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3"/>
  </p:handoutMasterIdLst>
  <p:sldIdLst>
    <p:sldId id="256" r:id="rId3"/>
    <p:sldId id="272" r:id="rId5"/>
    <p:sldId id="275" r:id="rId6"/>
    <p:sldId id="274" r:id="rId7"/>
    <p:sldId id="276" r:id="rId8"/>
    <p:sldId id="278" r:id="rId9"/>
    <p:sldId id="277" r:id="rId10"/>
    <p:sldId id="279" r:id="rId11"/>
    <p:sldId id="280" r:id="rId12"/>
    <p:sldId id="281" r:id="rId13"/>
    <p:sldId id="282" r:id="rId14"/>
    <p:sldId id="283" r:id="rId15"/>
    <p:sldId id="287" r:id="rId16"/>
    <p:sldId id="288" r:id="rId17"/>
    <p:sldId id="290" r:id="rId18"/>
    <p:sldId id="289" r:id="rId19"/>
    <p:sldId id="291" r:id="rId20"/>
    <p:sldId id="286" r:id="rId21"/>
    <p:sldId id="292" r:id="rId22"/>
    <p:sldId id="284" r:id="rId23"/>
    <p:sldId id="294" r:id="rId24"/>
    <p:sldId id="295" r:id="rId25"/>
    <p:sldId id="296" r:id="rId26"/>
    <p:sldId id="297" r:id="rId27"/>
    <p:sldId id="298" r:id="rId28"/>
    <p:sldId id="299" r:id="rId29"/>
    <p:sldId id="300" r:id="rId30"/>
    <p:sldId id="301" r:id="rId31"/>
    <p:sldId id="303" r:id="rId32"/>
    <p:sldId id="302" r:id="rId33"/>
    <p:sldId id="306" r:id="rId34"/>
    <p:sldId id="307" r:id="rId35"/>
    <p:sldId id="308" r:id="rId36"/>
    <p:sldId id="309" r:id="rId37"/>
    <p:sldId id="310" r:id="rId38"/>
    <p:sldId id="311" r:id="rId39"/>
    <p:sldId id="314" r:id="rId40"/>
    <p:sldId id="315" r:id="rId41"/>
    <p:sldId id="316" r:id="rId42"/>
    <p:sldId id="317" r:id="rId43"/>
    <p:sldId id="318" r:id="rId44"/>
    <p:sldId id="319" r:id="rId45"/>
    <p:sldId id="324" r:id="rId46"/>
    <p:sldId id="325" r:id="rId47"/>
    <p:sldId id="326" r:id="rId48"/>
    <p:sldId id="328" r:id="rId49"/>
    <p:sldId id="327" r:id="rId50"/>
    <p:sldId id="329" r:id="rId51"/>
    <p:sldId id="330" r:id="rId52"/>
    <p:sldId id="331" r:id="rId53"/>
    <p:sldId id="332" r:id="rId54"/>
    <p:sldId id="333" r:id="rId55"/>
    <p:sldId id="334" r:id="rId56"/>
    <p:sldId id="335" r:id="rId57"/>
    <p:sldId id="336" r:id="rId58"/>
    <p:sldId id="337" r:id="rId59"/>
    <p:sldId id="338" r:id="rId60"/>
    <p:sldId id="339" r:id="rId61"/>
    <p:sldId id="340" r:id="rId62"/>
    <p:sldId id="341" r:id="rId63"/>
    <p:sldId id="342" r:id="rId64"/>
    <p:sldId id="320" r:id="rId65"/>
    <p:sldId id="321" r:id="rId66"/>
    <p:sldId id="343" r:id="rId67"/>
    <p:sldId id="344" r:id="rId68"/>
    <p:sldId id="345" r:id="rId69"/>
    <p:sldId id="346" r:id="rId70"/>
    <p:sldId id="347" r:id="rId71"/>
    <p:sldId id="348" r:id="rId72"/>
    <p:sldId id="349" r:id="rId73"/>
    <p:sldId id="351" r:id="rId74"/>
    <p:sldId id="350" r:id="rId75"/>
    <p:sldId id="352" r:id="rId76"/>
    <p:sldId id="353" r:id="rId77"/>
    <p:sldId id="354" r:id="rId78"/>
    <p:sldId id="355" r:id="rId79"/>
    <p:sldId id="356" r:id="rId80"/>
    <p:sldId id="357" r:id="rId81"/>
    <p:sldId id="358" r:id="rId8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C6204"/>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80" d="100"/>
          <a:sy n="80" d="100"/>
        </p:scale>
        <p:origin x="-1002" y="33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handoutMaster" Target="handoutMasters/handoutMaster1.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algn="ctr">
              <a:defRPr lang="zh-CN" sz="1800" b="1" i="0" u="none" strike="noStrike" kern="1200" baseline="0">
                <a:solidFill>
                  <a:schemeClr val="tx1"/>
                </a:solidFill>
                <a:latin typeface="+mn-lt"/>
                <a:ea typeface="+mn-ea"/>
                <a:cs typeface="+mn-cs"/>
              </a:defRPr>
            </a:pPr>
            <a:r>
              <a:rPr lang="zh-CN" altLang="en-US" dirty="0">
                <a:solidFill>
                  <a:srgbClr val="00B0F0"/>
                </a:solidFill>
                <a:latin typeface="微软雅黑" panose="020B0503020204020204" pitchFamily="34" charset="-122"/>
                <a:ea typeface="微软雅黑" panose="020B0503020204020204" pitchFamily="34" charset="-122"/>
              </a:rPr>
              <a:t>信息的传递</a:t>
            </a:r>
            <a:endParaRPr lang="zh-CN" altLang="en-US" dirty="0">
              <a:solidFill>
                <a:srgbClr val="00B0F0"/>
              </a:solidFill>
              <a:latin typeface="微软雅黑" panose="020B0503020204020204" pitchFamily="34" charset="-122"/>
              <a:ea typeface="微软雅黑" panose="020B0503020204020204" pitchFamily="34" charset="-122"/>
            </a:endParaRPr>
          </a:p>
        </c:rich>
      </c:tx>
      <c:layout/>
      <c:overlay val="0"/>
      <c:spPr>
        <a:noFill/>
        <a:ln>
          <a:noFill/>
        </a:ln>
        <a:effectLst/>
      </c:spPr>
    </c:title>
    <c:autoTitleDeleted val="0"/>
    <c:plotArea>
      <c:layout/>
      <c:pieChart>
        <c:varyColors val="1"/>
        <c:ser>
          <c:idx val="0"/>
          <c:order val="0"/>
          <c:tx>
            <c:strRef>
              <c:f>Sheet1!$B$1</c:f>
              <c:strCache>
                <c:ptCount val="1"/>
                <c:pt idx="0">
                  <c:v>信息的传递</c:v>
                </c:pt>
              </c:strCache>
            </c:strRef>
          </c:tx>
          <c:spPr>
            <a:effectLst/>
          </c:spPr>
          <c:explosion val="0"/>
          <c:dPt>
            <c:idx val="0"/>
            <c:bubble3D val="0"/>
            <c:spPr>
              <a:solidFill>
                <a:schemeClr val="accent1"/>
              </a:solidFill>
              <a:ln>
                <a:noFill/>
              </a:ln>
              <a:effectLst/>
            </c:spPr>
          </c:dPt>
          <c:dPt>
            <c:idx val="1"/>
            <c:bubble3D val="0"/>
            <c:spPr>
              <a:solidFill>
                <a:schemeClr val="accent2"/>
              </a:solidFill>
              <a:ln>
                <a:noFill/>
              </a:ln>
              <a:effectLst/>
            </c:spPr>
          </c:dPt>
          <c:dPt>
            <c:idx val="2"/>
            <c:bubble3D val="0"/>
            <c:spPr>
              <a:solidFill>
                <a:schemeClr val="accent3"/>
              </a:solidFill>
              <a:ln>
                <a:noFill/>
              </a:ln>
              <a:effectLst/>
            </c:spPr>
          </c:dPt>
          <c:dLbls>
            <c:dLbl>
              <c:idx val="0"/>
              <c:layout>
                <c:manualLayout>
                  <c:x val="-0.0260461116116606"/>
                  <c:y val="0.123734621104577"/>
                </c:manualLayout>
              </c:layout>
              <c:tx>
                <c:rich>
                  <a:bodyPr rot="0" spcFirstLastPara="0" vertOverflow="ellipsis" vert="horz" wrap="square" lIns="38100" tIns="19050" rIns="38100" bIns="19050" anchor="ctr" anchorCtr="1"/>
                  <a:lstStyle/>
                  <a:p>
                    <a:pPr>
                      <a:defRPr lang="zh-CN" sz="1000" b="0" i="0" u="none" strike="noStrike" kern="1200" baseline="0">
                        <a:solidFill>
                          <a:schemeClr val="bg1"/>
                        </a:solidFill>
                        <a:latin typeface="+mn-lt"/>
                        <a:ea typeface="+mn-ea"/>
                        <a:cs typeface="+mn-cs"/>
                      </a:defRPr>
                    </a:pPr>
                    <a:r>
                      <a:rPr lang="en-US" altLang="zh-CN" sz="1600" dirty="0"/>
                      <a:t>7%</a:t>
                    </a:r>
                    <a:endParaRPr lang="en-US" altLang="zh-CN" sz="1600" dirty="0"/>
                  </a:p>
                </c:rich>
              </c:tx>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bg1"/>
                      </a:solidFill>
                      <a:latin typeface="+mn-lt"/>
                      <a:ea typeface="+mn-ea"/>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0.135696601871204"/>
                  <c:y val="-0.011148642939228"/>
                </c:manualLayout>
              </c:layout>
              <c:tx>
                <c:rich>
                  <a:bodyPr rot="0" spcFirstLastPara="0" vertOverflow="ellipsis" vert="horz" wrap="square" lIns="38100" tIns="19050" rIns="38100" bIns="19050" anchor="ctr" anchorCtr="1"/>
                  <a:lstStyle/>
                  <a:p>
                    <a:pPr>
                      <a:defRPr lang="zh-CN" sz="1000" b="0" i="0" u="none" strike="noStrike" kern="1200" baseline="0">
                        <a:solidFill>
                          <a:schemeClr val="bg1"/>
                        </a:solidFill>
                        <a:latin typeface="+mn-lt"/>
                        <a:ea typeface="+mn-ea"/>
                        <a:cs typeface="+mn-cs"/>
                      </a:defRPr>
                    </a:pPr>
                    <a:r>
                      <a:rPr lang="en-US" altLang="zh-CN" sz="1600" dirty="0"/>
                      <a:t>38%</a:t>
                    </a:r>
                    <a:endParaRPr lang="en-US" altLang="zh-CN" sz="1600" dirty="0"/>
                  </a:p>
                </c:rich>
              </c:tx>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bg1"/>
                      </a:solidFill>
                      <a:latin typeface="+mn-lt"/>
                      <a:ea typeface="+mn-ea"/>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dLbl>
              <c:idx val="2"/>
              <c:layout>
                <c:manualLayout>
                  <c:x val="0.104940279755755"/>
                  <c:y val="-0.00572061109984453"/>
                </c:manualLayout>
              </c:layout>
              <c:tx>
                <c:rich>
                  <a:bodyPr rot="0" spcFirstLastPara="0" vertOverflow="ellipsis" vert="horz" wrap="square" lIns="38100" tIns="19050" rIns="38100" bIns="19050" anchor="ctr" anchorCtr="1"/>
                  <a:lstStyle/>
                  <a:p>
                    <a:pPr>
                      <a:defRPr lang="zh-CN" sz="1000" b="0" i="0" u="none" strike="noStrike" kern="1200" baseline="0">
                        <a:solidFill>
                          <a:schemeClr val="bg1"/>
                        </a:solidFill>
                        <a:latin typeface="+mn-lt"/>
                        <a:ea typeface="+mn-ea"/>
                        <a:cs typeface="+mn-cs"/>
                      </a:defRPr>
                    </a:pPr>
                    <a:r>
                      <a:rPr lang="en-US" altLang="zh-CN" sz="1600" dirty="0"/>
                      <a:t>55%</a:t>
                    </a:r>
                    <a:endParaRPr lang="en-US" altLang="zh-CN" sz="1600" dirty="0"/>
                  </a:p>
                </c:rich>
              </c:tx>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bg1"/>
                      </a:solidFill>
                      <a:latin typeface="+mn-lt"/>
                      <a:ea typeface="+mn-ea"/>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0" vertOverflow="ellipsis" horzOverflow="overflow" vert="horz" wrap="square" lIns="38100" tIns="19050" rIns="38100" bIns="19050" anchor="ctr" anchorCtr="1"/>
              <a:lstStyle/>
              <a:p>
                <a:pPr>
                  <a:defRPr lang="zh-CN" sz="1000" b="0" i="0" u="none" strike="noStrike" kern="1200" baseline="0">
                    <a:solidFill>
                      <a:schemeClr val="tx1"/>
                    </a:solidFill>
                    <a:latin typeface="+mn-lt"/>
                    <a:ea typeface="+mn-ea"/>
                    <a:cs typeface="+mn-cs"/>
                  </a:defRPr>
                </a:pPr>
              </a:p>
            </c:txPr>
            <c:dLblPos val="bestFit"/>
            <c:showLegendKey val="0"/>
            <c:showVal val="0"/>
            <c:showCatName val="0"/>
            <c:showSerName val="0"/>
            <c:showPercent val="1"/>
            <c:showBubbleSize val="0"/>
            <c:showLeaderLines val="1"/>
            <c:extLst>
              <c:ext xmlns:c15="http://schemas.microsoft.com/office/drawing/2012/chart" uri="{CE6537A1-D6FC-4f65-9D91-7224C49458BB}">
                <c15:layout/>
                <c15:showLeaderLines val="1"/>
                <c15:leaderLines>
                  <c:spPr>
                    <a:ln w="9525" cap="flat" cmpd="sng" algn="ctr">
                      <a:solidFill>
                        <a:schemeClr val="tx1"/>
                      </a:solidFill>
                      <a:prstDash val="solid"/>
                      <a:round/>
                    </a:ln>
                    <a:effectLst/>
                  </c:spPr>
                </c15:leaderLines>
              </c:ext>
            </c:extLst>
          </c:dLbls>
          <c:cat>
            <c:strRef>
              <c:f>Sheet1!$A$2:$A$4</c:f>
              <c:strCache>
                <c:ptCount val="3"/>
                <c:pt idx="0">
                  <c:v>你在说什么</c:v>
                </c:pt>
                <c:pt idx="1">
                  <c:v>你是怎么说的</c:v>
                </c:pt>
                <c:pt idx="2">
                  <c:v>你的身体语言</c:v>
                </c:pt>
              </c:strCache>
            </c:strRef>
          </c:cat>
          <c:val>
            <c:numRef>
              <c:f>Sheet1!$B$2:$B$4</c:f>
              <c:numCache>
                <c:formatCode>0%</c:formatCode>
                <c:ptCount val="3"/>
                <c:pt idx="0">
                  <c:v>0.07</c:v>
                </c:pt>
                <c:pt idx="1">
                  <c:v>0.38</c:v>
                </c:pt>
                <c:pt idx="2">
                  <c:v>0.55</c:v>
                </c:pt>
              </c:numCache>
            </c:numRef>
          </c:val>
        </c:ser>
        <c:dLbls>
          <c:showLegendKey val="0"/>
          <c:showVal val="0"/>
          <c:showCatName val="0"/>
          <c:showSerName val="0"/>
          <c:showPercent val="1"/>
          <c:showBubbleSize val="0"/>
          <c:showLeaderLines val="1"/>
        </c:dLbls>
        <c:firstSliceAng val="0"/>
      </c:pieChart>
      <c:spPr>
        <a:noFill/>
        <a:ln w="25388">
          <a:noFill/>
        </a:ln>
        <a:effectLst/>
      </c:spPr>
    </c:plotArea>
    <c:legend>
      <c:legendPos val="r"/>
      <c:layout/>
      <c:overlay val="0"/>
      <c:spPr>
        <a:noFill/>
        <a:ln>
          <a:noFill/>
        </a:ln>
        <a:effectLst/>
      </c:spPr>
      <c:txPr>
        <a:bodyPr rot="0" spcFirstLastPara="0" vertOverflow="ellipsis" horzOverflow="overflow"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legend>
    <c:plotVisOnly val="1"/>
    <c:dispBlanksAs val="zero"/>
    <c:showDLblsOverMax val="0"/>
  </c:chart>
  <c:spPr>
    <a:noFill/>
    <a:ln cmpd="dbl">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effectLst/>
  </c:spPr>
  <c:txPr>
    <a:bodyPr rot="0" spcFirstLastPara="0" vertOverflow="ellipsis" horzOverflow="overflow" vert="horz" wrap="square" anchor="ctr" anchorCtr="1"/>
    <a:lstStyle/>
    <a:p>
      <a:pPr>
        <a:defRPr lang="zh-CN"/>
      </a:pP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CAA029C-D872-47D8-80DB-06F38053B70C}" type="doc">
      <dgm:prSet loTypeId="urn:microsoft.com/office/officeart/2005/8/layout/radial6" loCatId="cycle" qsTypeId="urn:microsoft.com/office/officeart/2005/8/quickstyle/simple4" qsCatId="simple" csTypeId="urn:microsoft.com/office/officeart/2005/8/colors/colorful1#1" csCatId="colorful" phldr="1"/>
      <dgm:spPr/>
      <dgm:t>
        <a:bodyPr/>
        <a:lstStyle/>
        <a:p>
          <a:endParaRPr lang="zh-CN" altLang="en-US"/>
        </a:p>
      </dgm:t>
    </dgm:pt>
    <dgm:pt modelId="{92C218DF-7632-4E82-9709-5D7BE8D25429}">
      <dgm:prSet phldrT="[文本]" custT="1"/>
      <dgm:spPr/>
      <dgm:t>
        <a:bodyPr/>
        <a:lstStyle/>
        <a:p>
          <a:pPr>
            <a:lnSpc>
              <a:spcPct val="100000"/>
            </a:lnSpc>
          </a:pPr>
          <a:r>
            <a:rPr lang="en-US" altLang="zh-CN" sz="1600" b="1" dirty="0" smtClean="0">
              <a:latin typeface="微软雅黑" panose="020B0503020204020204" pitchFamily="34" charset="-122"/>
              <a:ea typeface="微软雅黑" panose="020B0503020204020204" pitchFamily="34" charset="-122"/>
            </a:rPr>
            <a:t>TPO</a:t>
          </a:r>
          <a:r>
            <a:rPr lang="zh-CN" altLang="en-US" sz="1600" b="1" dirty="0" smtClean="0">
              <a:latin typeface="微软雅黑" panose="020B0503020204020204" pitchFamily="34" charset="-122"/>
              <a:ea typeface="微软雅黑" panose="020B0503020204020204" pitchFamily="34" charset="-122"/>
            </a:rPr>
            <a:t>原则</a:t>
          </a:r>
          <a:endParaRPr lang="zh-CN" altLang="en-US" sz="1600" b="1" dirty="0">
            <a:latin typeface="微软雅黑" panose="020B0503020204020204" pitchFamily="34" charset="-122"/>
            <a:ea typeface="微软雅黑" panose="020B0503020204020204" pitchFamily="34" charset="-122"/>
          </a:endParaRPr>
        </a:p>
      </dgm:t>
    </dgm:pt>
    <dgm:pt modelId="{63830AC9-E7E4-4C3F-A861-36E665407267}" cxnId="{B9850600-7F44-4C45-960E-2A57FDF7D481}"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8B2AD5E-B181-4887-87FB-47ED41DB4D09}" cxnId="{B9850600-7F44-4C45-960E-2A57FDF7D481}"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AAD64D44-0B4B-4523-A501-A56A4F6BB222}">
      <dgm:prSet phldrT="[文本]" custT="1"/>
      <dgm:spPr/>
      <dgm:t>
        <a:bodyPr/>
        <a:lstStyle/>
        <a:p>
          <a:r>
            <a:rPr lang="en-US" altLang="zh-CN" sz="1200" b="1" dirty="0" smtClean="0">
              <a:latin typeface="微软雅黑" panose="020B0503020204020204" pitchFamily="34" charset="-122"/>
              <a:ea typeface="微软雅黑" panose="020B0503020204020204" pitchFamily="34" charset="-122"/>
            </a:rPr>
            <a:t>TIME</a:t>
          </a:r>
          <a:endParaRPr lang="zh-CN" altLang="en-US" sz="1200" b="1" dirty="0">
            <a:latin typeface="微软雅黑" panose="020B0503020204020204" pitchFamily="34" charset="-122"/>
            <a:ea typeface="微软雅黑" panose="020B0503020204020204" pitchFamily="34" charset="-122"/>
          </a:endParaRPr>
        </a:p>
      </dgm:t>
    </dgm:pt>
    <dgm:pt modelId="{DCC6B2CE-DDDB-43FA-8811-DB847E68A3C0}" cxnId="{C5C1F877-FD1D-44AF-95B0-4F1521573342}"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F22889C-AA0C-4F9B-8690-D53AF5A117BD}" cxnId="{C5C1F877-FD1D-44AF-95B0-4F1521573342}"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A5529210-683C-4B2A-A4B1-38D3C5B3D359}">
      <dgm:prSet phldrT="[文本]" custT="1"/>
      <dgm:spPr/>
      <dgm:t>
        <a:bodyPr/>
        <a:lstStyle/>
        <a:p>
          <a:r>
            <a:rPr lang="en-US" sz="1200" b="1" dirty="0" smtClean="0"/>
            <a:t>PLACE</a:t>
          </a:r>
          <a:endParaRPr lang="zh-CN" altLang="en-US" sz="1200" b="1" dirty="0">
            <a:latin typeface="微软雅黑" panose="020B0503020204020204" pitchFamily="34" charset="-122"/>
            <a:ea typeface="微软雅黑" panose="020B0503020204020204" pitchFamily="34" charset="-122"/>
          </a:endParaRPr>
        </a:p>
      </dgm:t>
    </dgm:pt>
    <dgm:pt modelId="{D89FB73E-C905-4AF1-BC38-4BB2374A7FC7}" cxnId="{EDC7AEF1-FEFF-4FA6-8C33-5D1A0D6AE03A}"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5D535F2-D6CC-494E-B0B1-B426CBE97611}" cxnId="{EDC7AEF1-FEFF-4FA6-8C33-5D1A0D6AE03A}"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49858D6-D3FA-4C21-9B28-75F5778EC854}">
      <dgm:prSet phldrT="[文本]" custT="1"/>
      <dgm:spPr/>
      <dgm:t>
        <a:bodyPr/>
        <a:lstStyle/>
        <a:p>
          <a:r>
            <a:rPr lang="en-US" sz="1100" b="1" dirty="0" smtClean="0"/>
            <a:t>OBJECT</a:t>
          </a:r>
          <a:endParaRPr lang="zh-CN" altLang="en-US" sz="1100" b="1" dirty="0">
            <a:latin typeface="微软雅黑" panose="020B0503020204020204" pitchFamily="34" charset="-122"/>
            <a:ea typeface="微软雅黑" panose="020B0503020204020204" pitchFamily="34" charset="-122"/>
          </a:endParaRPr>
        </a:p>
      </dgm:t>
    </dgm:pt>
    <dgm:pt modelId="{44493D09-119A-45C8-AF2B-F46A66FEFBA6}" cxnId="{4F09D540-7975-4F05-8D29-B5CF604E71B4}"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A31B525-0133-48ED-9E09-F97272792B6F}" cxnId="{4F09D540-7975-4F05-8D29-B5CF604E71B4}"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5DA1B71-0CF5-47DB-BCB3-FC616714F326}">
      <dgm:prSet phldrT="[文本]" custT="1"/>
      <dgm:spPr/>
      <dgm:t>
        <a:bodyPr/>
        <a:lstStyle/>
        <a:p>
          <a:endParaRPr lang="zh-CN" altLang="en-US" sz="1800" dirty="0">
            <a:latin typeface="微软雅黑" panose="020B0503020204020204" pitchFamily="34" charset="-122"/>
            <a:ea typeface="微软雅黑" panose="020B0503020204020204" pitchFamily="34" charset="-122"/>
          </a:endParaRPr>
        </a:p>
      </dgm:t>
    </dgm:pt>
    <dgm:pt modelId="{E517BB28-BEEE-4556-9C5C-C08B03191C2C}" cxnId="{982E6541-FFC6-499F-963A-64A85E91F7BB}"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6C347BE-BF0B-4669-A070-44FCC2CD14A7}" cxnId="{982E6541-FFC6-499F-963A-64A85E91F7BB}"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84E98827-1250-492A-A3F2-19384097829E}" type="pres">
      <dgm:prSet presAssocID="{5CAA029C-D872-47D8-80DB-06F38053B70C}" presName="Name0" presStyleCnt="0">
        <dgm:presLayoutVars>
          <dgm:chMax val="1"/>
          <dgm:dir/>
          <dgm:animLvl val="ctr"/>
          <dgm:resizeHandles val="exact"/>
        </dgm:presLayoutVars>
      </dgm:prSet>
      <dgm:spPr/>
      <dgm:t>
        <a:bodyPr/>
        <a:lstStyle/>
        <a:p>
          <a:endParaRPr lang="zh-CN" altLang="en-US"/>
        </a:p>
      </dgm:t>
    </dgm:pt>
    <dgm:pt modelId="{10EAF79C-5684-4DCF-B4E0-7DB6B154DD14}" type="pres">
      <dgm:prSet presAssocID="{92C218DF-7632-4E82-9709-5D7BE8D25429}" presName="centerShape" presStyleLbl="node0" presStyleIdx="0" presStyleCnt="1"/>
      <dgm:spPr/>
      <dgm:t>
        <a:bodyPr/>
        <a:lstStyle/>
        <a:p>
          <a:endParaRPr lang="zh-CN" altLang="en-US"/>
        </a:p>
      </dgm:t>
    </dgm:pt>
    <dgm:pt modelId="{BE2EB3C0-372D-4996-BDAC-4F3B85C985E7}" type="pres">
      <dgm:prSet presAssocID="{AAD64D44-0B4B-4523-A501-A56A4F6BB222}" presName="node" presStyleLbl="node1" presStyleIdx="0" presStyleCnt="3">
        <dgm:presLayoutVars>
          <dgm:bulletEnabled val="1"/>
        </dgm:presLayoutVars>
      </dgm:prSet>
      <dgm:spPr/>
      <dgm:t>
        <a:bodyPr/>
        <a:lstStyle/>
        <a:p>
          <a:endParaRPr lang="zh-CN" altLang="en-US"/>
        </a:p>
      </dgm:t>
    </dgm:pt>
    <dgm:pt modelId="{623715BC-5832-4D23-8CE7-8BEB2495B243}" type="pres">
      <dgm:prSet presAssocID="{AAD64D44-0B4B-4523-A501-A56A4F6BB222}" presName="dummy" presStyleCnt="0"/>
      <dgm:spPr/>
      <dgm:t>
        <a:bodyPr/>
        <a:lstStyle/>
        <a:p>
          <a:endParaRPr lang="zh-CN" altLang="en-US"/>
        </a:p>
      </dgm:t>
    </dgm:pt>
    <dgm:pt modelId="{D2CFAEA3-FE9E-42DC-AFE9-CA60280B9741}" type="pres">
      <dgm:prSet presAssocID="{5F22889C-AA0C-4F9B-8690-D53AF5A117BD}" presName="sibTrans" presStyleLbl="sibTrans2D1" presStyleIdx="0" presStyleCnt="3"/>
      <dgm:spPr/>
      <dgm:t>
        <a:bodyPr/>
        <a:lstStyle/>
        <a:p>
          <a:endParaRPr lang="zh-CN" altLang="en-US"/>
        </a:p>
      </dgm:t>
    </dgm:pt>
    <dgm:pt modelId="{A34AEC28-AAFD-4690-A9F5-7FBB13E86479}" type="pres">
      <dgm:prSet presAssocID="{A5529210-683C-4B2A-A4B1-38D3C5B3D359}" presName="node" presStyleLbl="node1" presStyleIdx="1" presStyleCnt="3">
        <dgm:presLayoutVars>
          <dgm:bulletEnabled val="1"/>
        </dgm:presLayoutVars>
      </dgm:prSet>
      <dgm:spPr/>
      <dgm:t>
        <a:bodyPr/>
        <a:lstStyle/>
        <a:p>
          <a:endParaRPr lang="zh-CN" altLang="en-US"/>
        </a:p>
      </dgm:t>
    </dgm:pt>
    <dgm:pt modelId="{D8729BDD-6C03-406F-A0AC-B03D2C173AF9}" type="pres">
      <dgm:prSet presAssocID="{A5529210-683C-4B2A-A4B1-38D3C5B3D359}" presName="dummy" presStyleCnt="0"/>
      <dgm:spPr/>
      <dgm:t>
        <a:bodyPr/>
        <a:lstStyle/>
        <a:p>
          <a:endParaRPr lang="zh-CN" altLang="en-US"/>
        </a:p>
      </dgm:t>
    </dgm:pt>
    <dgm:pt modelId="{BDB2352E-8A93-41A9-8E36-2812BE876725}" type="pres">
      <dgm:prSet presAssocID="{D5D535F2-D6CC-494E-B0B1-B426CBE97611}" presName="sibTrans" presStyleLbl="sibTrans2D1" presStyleIdx="1" presStyleCnt="3"/>
      <dgm:spPr/>
      <dgm:t>
        <a:bodyPr/>
        <a:lstStyle/>
        <a:p>
          <a:endParaRPr lang="zh-CN" altLang="en-US"/>
        </a:p>
      </dgm:t>
    </dgm:pt>
    <dgm:pt modelId="{8ED874A5-2B06-4E82-8ED3-04A677060BBF}" type="pres">
      <dgm:prSet presAssocID="{D49858D6-D3FA-4C21-9B28-75F5778EC854}" presName="node" presStyleLbl="node1" presStyleIdx="2" presStyleCnt="3">
        <dgm:presLayoutVars>
          <dgm:bulletEnabled val="1"/>
        </dgm:presLayoutVars>
      </dgm:prSet>
      <dgm:spPr/>
      <dgm:t>
        <a:bodyPr/>
        <a:lstStyle/>
        <a:p>
          <a:endParaRPr lang="zh-CN" altLang="en-US"/>
        </a:p>
      </dgm:t>
    </dgm:pt>
    <dgm:pt modelId="{80F89C09-6738-4EBC-8194-87B7DB519E5A}" type="pres">
      <dgm:prSet presAssocID="{D49858D6-D3FA-4C21-9B28-75F5778EC854}" presName="dummy" presStyleCnt="0"/>
      <dgm:spPr/>
      <dgm:t>
        <a:bodyPr/>
        <a:lstStyle/>
        <a:p>
          <a:endParaRPr lang="zh-CN" altLang="en-US"/>
        </a:p>
      </dgm:t>
    </dgm:pt>
    <dgm:pt modelId="{4D025E76-BA53-45CF-B538-D1B886758947}" type="pres">
      <dgm:prSet presAssocID="{FA31B525-0133-48ED-9E09-F97272792B6F}" presName="sibTrans" presStyleLbl="sibTrans2D1" presStyleIdx="2" presStyleCnt="3"/>
      <dgm:spPr/>
      <dgm:t>
        <a:bodyPr/>
        <a:lstStyle/>
        <a:p>
          <a:endParaRPr lang="zh-CN" altLang="en-US"/>
        </a:p>
      </dgm:t>
    </dgm:pt>
  </dgm:ptLst>
  <dgm:cxnLst>
    <dgm:cxn modelId="{B9850600-7F44-4C45-960E-2A57FDF7D481}" srcId="{5CAA029C-D872-47D8-80DB-06F38053B70C}" destId="{92C218DF-7632-4E82-9709-5D7BE8D25429}" srcOrd="0" destOrd="0" parTransId="{63830AC9-E7E4-4C3F-A861-36E665407267}" sibTransId="{D8B2AD5E-B181-4887-87FB-47ED41DB4D09}"/>
    <dgm:cxn modelId="{F9A9B5B9-59CE-4A5E-A275-39D4EAC9F9BD}" type="presOf" srcId="{FA31B525-0133-48ED-9E09-F97272792B6F}" destId="{4D025E76-BA53-45CF-B538-D1B886758947}" srcOrd="0" destOrd="0" presId="urn:microsoft.com/office/officeart/2005/8/layout/radial6"/>
    <dgm:cxn modelId="{EDC7AEF1-FEFF-4FA6-8C33-5D1A0D6AE03A}" srcId="{92C218DF-7632-4E82-9709-5D7BE8D25429}" destId="{A5529210-683C-4B2A-A4B1-38D3C5B3D359}" srcOrd="1" destOrd="0" parTransId="{D89FB73E-C905-4AF1-BC38-4BB2374A7FC7}" sibTransId="{D5D535F2-D6CC-494E-B0B1-B426CBE97611}"/>
    <dgm:cxn modelId="{C5C1F877-FD1D-44AF-95B0-4F1521573342}" srcId="{92C218DF-7632-4E82-9709-5D7BE8D25429}" destId="{AAD64D44-0B4B-4523-A501-A56A4F6BB222}" srcOrd="0" destOrd="0" parTransId="{DCC6B2CE-DDDB-43FA-8811-DB847E68A3C0}" sibTransId="{5F22889C-AA0C-4F9B-8690-D53AF5A117BD}"/>
    <dgm:cxn modelId="{1C5E4835-DB6B-4569-85FA-659F48331672}" type="presOf" srcId="{5F22889C-AA0C-4F9B-8690-D53AF5A117BD}" destId="{D2CFAEA3-FE9E-42DC-AFE9-CA60280B9741}" srcOrd="0" destOrd="0" presId="urn:microsoft.com/office/officeart/2005/8/layout/radial6"/>
    <dgm:cxn modelId="{982E6541-FFC6-499F-963A-64A85E91F7BB}" srcId="{5CAA029C-D872-47D8-80DB-06F38053B70C}" destId="{F5DA1B71-0CF5-47DB-BCB3-FC616714F326}" srcOrd="1" destOrd="0" parTransId="{E517BB28-BEEE-4556-9C5C-C08B03191C2C}" sibTransId="{E6C347BE-BF0B-4669-A070-44FCC2CD14A7}"/>
    <dgm:cxn modelId="{870971F8-B7E2-4C02-BBA4-07B7191087C0}" type="presOf" srcId="{D49858D6-D3FA-4C21-9B28-75F5778EC854}" destId="{8ED874A5-2B06-4E82-8ED3-04A677060BBF}" srcOrd="0" destOrd="0" presId="urn:microsoft.com/office/officeart/2005/8/layout/radial6"/>
    <dgm:cxn modelId="{42FEDD14-F270-4883-9DE6-B4A9685AEDFC}" type="presOf" srcId="{92C218DF-7632-4E82-9709-5D7BE8D25429}" destId="{10EAF79C-5684-4DCF-B4E0-7DB6B154DD14}" srcOrd="0" destOrd="0" presId="urn:microsoft.com/office/officeart/2005/8/layout/radial6"/>
    <dgm:cxn modelId="{9AEA935F-B2EA-499E-B495-461AD7C005C8}" type="presOf" srcId="{A5529210-683C-4B2A-A4B1-38D3C5B3D359}" destId="{A34AEC28-AAFD-4690-A9F5-7FBB13E86479}" srcOrd="0" destOrd="0" presId="urn:microsoft.com/office/officeart/2005/8/layout/radial6"/>
    <dgm:cxn modelId="{1B6AD00A-B3AE-4331-84A6-DC4BAC74A76D}" type="presOf" srcId="{AAD64D44-0B4B-4523-A501-A56A4F6BB222}" destId="{BE2EB3C0-372D-4996-BDAC-4F3B85C985E7}" srcOrd="0" destOrd="0" presId="urn:microsoft.com/office/officeart/2005/8/layout/radial6"/>
    <dgm:cxn modelId="{4F09D540-7975-4F05-8D29-B5CF604E71B4}" srcId="{92C218DF-7632-4E82-9709-5D7BE8D25429}" destId="{D49858D6-D3FA-4C21-9B28-75F5778EC854}" srcOrd="2" destOrd="0" parTransId="{44493D09-119A-45C8-AF2B-F46A66FEFBA6}" sibTransId="{FA31B525-0133-48ED-9E09-F97272792B6F}"/>
    <dgm:cxn modelId="{98EB6BF2-C1BB-4AE5-AABD-DE054A4F92A5}" type="presOf" srcId="{5CAA029C-D872-47D8-80DB-06F38053B70C}" destId="{84E98827-1250-492A-A3F2-19384097829E}" srcOrd="0" destOrd="0" presId="urn:microsoft.com/office/officeart/2005/8/layout/radial6"/>
    <dgm:cxn modelId="{BBE69CE8-7D37-44B7-91D9-C1EAB4BBD0EF}" type="presOf" srcId="{D5D535F2-D6CC-494E-B0B1-B426CBE97611}" destId="{BDB2352E-8A93-41A9-8E36-2812BE876725}" srcOrd="0" destOrd="0" presId="urn:microsoft.com/office/officeart/2005/8/layout/radial6"/>
    <dgm:cxn modelId="{C0EC79C5-D2A8-480C-9E96-690FBD022279}" type="presParOf" srcId="{84E98827-1250-492A-A3F2-19384097829E}" destId="{10EAF79C-5684-4DCF-B4E0-7DB6B154DD14}" srcOrd="0" destOrd="0" presId="urn:microsoft.com/office/officeart/2005/8/layout/radial6"/>
    <dgm:cxn modelId="{A4838B2B-2FF2-4335-8525-0F0A63643E2D}" type="presParOf" srcId="{84E98827-1250-492A-A3F2-19384097829E}" destId="{BE2EB3C0-372D-4996-BDAC-4F3B85C985E7}" srcOrd="1" destOrd="0" presId="urn:microsoft.com/office/officeart/2005/8/layout/radial6"/>
    <dgm:cxn modelId="{4DED9A57-8AE3-40DB-BBA4-68D51C5566F9}" type="presParOf" srcId="{84E98827-1250-492A-A3F2-19384097829E}" destId="{623715BC-5832-4D23-8CE7-8BEB2495B243}" srcOrd="2" destOrd="0" presId="urn:microsoft.com/office/officeart/2005/8/layout/radial6"/>
    <dgm:cxn modelId="{EF260ED6-8E28-4AFE-83ED-B379FF2E6F5D}" type="presParOf" srcId="{84E98827-1250-492A-A3F2-19384097829E}" destId="{D2CFAEA3-FE9E-42DC-AFE9-CA60280B9741}" srcOrd="3" destOrd="0" presId="urn:microsoft.com/office/officeart/2005/8/layout/radial6"/>
    <dgm:cxn modelId="{1E032A35-B98B-4E42-8F67-EF75048D5AB9}" type="presParOf" srcId="{84E98827-1250-492A-A3F2-19384097829E}" destId="{A34AEC28-AAFD-4690-A9F5-7FBB13E86479}" srcOrd="4" destOrd="0" presId="urn:microsoft.com/office/officeart/2005/8/layout/radial6"/>
    <dgm:cxn modelId="{9A2733F4-5ACB-4DC1-BF2C-52ED98AFBE02}" type="presParOf" srcId="{84E98827-1250-492A-A3F2-19384097829E}" destId="{D8729BDD-6C03-406F-A0AC-B03D2C173AF9}" srcOrd="5" destOrd="0" presId="urn:microsoft.com/office/officeart/2005/8/layout/radial6"/>
    <dgm:cxn modelId="{61BB251A-10C1-44E9-AA64-6509CB2C5D31}" type="presParOf" srcId="{84E98827-1250-492A-A3F2-19384097829E}" destId="{BDB2352E-8A93-41A9-8E36-2812BE876725}" srcOrd="6" destOrd="0" presId="urn:microsoft.com/office/officeart/2005/8/layout/radial6"/>
    <dgm:cxn modelId="{47749C4F-FC44-4E32-8686-CC2459C4A2FA}" type="presParOf" srcId="{84E98827-1250-492A-A3F2-19384097829E}" destId="{8ED874A5-2B06-4E82-8ED3-04A677060BBF}" srcOrd="7" destOrd="0" presId="urn:microsoft.com/office/officeart/2005/8/layout/radial6"/>
    <dgm:cxn modelId="{CDAE27AE-7CBC-46A7-A9A9-D97ADEB46057}" type="presParOf" srcId="{84E98827-1250-492A-A3F2-19384097829E}" destId="{80F89C09-6738-4EBC-8194-87B7DB519E5A}" srcOrd="8" destOrd="0" presId="urn:microsoft.com/office/officeart/2005/8/layout/radial6"/>
    <dgm:cxn modelId="{1F17CE13-D8ED-4F69-AF60-01934BCE147E}" type="presParOf" srcId="{84E98827-1250-492A-A3F2-19384097829E}" destId="{4D025E76-BA53-45CF-B538-D1B886758947}" srcOrd="9" destOrd="0" presId="urn:microsoft.com/office/officeart/2005/8/layout/radial6"/>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D025E76-BA53-45CF-B538-D1B886758947}">
      <dsp:nvSpPr>
        <dsp:cNvPr id="0" name=""/>
        <dsp:cNvSpPr/>
      </dsp:nvSpPr>
      <dsp:spPr>
        <a:xfrm>
          <a:off x="1116517" y="302860"/>
          <a:ext cx="2015437" cy="2015437"/>
        </a:xfrm>
        <a:prstGeom prst="blockArc">
          <a:avLst>
            <a:gd name="adj1" fmla="val 9000000"/>
            <a:gd name="adj2" fmla="val 16200000"/>
            <a:gd name="adj3" fmla="val 4643"/>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DB2352E-8A93-41A9-8E36-2812BE876725}">
      <dsp:nvSpPr>
        <dsp:cNvPr id="0" name=""/>
        <dsp:cNvSpPr/>
      </dsp:nvSpPr>
      <dsp:spPr>
        <a:xfrm>
          <a:off x="1116517" y="302860"/>
          <a:ext cx="2015437" cy="2015437"/>
        </a:xfrm>
        <a:prstGeom prst="blockArc">
          <a:avLst>
            <a:gd name="adj1" fmla="val 1800000"/>
            <a:gd name="adj2" fmla="val 9000000"/>
            <a:gd name="adj3" fmla="val 4643"/>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2CFAEA3-FE9E-42DC-AFE9-CA60280B9741}">
      <dsp:nvSpPr>
        <dsp:cNvPr id="0" name=""/>
        <dsp:cNvSpPr/>
      </dsp:nvSpPr>
      <dsp:spPr>
        <a:xfrm>
          <a:off x="1116517" y="302860"/>
          <a:ext cx="2015437" cy="2015437"/>
        </a:xfrm>
        <a:prstGeom prst="blockArc">
          <a:avLst>
            <a:gd name="adj1" fmla="val 16200000"/>
            <a:gd name="adj2" fmla="val 1800000"/>
            <a:gd name="adj3" fmla="val 4643"/>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0EAF79C-5684-4DCF-B4E0-7DB6B154DD14}">
      <dsp:nvSpPr>
        <dsp:cNvPr id="0" name=""/>
        <dsp:cNvSpPr/>
      </dsp:nvSpPr>
      <dsp:spPr>
        <a:xfrm>
          <a:off x="1660077" y="846421"/>
          <a:ext cx="928316" cy="928316"/>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100000"/>
            </a:lnSpc>
            <a:spcBef>
              <a:spcPct val="0"/>
            </a:spcBef>
            <a:spcAft>
              <a:spcPct val="35000"/>
            </a:spcAft>
          </a:pPr>
          <a:r>
            <a:rPr lang="en-US" altLang="zh-CN" sz="1600" b="1" kern="1200" dirty="0" smtClean="0">
              <a:latin typeface="微软雅黑" pitchFamily="34" charset="-122"/>
              <a:ea typeface="微软雅黑" pitchFamily="34" charset="-122"/>
            </a:rPr>
            <a:t>TPO</a:t>
          </a:r>
          <a:r>
            <a:rPr lang="zh-CN" altLang="en-US" sz="1600" b="1" kern="1200" dirty="0" smtClean="0">
              <a:latin typeface="微软雅黑" pitchFamily="34" charset="-122"/>
              <a:ea typeface="微软雅黑" pitchFamily="34" charset="-122"/>
            </a:rPr>
            <a:t>原则</a:t>
          </a:r>
          <a:endParaRPr lang="zh-CN" altLang="en-US" sz="1600" b="1" kern="1200" dirty="0">
            <a:latin typeface="微软雅黑" pitchFamily="34" charset="-122"/>
            <a:ea typeface="微软雅黑" pitchFamily="34" charset="-122"/>
          </a:endParaRPr>
        </a:p>
      </dsp:txBody>
      <dsp:txXfrm>
        <a:off x="1660077" y="846421"/>
        <a:ext cx="928316" cy="928316"/>
      </dsp:txXfrm>
    </dsp:sp>
    <dsp:sp modelId="{BE2EB3C0-372D-4996-BDAC-4F3B85C985E7}">
      <dsp:nvSpPr>
        <dsp:cNvPr id="0" name=""/>
        <dsp:cNvSpPr/>
      </dsp:nvSpPr>
      <dsp:spPr>
        <a:xfrm>
          <a:off x="1799325" y="1343"/>
          <a:ext cx="649821" cy="649821"/>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altLang="zh-CN" sz="1200" b="1" kern="1200" dirty="0" smtClean="0">
              <a:latin typeface="微软雅黑" pitchFamily="34" charset="-122"/>
              <a:ea typeface="微软雅黑" pitchFamily="34" charset="-122"/>
            </a:rPr>
            <a:t>TIME</a:t>
          </a:r>
          <a:endParaRPr lang="zh-CN" altLang="en-US" sz="1200" b="1" kern="1200" dirty="0">
            <a:latin typeface="微软雅黑" pitchFamily="34" charset="-122"/>
            <a:ea typeface="微软雅黑" pitchFamily="34" charset="-122"/>
          </a:endParaRPr>
        </a:p>
      </dsp:txBody>
      <dsp:txXfrm>
        <a:off x="1799325" y="1343"/>
        <a:ext cx="649821" cy="649821"/>
      </dsp:txXfrm>
    </dsp:sp>
    <dsp:sp modelId="{A34AEC28-AAFD-4690-A9F5-7FBB13E86479}">
      <dsp:nvSpPr>
        <dsp:cNvPr id="0" name=""/>
        <dsp:cNvSpPr/>
      </dsp:nvSpPr>
      <dsp:spPr>
        <a:xfrm>
          <a:off x="2651776" y="1477831"/>
          <a:ext cx="649821" cy="649821"/>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t>PLACE</a:t>
          </a:r>
          <a:endParaRPr lang="zh-CN" altLang="en-US" sz="1200" b="1" kern="1200" dirty="0">
            <a:latin typeface="微软雅黑" pitchFamily="34" charset="-122"/>
            <a:ea typeface="微软雅黑" pitchFamily="34" charset="-122"/>
          </a:endParaRPr>
        </a:p>
      </dsp:txBody>
      <dsp:txXfrm>
        <a:off x="2651776" y="1477831"/>
        <a:ext cx="649821" cy="649821"/>
      </dsp:txXfrm>
    </dsp:sp>
    <dsp:sp modelId="{8ED874A5-2B06-4E82-8ED3-04A677060BBF}">
      <dsp:nvSpPr>
        <dsp:cNvPr id="0" name=""/>
        <dsp:cNvSpPr/>
      </dsp:nvSpPr>
      <dsp:spPr>
        <a:xfrm>
          <a:off x="946874" y="1477831"/>
          <a:ext cx="649821" cy="649821"/>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b="1" kern="1200" dirty="0" smtClean="0"/>
            <a:t>OBJECT</a:t>
          </a:r>
          <a:endParaRPr lang="zh-CN" altLang="en-US" sz="1100" b="1" kern="1200" dirty="0">
            <a:latin typeface="微软雅黑" pitchFamily="34" charset="-122"/>
            <a:ea typeface="微软雅黑" pitchFamily="34" charset="-122"/>
          </a:endParaRPr>
        </a:p>
      </dsp:txBody>
      <dsp:txXfrm>
        <a:off x="946874" y="1477831"/>
        <a:ext cx="649821" cy="649821"/>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dstNode" val="node"/>
                    <dgm:param type="begSty" val="noArr"/>
                    <dgm:param type="endSty" val="noArr"/>
                    <dgm:param type="connRout" val="curve"/>
                    <dgm:param type="begPts" val="ctr"/>
                    <dgm:param type="endPts" val="ctr"/>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srcNode" val="dummyConnPt"/>
                    <dgm:param type="dstNode" val="dummyConnPt"/>
                    <dgm:param type="begSty" val="noArr"/>
                    <dgm:param type="endSty" val="noArr"/>
                    <dgm:param type="connRout" val="longCurve"/>
                    <dgm:param type="begPts" val="bCtr"/>
                    <dgm:param type="endPts" val="tCtr"/>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spcBef>
                <a:spcPts val="0"/>
              </a:spcBef>
              <a:spcAft>
                <a:spcPts val="0"/>
              </a:spcAft>
              <a:defRPr sz="1200">
                <a:latin typeface="+mn-lt"/>
                <a:ea typeface="+mn-ea"/>
              </a:defRPr>
            </a:lvl1pPr>
          </a:lstStyle>
          <a:p>
            <a:pPr>
              <a:defRPr/>
            </a:pPr>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spcBef>
                <a:spcPts val="0"/>
              </a:spcBef>
              <a:spcAft>
                <a:spcPts val="0"/>
              </a:spcAft>
              <a:defRPr sz="1200" smtClean="0">
                <a:latin typeface="+mn-lt"/>
                <a:ea typeface="+mn-ea"/>
              </a:defRPr>
            </a:lvl1pPr>
          </a:lstStyle>
          <a:p>
            <a:pPr>
              <a:defRPr/>
            </a:pPr>
            <a:fld id="{EBA6106B-7E5E-43DD-8870-CC7D0D4FFEA4}" type="datetimeFigureOut">
              <a:rPr lang="en-US"/>
            </a:fld>
            <a:endParaRPr 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spcBef>
                <a:spcPts val="0"/>
              </a:spcBef>
              <a:spcAft>
                <a:spcPts val="0"/>
              </a:spcAft>
              <a:defRPr sz="1200">
                <a:latin typeface="+mn-lt"/>
                <a:ea typeface="+mn-ea"/>
              </a:defRPr>
            </a:lvl1pPr>
          </a:lstStyle>
          <a:p>
            <a:pPr>
              <a:defRPr/>
            </a:pPr>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spcBef>
                <a:spcPts val="0"/>
              </a:spcBef>
              <a:spcAft>
                <a:spcPts val="0"/>
              </a:spcAft>
              <a:defRPr sz="1200" smtClean="0">
                <a:latin typeface="+mn-lt"/>
                <a:ea typeface="+mn-ea"/>
              </a:defRPr>
            </a:lvl1pPr>
          </a:lstStyle>
          <a:p>
            <a:pPr>
              <a:defRPr/>
            </a:pPr>
            <a:fld id="{767CAD0A-C719-44A6-A7C8-2CBCE5B0716F}" type="slidenum">
              <a:rPr lang="en-US"/>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ln>
        </p:spPr>
      </p:sp>
      <p:sp>
        <p:nvSpPr>
          <p:cNvPr id="15362" name="备注占位符 2"/>
          <p:cNvSpPr>
            <a:spLocks noGrp="1"/>
          </p:cNvSpPr>
          <p:nvPr>
            <p:ph type="body" idx="1"/>
          </p:nvPr>
        </p:nvSpPr>
        <p:spPr bwMode="auto">
          <a:noFill/>
        </p:spPr>
        <p:txBody>
          <a:bodyPr wrap="square" numCol="1" anchor="t" anchorCtr="0" compatLnSpc="1"/>
          <a:lstStyle/>
          <a:p>
            <a:pPr>
              <a:spcBef>
                <a:spcPct val="0"/>
              </a:spcBef>
            </a:pPr>
            <a:endParaRPr lang="en-US" altLang="zh-CN" smtClean="0"/>
          </a:p>
        </p:txBody>
      </p:sp>
      <p:sp>
        <p:nvSpPr>
          <p:cNvPr id="15363"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5A6B55B4-0C73-4688-B458-DC12C8860547}" type="slidenum">
              <a:rPr lang="en-US" altLang="zh-CN"/>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lvl1pPr>
              <a:defRPr/>
            </a:lvl1pPr>
          </a:lstStyle>
          <a:p>
            <a:pPr>
              <a:defRPr/>
            </a:pPr>
            <a:fld id="{A8EB472B-428A-4629-9117-75BDAF3731FD}"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2FDBFF0-42DA-4C89-91D0-65BC2E354AB8}" type="slidenum">
              <a:rPr lang="en-US"/>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5E2102C1-9C9D-4209-96EB-B9994A3AF73C}"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2745C08B-C523-4F30-9EB3-79882E4A53D9}" type="slidenum">
              <a:rPr lang="en-US"/>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0C19C6EE-2FE5-49C0-93D7-9860029988B9}"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4F48B74-DBE1-4BA5-ACD5-A5DF010B99BF}" type="slidenum">
              <a:rPr lang="en-US"/>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extBox 9"/>
          <p:cNvSpPr txBox="1"/>
          <p:nvPr userDrawn="1"/>
        </p:nvSpPr>
        <p:spPr>
          <a:xfrm>
            <a:off x="35496" y="404664"/>
            <a:ext cx="896441" cy="369332"/>
          </a:xfrm>
          <a:prstGeom prst="rect">
            <a:avLst/>
          </a:prstGeom>
          <a:noFill/>
          <a:effectLst>
            <a:reflection blurRad="6350" stA="50000" endA="300" endPos="38500" dist="50800" dir="5400000" sy="-100000" algn="bl" rotWithShape="0"/>
          </a:effectLst>
        </p:spPr>
        <p:txBody>
          <a:bodyPr>
            <a:spAutoFit/>
          </a:bodyPr>
          <a:lstStyle/>
          <a:p>
            <a:pPr>
              <a:spcBef>
                <a:spcPts val="0"/>
              </a:spcBef>
              <a:spcAft>
                <a:spcPts val="0"/>
              </a:spcAft>
              <a:defRPr/>
            </a:pPr>
            <a:r>
              <a:rPr lang="en-US" altLang="zh-CN" dirty="0">
                <a:solidFill>
                  <a:schemeClr val="bg2">
                    <a:lumMod val="2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dirty="0">
              <a:solidFill>
                <a:schemeClr val="bg2">
                  <a:lumMod val="2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cxnSp>
        <p:nvCxnSpPr>
          <p:cNvPr id="3" name="直接连接符 19"/>
          <p:cNvCxnSpPr/>
          <p:nvPr userDrawn="1"/>
        </p:nvCxnSpPr>
        <p:spPr>
          <a:xfrm>
            <a:off x="900113" y="333375"/>
            <a:ext cx="0" cy="719138"/>
          </a:xfrm>
          <a:prstGeom prst="line">
            <a:avLst/>
          </a:prstGeom>
          <a:ln w="3175">
            <a:headEnd type="diamond" w="lg" len="lg"/>
          </a:ln>
        </p:spPr>
        <p:style>
          <a:lnRef idx="2">
            <a:schemeClr val="accent5"/>
          </a:lnRef>
          <a:fillRef idx="0">
            <a:schemeClr val="accent5"/>
          </a:fillRef>
          <a:effectRef idx="1">
            <a:schemeClr val="accent5"/>
          </a:effectRef>
          <a:fontRef idx="minor">
            <a:schemeClr val="tx1"/>
          </a:fontRef>
        </p:style>
      </p:cxnSp>
      <p:cxnSp>
        <p:nvCxnSpPr>
          <p:cNvPr id="4" name="直接连接符 21"/>
          <p:cNvCxnSpPr/>
          <p:nvPr userDrawn="1"/>
        </p:nvCxnSpPr>
        <p:spPr>
          <a:xfrm>
            <a:off x="900113" y="1052513"/>
            <a:ext cx="7848600" cy="0"/>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5" name="直接连接符 28"/>
          <p:cNvCxnSpPr/>
          <p:nvPr userDrawn="1"/>
        </p:nvCxnSpPr>
        <p:spPr>
          <a:xfrm flipV="1">
            <a:off x="8748713" y="549275"/>
            <a:ext cx="0" cy="503238"/>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6" name="直接连接符 30"/>
          <p:cNvCxnSpPr/>
          <p:nvPr userDrawn="1"/>
        </p:nvCxnSpPr>
        <p:spPr>
          <a:xfrm flipH="1">
            <a:off x="8027988" y="549275"/>
            <a:ext cx="720725" cy="0"/>
          </a:xfrm>
          <a:prstGeom prst="line">
            <a:avLst/>
          </a:prstGeom>
          <a:ln w="3175">
            <a:tailEnd type="oval"/>
          </a:ln>
        </p:spPr>
        <p:style>
          <a:lnRef idx="2">
            <a:schemeClr val="accent5"/>
          </a:lnRef>
          <a:fillRef idx="0">
            <a:schemeClr val="accent5"/>
          </a:fillRef>
          <a:effectRef idx="1">
            <a:schemeClr val="accent5"/>
          </a:effectRef>
          <a:fontRef idx="minor">
            <a:schemeClr val="tx1"/>
          </a:fontRef>
        </p:style>
      </p:cxnSp>
      <p:sp>
        <p:nvSpPr>
          <p:cNvPr id="7" name="灯片编号占位符 5"/>
          <p:cNvSpPr txBox="1"/>
          <p:nvPr userDrawn="1"/>
        </p:nvSpPr>
        <p:spPr>
          <a:xfrm>
            <a:off x="7859713" y="647700"/>
            <a:ext cx="889000" cy="304800"/>
          </a:xfrm>
          <a:prstGeom prst="rect">
            <a:avLst/>
          </a:prstGeom>
          <a:effectLst>
            <a:outerShdw blurRad="152400" dist="317500" dir="5400000" sx="90000" sy="-19000" rotWithShape="0">
              <a:prstClr val="black">
                <a:alpha val="15000"/>
              </a:prstClr>
            </a:outerShdw>
          </a:effectLst>
        </p:spPr>
        <p:txBody>
          <a:bodyPr anchor="ctr"/>
          <a:lstStyle>
            <a:defPPr>
              <a:defRPr lang="zh-CN"/>
            </a:defPPr>
            <a:lvl1pPr algn="r" rtl="0">
              <a:spcBef>
                <a:spcPts val="0"/>
              </a:spcBef>
              <a:spcAft>
                <a:spcPts val="0"/>
              </a:spcAft>
              <a:defRPr sz="1000" kern="1200">
                <a:solidFill>
                  <a:schemeClr val="bg1"/>
                </a:solidFill>
                <a:latin typeface="华文宋体" pitchFamily="2" charset="-122"/>
                <a:ea typeface="华文宋体"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1100" dirty="0" smtClean="0">
                <a:solidFill>
                  <a:schemeClr val="accent6">
                    <a:lumMod val="7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t>第</a:t>
            </a:r>
            <a:r>
              <a:rPr lang="en-US" altLang="zh-CN" sz="1200" dirty="0" smtClean="0">
                <a:solidFill>
                  <a:schemeClr val="accent6">
                    <a:lumMod val="75000"/>
                  </a:schemeClr>
                </a:solidFill>
                <a:latin typeface="微软雅黑" panose="020B0503020204020204" pitchFamily="34" charset="-122"/>
                <a:ea typeface="微软雅黑" panose="020B0503020204020204" pitchFamily="34" charset="-122"/>
              </a:rPr>
              <a:t> </a:t>
            </a:r>
            <a:fld id="{F9C1332A-B821-4486-BCEC-EE1B66298EE7}" type="slidenum">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fld>
            <a:r>
              <a:rPr lang="zh-CN" altLang="en-US" sz="1200" dirty="0" smtClean="0">
                <a:solidFill>
                  <a:schemeClr val="accent6">
                    <a:lumMod val="75000"/>
                  </a:schemeClr>
                </a:solidFill>
              </a:rPr>
              <a:t> </a:t>
            </a:r>
            <a:r>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t>页</a:t>
            </a:r>
            <a:endParaRPr lang="zh-CN" altLang="en-US" sz="1200"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dirty="0" smtClean="0"/>
              <a:t>单击此处编辑母版标题样式</a:t>
            </a:r>
            <a:endParaRPr lang="en-US" dirty="0"/>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日期占位符 3"/>
          <p:cNvSpPr>
            <a:spLocks noGrp="1"/>
          </p:cNvSpPr>
          <p:nvPr>
            <p:ph type="dt" sz="half" idx="10"/>
          </p:nvPr>
        </p:nvSpPr>
        <p:spPr/>
        <p:txBody>
          <a:bodyPr/>
          <a:lstStyle>
            <a:lvl1pPr>
              <a:defRPr/>
            </a:lvl1pPr>
          </a:lstStyle>
          <a:p>
            <a:pPr>
              <a:defRPr/>
            </a:pPr>
            <a:fld id="{5D2B3041-C40C-4073-A3C2-637FF5FA6C03}"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015AF0D-6D50-4C73-AEB9-5FA6E070FE72}" type="slidenum">
              <a:rPr lang="en-US"/>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35D4EF10-ED35-405D-9622-3BDADC645445}" type="datetimeFigureOut">
              <a:rPr lang="en-US"/>
            </a:fld>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DFD2EED0-BCD7-40AA-84E4-2036DF6FF445}" type="slidenum">
              <a:rPr lang="en-US"/>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日期占位符 3"/>
          <p:cNvSpPr>
            <a:spLocks noGrp="1"/>
          </p:cNvSpPr>
          <p:nvPr>
            <p:ph type="dt" sz="half" idx="10"/>
          </p:nvPr>
        </p:nvSpPr>
        <p:spPr/>
        <p:txBody>
          <a:bodyPr/>
          <a:lstStyle>
            <a:lvl1pPr>
              <a:defRPr/>
            </a:lvl1pPr>
          </a:lstStyle>
          <a:p>
            <a:pPr>
              <a:defRPr/>
            </a:pPr>
            <a:fld id="{6AC7BF33-4D2A-4AD1-887D-5EDC04020CF8}" type="datetimeFigureOut">
              <a:rPr lang="en-US"/>
            </a:fld>
            <a:endParaRPr lang="en-US"/>
          </a:p>
        </p:txBody>
      </p:sp>
      <p:sp>
        <p:nvSpPr>
          <p:cNvPr id="8" name="页脚占位符 4"/>
          <p:cNvSpPr>
            <a:spLocks noGrp="1"/>
          </p:cNvSpPr>
          <p:nvPr>
            <p:ph type="ftr" sz="quarter" idx="11"/>
          </p:nvPr>
        </p:nvSpPr>
        <p:spPr/>
        <p:txBody>
          <a:bodyPr/>
          <a:lstStyle>
            <a:lvl1pPr>
              <a:defRPr/>
            </a:lvl1pPr>
          </a:lstStyle>
          <a:p>
            <a:pPr>
              <a:defRPr/>
            </a:pPr>
            <a:endParaRPr lang="en-US"/>
          </a:p>
        </p:txBody>
      </p:sp>
      <p:sp>
        <p:nvSpPr>
          <p:cNvPr id="9" name="灯片编号占位符 5"/>
          <p:cNvSpPr>
            <a:spLocks noGrp="1"/>
          </p:cNvSpPr>
          <p:nvPr>
            <p:ph type="sldNum" sz="quarter" idx="12"/>
          </p:nvPr>
        </p:nvSpPr>
        <p:spPr/>
        <p:txBody>
          <a:bodyPr/>
          <a:lstStyle>
            <a:lvl1pPr>
              <a:defRPr/>
            </a:lvl1pPr>
          </a:lstStyle>
          <a:p>
            <a:pPr>
              <a:defRPr/>
            </a:pPr>
            <a:fld id="{14F22CD2-D2B7-4DAC-AAA2-028F9C1E5BCE}" type="slidenum">
              <a:rPr lang="en-US"/>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3"/>
          <p:cNvSpPr>
            <a:spLocks noGrp="1"/>
          </p:cNvSpPr>
          <p:nvPr>
            <p:ph type="dt" sz="half" idx="10"/>
          </p:nvPr>
        </p:nvSpPr>
        <p:spPr/>
        <p:txBody>
          <a:bodyPr/>
          <a:lstStyle>
            <a:lvl1pPr>
              <a:defRPr/>
            </a:lvl1pPr>
          </a:lstStyle>
          <a:p>
            <a:pPr>
              <a:defRPr/>
            </a:pPr>
            <a:fld id="{03BA4926-3E99-405E-A6E7-0D0AC4E80711}" type="datetimeFigureOut">
              <a:rPr lang="en-US"/>
            </a:fld>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5" name="灯片编号占位符 5"/>
          <p:cNvSpPr>
            <a:spLocks noGrp="1"/>
          </p:cNvSpPr>
          <p:nvPr>
            <p:ph type="sldNum" sz="quarter" idx="12"/>
          </p:nvPr>
        </p:nvSpPr>
        <p:spPr/>
        <p:txBody>
          <a:bodyPr/>
          <a:lstStyle>
            <a:lvl1pPr>
              <a:defRPr/>
            </a:lvl1pPr>
          </a:lstStyle>
          <a:p>
            <a:pPr>
              <a:defRPr/>
            </a:pPr>
            <a:fld id="{9D9FCF18-C68A-4BDA-B744-321B56ED2FE5}" type="slidenum">
              <a:rPr lang="en-US"/>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C357EFE-C1EF-4E04-93EF-ED65FFA40561}" type="datetimeFigureOut">
              <a:rPr lang="en-US"/>
            </a:fld>
            <a:endParaRPr lang="en-US"/>
          </a:p>
        </p:txBody>
      </p:sp>
      <p:sp>
        <p:nvSpPr>
          <p:cNvPr id="3" name="页脚占位符 4"/>
          <p:cNvSpPr>
            <a:spLocks noGrp="1"/>
          </p:cNvSpPr>
          <p:nvPr>
            <p:ph type="ftr" sz="quarter" idx="11"/>
          </p:nvPr>
        </p:nvSpPr>
        <p:spPr/>
        <p:txBody>
          <a:bodyPr/>
          <a:lstStyle>
            <a:lvl1pPr>
              <a:defRPr/>
            </a:lvl1pPr>
          </a:lstStyle>
          <a:p>
            <a:pPr>
              <a:defRPr/>
            </a:pPr>
            <a:endParaRPr lang="en-US"/>
          </a:p>
        </p:txBody>
      </p:sp>
      <p:sp>
        <p:nvSpPr>
          <p:cNvPr id="4" name="灯片编号占位符 5"/>
          <p:cNvSpPr>
            <a:spLocks noGrp="1"/>
          </p:cNvSpPr>
          <p:nvPr>
            <p:ph type="sldNum" sz="quarter" idx="12"/>
          </p:nvPr>
        </p:nvSpPr>
        <p:spPr/>
        <p:txBody>
          <a:bodyPr/>
          <a:lstStyle>
            <a:lvl1pPr>
              <a:defRPr/>
            </a:lvl1pPr>
          </a:lstStyle>
          <a:p>
            <a:pPr>
              <a:defRPr/>
            </a:pPr>
            <a:fld id="{E6C4B680-6DB6-4634-AF86-7D323316B2C4}" type="slidenum">
              <a:rPr lang="en-US"/>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07BF73DA-A238-4957-A5B7-78624875F144}" type="datetimeFigureOut">
              <a:rPr lang="en-US"/>
            </a:fld>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3EC1044C-5745-4067-9B6D-46BD1B098826}" type="slidenum">
              <a:rPr lang="en-US"/>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FEB81EF9-CB3F-4E6F-8D4F-D3D913EF07EB}" type="datetimeFigureOut">
              <a:rPr lang="en-US"/>
            </a:fld>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8BF6C159-5011-419E-9262-DD6850E25D7A}" type="slidenum">
              <a:rPr lang="en-US"/>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spcBef>
                <a:spcPts val="0"/>
              </a:spcBef>
              <a:spcAft>
                <a:spcPts val="0"/>
              </a:spcAft>
              <a:defRPr sz="1200" smtClean="0">
                <a:solidFill>
                  <a:schemeClr val="tx1">
                    <a:tint val="75000"/>
                  </a:schemeClr>
                </a:solidFill>
                <a:latin typeface="+mn-lt"/>
                <a:ea typeface="+mn-ea"/>
              </a:defRPr>
            </a:lvl1pPr>
          </a:lstStyle>
          <a:p>
            <a:pPr>
              <a:defRPr/>
            </a:pPr>
            <a:fld id="{9CC57E6D-53FB-475C-976D-1317852EB8BA}" type="datetimeFigureOut">
              <a:rPr lang="en-US"/>
            </a:fld>
            <a:endParaRPr 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a:defRPr/>
            </a:pPr>
            <a:endParaRPr 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spcBef>
                <a:spcPts val="0"/>
              </a:spcBef>
              <a:spcAft>
                <a:spcPts val="0"/>
              </a:spcAft>
              <a:defRPr sz="1200" smtClean="0">
                <a:solidFill>
                  <a:schemeClr val="tx1">
                    <a:tint val="75000"/>
                  </a:schemeClr>
                </a:solidFill>
                <a:latin typeface="+mn-lt"/>
                <a:ea typeface="+mn-ea"/>
              </a:defRPr>
            </a:lvl1pPr>
          </a:lstStyle>
          <a:p>
            <a:pPr>
              <a:defRPr/>
            </a:pPr>
            <a:fld id="{EAAADE39-1C2C-4A72-8A20-D09F8C5786F1}" type="slidenum">
              <a:rPr lang="en-US"/>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 Id="rId3" Type="http://schemas.openxmlformats.org/officeDocument/2006/relationships/image" Target="../media/image19.jpeg"/><Relationship Id="rId2" Type="http://schemas.openxmlformats.org/officeDocument/2006/relationships/image" Target="../media/image3.jpeg"/><Relationship Id="rId1"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19.xml.rels><?xml version="1.0" encoding="UTF-8" standalone="yes"?>
<Relationships xmlns="http://schemas.openxmlformats.org/package/2006/relationships"><Relationship Id="rId9" Type="http://schemas.openxmlformats.org/officeDocument/2006/relationships/image" Target="../media/image29.jpeg"/><Relationship Id="rId8" Type="http://schemas.openxmlformats.org/officeDocument/2006/relationships/image" Target="../media/image28.jpeg"/><Relationship Id="rId7" Type="http://schemas.openxmlformats.org/officeDocument/2006/relationships/image" Target="../media/image3.jpeg"/><Relationship Id="rId6" Type="http://schemas.openxmlformats.org/officeDocument/2006/relationships/image" Target="../media/image27.jpe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0" Type="http://schemas.openxmlformats.org/officeDocument/2006/relationships/slideLayout" Target="../slideLayouts/slideLayout2.xml"/><Relationship Id="rId1" Type="http://schemas.openxmlformats.org/officeDocument/2006/relationships/diagramData" Target="../diagrams/data1.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pn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image" Target="../media/image38.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2.png"/><Relationship Id="rId1" Type="http://schemas.openxmlformats.org/officeDocument/2006/relationships/image" Target="../media/image41.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3.png"/><Relationship Id="rId1"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5.png"/><Relationship Id="rId1" Type="http://schemas.openxmlformats.org/officeDocument/2006/relationships/image" Target="../media/image44.jpe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image" Target="../media/image44.jpeg"/><Relationship Id="rId1" Type="http://schemas.openxmlformats.org/officeDocument/2006/relationships/image" Target="../media/image46.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51.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52.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53.jpe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7.png"/><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image" Target="../media/image54.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58.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60.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png"/></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63.png"/><Relationship Id="rId4" Type="http://schemas.openxmlformats.org/officeDocument/2006/relationships/image" Target="../media/image8.jpeg"/><Relationship Id="rId3" Type="http://schemas.openxmlformats.org/officeDocument/2006/relationships/image" Target="../media/image62.jpeg"/><Relationship Id="rId2" Type="http://schemas.openxmlformats.org/officeDocument/2006/relationships/image" Target="../media/image3.jpeg"/><Relationship Id="rId1" Type="http://schemas.openxmlformats.org/officeDocument/2006/relationships/image" Target="../media/image18.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63.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4.GI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5.jpeg"/></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8.jpeg"/><Relationship Id="rId3" Type="http://schemas.openxmlformats.org/officeDocument/2006/relationships/image" Target="../media/image67.jpeg"/><Relationship Id="rId2" Type="http://schemas.openxmlformats.org/officeDocument/2006/relationships/image" Target="../media/image3.jpeg"/><Relationship Id="rId1" Type="http://schemas.openxmlformats.org/officeDocument/2006/relationships/image" Target="../media/image66.jpe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69.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2.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7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74.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5.png"/></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image" Target="../media/image76.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9.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80.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8.jpeg"/><Relationship Id="rId1" Type="http://schemas.openxmlformats.org/officeDocument/2006/relationships/image" Target="../media/image81.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2.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2.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2.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84.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5.png"/></Relationships>
</file>

<file path=ppt/slides/_rels/slide6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6.png"/><Relationship Id="rId3" Type="http://schemas.openxmlformats.org/officeDocument/2006/relationships/image" Target="../media/image62.jpeg"/><Relationship Id="rId2" Type="http://schemas.openxmlformats.org/officeDocument/2006/relationships/image" Target="../media/image3.jpeg"/><Relationship Id="rId1" Type="http://schemas.openxmlformats.org/officeDocument/2006/relationships/image" Target="../media/image18.jpe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86.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7.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88.jpeg"/></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0.jpeg"/><Relationship Id="rId2" Type="http://schemas.openxmlformats.org/officeDocument/2006/relationships/image" Target="../media/image3.jpeg"/><Relationship Id="rId1" Type="http://schemas.openxmlformats.org/officeDocument/2006/relationships/image" Target="../media/image89.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91.jpe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92.jpe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9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12.jpe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94.jpe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6.png"/><Relationship Id="rId1" Type="http://schemas.openxmlformats.org/officeDocument/2006/relationships/image" Target="../media/image95.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8.jpeg"/><Relationship Id="rId1" Type="http://schemas.openxmlformats.org/officeDocument/2006/relationships/image" Target="../media/image97.jpe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98.jpe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99.jpeg"/></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1.png"/><Relationship Id="rId2" Type="http://schemas.openxmlformats.org/officeDocument/2006/relationships/image" Target="../media/image3.jpeg"/><Relationship Id="rId1" Type="http://schemas.openxmlformats.org/officeDocument/2006/relationships/image" Target="../media/image100.jpeg"/></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1.png"/><Relationship Id="rId2" Type="http://schemas.openxmlformats.org/officeDocument/2006/relationships/image" Target="../media/image58.jpeg"/><Relationship Id="rId1" Type="http://schemas.openxmlformats.org/officeDocument/2006/relationships/image" Target="../media/image100.jpeg"/></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3.png"/><Relationship Id="rId1" Type="http://schemas.openxmlformats.org/officeDocument/2006/relationships/image" Target="../media/image102.pn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3.png"/><Relationship Id="rId1" Type="http://schemas.openxmlformats.org/officeDocument/2006/relationships/image" Target="../media/image102.png"/></Relationships>
</file>

<file path=ppt/slides/_rels/slide7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09.png"/><Relationship Id="rId7" Type="http://schemas.openxmlformats.org/officeDocument/2006/relationships/image" Target="../media/image108.png"/><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hyperlink" Target="http://www.eyefulpresentations.co.uk/" TargetMode="External"/><Relationship Id="rId3" Type="http://schemas.openxmlformats.org/officeDocument/2006/relationships/hyperlink" Target="mailto:info@eyefulpresentations.co.uk" TargetMode="External"/><Relationship Id="rId2" Type="http://schemas.openxmlformats.org/officeDocument/2006/relationships/image" Target="../media/image105.jpeg"/><Relationship Id="rId1" Type="http://schemas.openxmlformats.org/officeDocument/2006/relationships/image" Target="../media/image10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image" Target="../media/image14.jpeg"/><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Doing\new pic\200837112426106_2.jpg"/>
          <p:cNvPicPr>
            <a:picLocks noChangeAspect="1" noChangeArrowheads="1"/>
          </p:cNvPicPr>
          <p:nvPr/>
        </p:nvPicPr>
        <p:blipFill>
          <a:blip r:embed="rId1" cstate="print"/>
          <a:srcRect/>
          <a:stretch>
            <a:fillRect/>
          </a:stretch>
        </p:blipFill>
        <p:spPr bwMode="auto">
          <a:xfrm>
            <a:off x="0" y="1001713"/>
            <a:ext cx="4427538" cy="5856287"/>
          </a:xfrm>
          <a:prstGeom prst="rect">
            <a:avLst/>
          </a:prstGeom>
          <a:noFill/>
          <a:ln w="9525">
            <a:noFill/>
            <a:miter lim="800000"/>
            <a:headEnd/>
            <a:tailEnd/>
          </a:ln>
        </p:spPr>
      </p:pic>
      <p:sp>
        <p:nvSpPr>
          <p:cNvPr id="6" name="矩形 5"/>
          <p:cNvSpPr/>
          <p:nvPr/>
        </p:nvSpPr>
        <p:spPr>
          <a:xfrm>
            <a:off x="0" y="2644775"/>
            <a:ext cx="9144000" cy="1439863"/>
          </a:xfrm>
          <a:prstGeom prst="rect">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2" name="TextBox 11"/>
          <p:cNvSpPr txBox="1"/>
          <p:nvPr/>
        </p:nvSpPr>
        <p:spPr>
          <a:xfrm>
            <a:off x="3697288" y="2773363"/>
            <a:ext cx="5264150" cy="1108075"/>
          </a:xfrm>
          <a:prstGeom prst="rect">
            <a:avLst/>
          </a:prstGeom>
          <a:noFill/>
        </p:spPr>
        <p:txBody>
          <a:bodyPr wrap="none">
            <a:spAutoFit/>
          </a:bodyPr>
          <a:lstStyle/>
          <a:p>
            <a:pPr>
              <a:spcBef>
                <a:spcPts val="0"/>
              </a:spcBef>
              <a:spcAft>
                <a:spcPts val="0"/>
              </a:spcAft>
              <a:defRPr/>
            </a:pPr>
            <a:r>
              <a:rPr lang="zh-CN" altLang="en-US" sz="6600" b="1" dirty="0">
                <a:solidFill>
                  <a:srgbClr val="00B0F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实用礼仪</a:t>
            </a:r>
            <a:r>
              <a:rPr lang="zh-CN" altLang="en-US" sz="6600" b="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培训</a:t>
            </a:r>
            <a:endParaRPr lang="zh-CN" altLang="en-US" sz="6600" b="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13" name="矩形 12"/>
          <p:cNvSpPr>
            <a:spLocks noChangeArrowheads="1"/>
          </p:cNvSpPr>
          <p:nvPr/>
        </p:nvSpPr>
        <p:spPr bwMode="auto">
          <a:xfrm>
            <a:off x="5002213" y="2266950"/>
            <a:ext cx="3959225" cy="369888"/>
          </a:xfrm>
          <a:prstGeom prst="rect">
            <a:avLst/>
          </a:prstGeom>
          <a:noFill/>
          <a:ln w="9525">
            <a:noFill/>
            <a:miter lim="800000"/>
          </a:ln>
        </p:spPr>
        <p:txBody>
          <a:bodyPr>
            <a:spAutoFit/>
          </a:bodyPr>
          <a:lstStyle/>
          <a:p>
            <a:pPr algn="r"/>
            <a:r>
              <a:rPr lang="zh-CN" altLang="en-US" i="1">
                <a:solidFill>
                  <a:srgbClr val="A6A6A6"/>
                </a:solidFill>
                <a:latin typeface="微软雅黑" panose="020B0503020204020204" pitchFamily="34" charset="-122"/>
                <a:ea typeface="微软雅黑" panose="020B0503020204020204" pitchFamily="34" charset="-122"/>
              </a:rPr>
              <a:t>新员工入职培训之</a:t>
            </a:r>
            <a:endParaRPr lang="zh-CN" altLang="en-US" i="1">
              <a:latin typeface="Calibri" panose="020F0502020204030204" pitchFamily="34" charset="0"/>
            </a:endParaRPr>
          </a:p>
        </p:txBody>
      </p:sp>
      <p:sp>
        <p:nvSpPr>
          <p:cNvPr id="14" name="TextBox 13"/>
          <p:cNvSpPr txBox="1">
            <a:spLocks noChangeArrowheads="1"/>
          </p:cNvSpPr>
          <p:nvPr/>
        </p:nvSpPr>
        <p:spPr bwMode="auto">
          <a:xfrm>
            <a:off x="4791075" y="4100513"/>
            <a:ext cx="4170363" cy="59626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spcBef>
                <a:spcPts val="0"/>
              </a:spcBef>
              <a:spcAft>
                <a:spcPts val="0"/>
              </a:spcAft>
              <a:defRPr/>
            </a:pPr>
            <a:r>
              <a:rPr lang="zh-CN" altLang="en-US" sz="1600" dirty="0" smtClean="0">
                <a:solidFill>
                  <a:schemeClr val="accent6"/>
                </a:solidFill>
                <a:latin typeface="微软雅黑" panose="020B0503020204020204" pitchFamily="34" charset="-122"/>
                <a:ea typeface="微软雅黑" panose="020B0503020204020204" pitchFamily="34" charset="-122"/>
                <a:cs typeface="Tahoma" panose="020B0604030504040204" pitchFamily="34" charset="0"/>
              </a:rPr>
              <a:t>亮亮图文旗舰店  https://liangliangtuwen.tmall.com</a:t>
            </a:r>
            <a:endParaRPr lang="zh-CN" altLang="en-US" sz="1600" dirty="0" smtClean="0">
              <a:solidFill>
                <a:schemeClr val="accent6"/>
              </a:solidFill>
              <a:latin typeface="微软雅黑" panose="020B0503020204020204" pitchFamily="34" charset="-122"/>
              <a:ea typeface="微软雅黑" panose="020B0503020204020204" pitchFamily="34" charset="-122"/>
              <a:cs typeface="Tahoma" panose="020B0604030504040204" pitchFamily="34" charset="0"/>
            </a:endParaRPr>
          </a:p>
        </p:txBody>
      </p:sp>
      <p:cxnSp>
        <p:nvCxnSpPr>
          <p:cNvPr id="20" name="直接连接符 19"/>
          <p:cNvCxnSpPr/>
          <p:nvPr/>
        </p:nvCxnSpPr>
        <p:spPr>
          <a:xfrm>
            <a:off x="3851275" y="4076700"/>
            <a:ext cx="5256213"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bwMode="auto">
          <a:xfrm>
            <a:off x="8532813" y="2713038"/>
            <a:ext cx="511175" cy="355600"/>
            <a:chOff x="6410291" y="4700483"/>
            <a:chExt cx="511552" cy="355744"/>
          </a:xfrm>
        </p:grpSpPr>
        <p:sp>
          <p:nvSpPr>
            <p:cNvPr id="14346" name="二十四角星 15"/>
            <p:cNvSpPr>
              <a:spLocks noChangeArrowheads="1"/>
            </p:cNvSpPr>
            <p:nvPr/>
          </p:nvSpPr>
          <p:spPr bwMode="auto">
            <a:xfrm>
              <a:off x="6411097" y="4700483"/>
              <a:ext cx="355744" cy="355744"/>
            </a:xfrm>
            <a:prstGeom prst="star24">
              <a:avLst>
                <a:gd name="adj" fmla="val 37500"/>
              </a:avLst>
            </a:prstGeom>
            <a:solidFill>
              <a:srgbClr val="0070C0"/>
            </a:solidFill>
            <a:ln w="12700">
              <a:noFill/>
              <a:miter lim="800000"/>
            </a:ln>
          </p:spPr>
          <p:txBody>
            <a:bodyPr anchor="ctr">
              <a:spAutoFit/>
            </a:bodyPr>
            <a:lstStyle/>
            <a:p>
              <a:pPr algn="ctr"/>
              <a:endParaRPr lang="zh-CN" altLang="en-US" sz="1600" b="1">
                <a:solidFill>
                  <a:srgbClr val="FFFFFF"/>
                </a:solidFill>
                <a:latin typeface="Calibri" panose="020F0502020204030204" pitchFamily="34" charset="0"/>
              </a:endParaRPr>
            </a:p>
          </p:txBody>
        </p:sp>
        <p:sp>
          <p:nvSpPr>
            <p:cNvPr id="14347" name="TextBox 16"/>
            <p:cNvSpPr txBox="1">
              <a:spLocks noChangeArrowheads="1"/>
            </p:cNvSpPr>
            <p:nvPr/>
          </p:nvSpPr>
          <p:spPr bwMode="auto">
            <a:xfrm rot="-1169604">
              <a:off x="6410291" y="4731432"/>
              <a:ext cx="511552" cy="246221"/>
            </a:xfrm>
            <a:prstGeom prst="rect">
              <a:avLst/>
            </a:prstGeom>
            <a:noFill/>
            <a:ln w="9525">
              <a:noFill/>
              <a:miter lim="800000"/>
            </a:ln>
          </p:spPr>
          <p:txBody>
            <a:bodyPr>
              <a:spAutoFit/>
            </a:bodyPr>
            <a:lstStyle/>
            <a:p>
              <a:r>
                <a:rPr lang="en-US" altLang="zh-CN" sz="1000">
                  <a:solidFill>
                    <a:srgbClr val="FFFFFF"/>
                  </a:solidFill>
                  <a:latin typeface="Calibri" panose="020F0502020204030204" pitchFamily="34" charset="0"/>
                </a:rPr>
                <a:t>V1</a:t>
              </a:r>
              <a:endParaRPr lang="zh-CN" altLang="en-US" sz="1000">
                <a:solidFill>
                  <a:srgbClr val="FFFFFF"/>
                </a:solidFill>
                <a:latin typeface="Calibri" panose="020F050202020403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0-#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lide(fromBottom)">
                                      <p:cBhvr>
                                        <p:cTn id="31" dur="1000"/>
                                        <p:tgtEl>
                                          <p:spTgt spid="14"/>
                                        </p:tgtEl>
                                      </p:cBhvr>
                                    </p:animEffect>
                                  </p:childTnLst>
                                </p:cTn>
                              </p:par>
                            </p:childTnLst>
                          </p:cTn>
                        </p:par>
                        <p:par>
                          <p:cTn id="32" fill="hold">
                            <p:stCondLst>
                              <p:cond delay="4000"/>
                            </p:stCondLst>
                            <p:childTnLst>
                              <p:par>
                                <p:cTn id="33" presetID="25"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4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36" dur="4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37" dur="400" accel="50000" fill="hold">
                                          <p:stCondLst>
                                            <p:cond delay="400"/>
                                          </p:stCondLst>
                                        </p:cTn>
                                        <p:tgtEl>
                                          <p:spTgt spid="15"/>
                                        </p:tgtEl>
                                        <p:attrNameLst>
                                          <p:attrName>ppt_w</p:attrName>
                                        </p:attrNameLst>
                                      </p:cBhvr>
                                      <p:tavLst>
                                        <p:tav tm="0">
                                          <p:val>
                                            <p:strVal val="#ppt_w*.05"/>
                                          </p:val>
                                        </p:tav>
                                        <p:tav tm="100000">
                                          <p:val>
                                            <p:strVal val="#ppt_w"/>
                                          </p:val>
                                        </p:tav>
                                      </p:tavLst>
                                    </p:anim>
                                    <p:anim calcmode="lin" valueType="num">
                                      <p:cBhvr>
                                        <p:cTn id="38" dur="800" fill="hold"/>
                                        <p:tgtEl>
                                          <p:spTgt spid="15"/>
                                        </p:tgtEl>
                                        <p:attrNameLst>
                                          <p:attrName>ppt_h</p:attrName>
                                        </p:attrNameLst>
                                      </p:cBhvr>
                                      <p:tavLst>
                                        <p:tav tm="0">
                                          <p:val>
                                            <p:strVal val="#ppt_h"/>
                                          </p:val>
                                        </p:tav>
                                        <p:tav tm="100000">
                                          <p:val>
                                            <p:strVal val="#ppt_h"/>
                                          </p:val>
                                        </p:tav>
                                      </p:tavLst>
                                    </p:anim>
                                    <p:anim calcmode="lin" valueType="num">
                                      <p:cBhvr>
                                        <p:cTn id="39" dur="4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40" dur="4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41" dur="400" accel="50000" fill="hold">
                                          <p:stCondLst>
                                            <p:cond delay="400"/>
                                          </p:stCondLst>
                                        </p:cTn>
                                        <p:tgtEl>
                                          <p:spTgt spid="15"/>
                                        </p:tgtEl>
                                        <p:attrNameLst>
                                          <p:attrName>ppt_y</p:attrName>
                                        </p:attrNameLst>
                                      </p:cBhvr>
                                      <p:tavLst>
                                        <p:tav tm="0">
                                          <p:val>
                                            <p:strVal val="#ppt_y+.1"/>
                                          </p:val>
                                        </p:tav>
                                        <p:tav tm="100000">
                                          <p:val>
                                            <p:strVal val="#ppt_y"/>
                                          </p:val>
                                        </p:tav>
                                      </p:tavLst>
                                    </p:anim>
                                    <p:animEffect transition="in" filter="fade">
                                      <p:cBhvr>
                                        <p:cTn id="42" dur="8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礼仪概述</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为何要学礼仪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24581" name="TextBox 9"/>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11" name="TextBox 10"/>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不懂礼，别人生气，后果严重</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64" name="TextBox 63"/>
          <p:cNvSpPr txBox="1">
            <a:spLocks noChangeArrowheads="1"/>
          </p:cNvSpPr>
          <p:nvPr/>
        </p:nvSpPr>
        <p:spPr bwMode="auto">
          <a:xfrm>
            <a:off x="2511425" y="1419225"/>
            <a:ext cx="3960813" cy="508000"/>
          </a:xfrm>
          <a:prstGeom prst="rect">
            <a:avLst/>
          </a:prstGeom>
          <a:noFill/>
          <a:ln w="9525">
            <a:noFill/>
            <a:miter lim="800000"/>
          </a:ln>
        </p:spPr>
        <p:txBody>
          <a:bodyPr>
            <a:spAutoFit/>
          </a:bodyPr>
          <a:lstStyle/>
          <a:p>
            <a:pPr>
              <a:lnSpc>
                <a:spcPct val="150000"/>
              </a:lnSpc>
            </a:pPr>
            <a:r>
              <a:rPr lang="zh-CN" altLang="en-US">
                <a:solidFill>
                  <a:srgbClr val="00B0F0"/>
                </a:solidFill>
                <a:latin typeface="微软雅黑" panose="020B0503020204020204" pitchFamily="34" charset="-122"/>
                <a:ea typeface="微软雅黑" panose="020B0503020204020204" pitchFamily="34" charset="-122"/>
              </a:rPr>
              <a:t>约翰</a:t>
            </a:r>
            <a:r>
              <a:rPr lang="en-US" altLang="zh-CN">
                <a:solidFill>
                  <a:srgbClr val="00B0F0"/>
                </a:solidFill>
                <a:latin typeface="微软雅黑" panose="020B0503020204020204" pitchFamily="34" charset="-122"/>
                <a:ea typeface="微软雅黑" panose="020B0503020204020204" pitchFamily="34" charset="-122"/>
              </a:rPr>
              <a:t>•</a:t>
            </a:r>
            <a:r>
              <a:rPr lang="zh-CN" altLang="en-US">
                <a:solidFill>
                  <a:srgbClr val="00B0F0"/>
                </a:solidFill>
                <a:latin typeface="微软雅黑" panose="020B0503020204020204" pitchFamily="34" charset="-122"/>
                <a:ea typeface="微软雅黑" panose="020B0503020204020204" pitchFamily="34" charset="-122"/>
              </a:rPr>
              <a:t>洛克（英国哲学家）：</a:t>
            </a:r>
            <a:endParaRPr lang="zh-CN" altLang="en-US" sz="1600"/>
          </a:p>
        </p:txBody>
      </p:sp>
      <p:pic>
        <p:nvPicPr>
          <p:cNvPr id="30" name="Picture 2"/>
          <p:cNvPicPr>
            <a:picLocks noChangeAspect="1" noChangeArrowheads="1"/>
          </p:cNvPicPr>
          <p:nvPr/>
        </p:nvPicPr>
        <p:blipFill>
          <a:blip r:embed="rId1" cstate="print"/>
          <a:srcRect/>
          <a:stretch>
            <a:fillRect/>
          </a:stretch>
        </p:blipFill>
        <p:spPr bwMode="auto">
          <a:xfrm>
            <a:off x="468313" y="1550988"/>
            <a:ext cx="1889125" cy="2439987"/>
          </a:xfrm>
          <a:prstGeom prst="rect">
            <a:avLst/>
          </a:prstGeom>
          <a:noFill/>
          <a:ln w="9525">
            <a:noFill/>
            <a:miter lim="800000"/>
            <a:headEnd/>
            <a:tailEnd/>
          </a:ln>
        </p:spPr>
      </p:pic>
      <p:grpSp>
        <p:nvGrpSpPr>
          <p:cNvPr id="31" name="组合 30"/>
          <p:cNvGrpSpPr/>
          <p:nvPr/>
        </p:nvGrpSpPr>
        <p:grpSpPr bwMode="auto">
          <a:xfrm>
            <a:off x="2511425" y="2001838"/>
            <a:ext cx="5373688" cy="2003425"/>
            <a:chOff x="3176212" y="2433494"/>
            <a:chExt cx="5372615" cy="2003618"/>
          </a:xfrm>
        </p:grpSpPr>
        <p:grpSp>
          <p:nvGrpSpPr>
            <p:cNvPr id="24587" name="组合 23"/>
            <p:cNvGrpSpPr/>
            <p:nvPr/>
          </p:nvGrpSpPr>
          <p:grpSpPr bwMode="auto">
            <a:xfrm>
              <a:off x="3176212" y="2433494"/>
              <a:ext cx="753054" cy="1572364"/>
              <a:chOff x="1002380" y="5658664"/>
              <a:chExt cx="753054" cy="1572364"/>
            </a:xfrm>
          </p:grpSpPr>
          <p:sp>
            <p:nvSpPr>
              <p:cNvPr id="58" name="矩形 57"/>
              <p:cNvSpPr/>
              <p:nvPr/>
            </p:nvSpPr>
            <p:spPr>
              <a:xfrm>
                <a:off x="1002380" y="5658664"/>
                <a:ext cx="526106" cy="1569660"/>
              </a:xfrm>
              <a:prstGeom prst="rect">
                <a:avLst/>
              </a:prstGeom>
              <a:noFill/>
            </p:spPr>
            <p:txBody>
              <a:bodyPr wrap="none">
                <a:spAutoFit/>
              </a:bodyPr>
              <a:lstStyle/>
              <a:p>
                <a:pPr algn="ctr">
                  <a:spcBef>
                    <a:spcPts val="0"/>
                  </a:spcBef>
                  <a:spcAft>
                    <a:spcPts val="0"/>
                  </a:spcAft>
                  <a:defRPr/>
                </a:pPr>
                <a:r>
                  <a:rPr lang="en-US" altLang="zh-CN" sz="9600" b="1" dirty="0">
                    <a:ln w="17780" cmpd="sng">
                      <a:solidFill>
                        <a:srgbClr val="4F81BD">
                          <a:tint val="3000"/>
                        </a:srgbClr>
                      </a:solidFill>
                      <a:prstDash val="solid"/>
                      <a:miter lim="800000"/>
                    </a:ln>
                    <a:solidFill>
                      <a:prstClr val="white">
                        <a:lumMod val="85000"/>
                      </a:prstClr>
                    </a:solidFill>
                    <a:effectLst>
                      <a:outerShdw blurRad="55000" dist="50800" dir="5400000" algn="tl">
                        <a:srgbClr val="000000">
                          <a:alpha val="33000"/>
                        </a:srgbClr>
                      </a:outerShdw>
                    </a:effectLst>
                    <a:latin typeface="Arial" panose="020B0604020202020204" pitchFamily="34" charset="0"/>
                    <a:ea typeface="+mn-ea"/>
                    <a:cs typeface="Arial" panose="020B0604020202020204" pitchFamily="34" charset="0"/>
                  </a:rPr>
                  <a:t>‘</a:t>
                </a:r>
                <a:endParaRPr lang="zh-CN" altLang="en-US" sz="9600" b="1" dirty="0">
                  <a:ln w="17780" cmpd="sng">
                    <a:solidFill>
                      <a:srgbClr val="4F81BD">
                        <a:tint val="3000"/>
                      </a:srgbClr>
                    </a:solidFill>
                    <a:prstDash val="solid"/>
                    <a:miter lim="800000"/>
                  </a:ln>
                  <a:solidFill>
                    <a:prstClr val="white">
                      <a:lumMod val="85000"/>
                    </a:prstClr>
                  </a:solidFill>
                  <a:effectLst>
                    <a:outerShdw blurRad="55000" dist="50800" dir="5400000" algn="tl">
                      <a:srgbClr val="000000">
                        <a:alpha val="33000"/>
                      </a:srgbClr>
                    </a:outerShdw>
                  </a:effectLst>
                  <a:latin typeface="Arial" panose="020B0604020202020204" pitchFamily="34" charset="0"/>
                  <a:ea typeface="+mn-ea"/>
                  <a:cs typeface="Arial" panose="020B0604020202020204" pitchFamily="34" charset="0"/>
                </a:endParaRPr>
              </a:p>
            </p:txBody>
          </p:sp>
          <p:sp>
            <p:nvSpPr>
              <p:cNvPr id="59" name="矩形 58"/>
              <p:cNvSpPr/>
              <p:nvPr/>
            </p:nvSpPr>
            <p:spPr>
              <a:xfrm>
                <a:off x="1229328" y="5661368"/>
                <a:ext cx="526106" cy="1569660"/>
              </a:xfrm>
              <a:prstGeom prst="rect">
                <a:avLst/>
              </a:prstGeom>
              <a:noFill/>
            </p:spPr>
            <p:txBody>
              <a:bodyPr wrap="none">
                <a:spAutoFit/>
              </a:bodyPr>
              <a:lstStyle/>
              <a:p>
                <a:pPr algn="ctr">
                  <a:spcBef>
                    <a:spcPts val="0"/>
                  </a:spcBef>
                  <a:spcAft>
                    <a:spcPts val="0"/>
                  </a:spcAft>
                  <a:defRPr/>
                </a:pPr>
                <a:r>
                  <a:rPr lang="en-US" altLang="zh-CN" sz="9600" b="1" dirty="0">
                    <a:ln w="17780" cmpd="sng">
                      <a:solidFill>
                        <a:srgbClr val="4F81BD">
                          <a:tint val="3000"/>
                        </a:srgbClr>
                      </a:solidFill>
                      <a:prstDash val="solid"/>
                      <a:miter lim="800000"/>
                    </a:ln>
                    <a:solidFill>
                      <a:srgbClr val="00B0F0"/>
                    </a:solidFill>
                    <a:effectLst>
                      <a:outerShdw blurRad="55000" dist="50800" dir="5400000" algn="tl">
                        <a:srgbClr val="000000">
                          <a:alpha val="33000"/>
                        </a:srgbClr>
                      </a:outerShdw>
                    </a:effectLst>
                    <a:latin typeface="Arial" panose="020B0604020202020204" pitchFamily="34" charset="0"/>
                    <a:ea typeface="+mn-ea"/>
                    <a:cs typeface="Arial" panose="020B0604020202020204" pitchFamily="34" charset="0"/>
                  </a:rPr>
                  <a:t>‘</a:t>
                </a:r>
                <a:endParaRPr lang="zh-CN" altLang="en-US" sz="9600" b="1" dirty="0">
                  <a:ln w="17780" cmpd="sng">
                    <a:solidFill>
                      <a:srgbClr val="4F81BD">
                        <a:tint val="3000"/>
                      </a:srgbClr>
                    </a:solidFill>
                    <a:prstDash val="solid"/>
                    <a:miter lim="800000"/>
                  </a:ln>
                  <a:solidFill>
                    <a:srgbClr val="00B0F0"/>
                  </a:solidFill>
                  <a:effectLst>
                    <a:outerShdw blurRad="55000" dist="50800" dir="5400000" algn="tl">
                      <a:srgbClr val="000000">
                        <a:alpha val="33000"/>
                      </a:srgbClr>
                    </a:outerShdw>
                  </a:effectLst>
                  <a:latin typeface="Arial" panose="020B0604020202020204" pitchFamily="34" charset="0"/>
                  <a:ea typeface="+mn-ea"/>
                  <a:cs typeface="Arial" panose="020B0604020202020204" pitchFamily="34" charset="0"/>
                </a:endParaRPr>
              </a:p>
            </p:txBody>
          </p:sp>
        </p:grpSp>
        <p:sp>
          <p:nvSpPr>
            <p:cNvPr id="24588" name="矩形 32"/>
            <p:cNvSpPr>
              <a:spLocks noChangeArrowheads="1"/>
            </p:cNvSpPr>
            <p:nvPr/>
          </p:nvSpPr>
          <p:spPr bwMode="auto">
            <a:xfrm>
              <a:off x="3646936" y="3133145"/>
              <a:ext cx="4519802" cy="913070"/>
            </a:xfrm>
            <a:prstGeom prst="rect">
              <a:avLst/>
            </a:prstGeom>
            <a:noFill/>
            <a:ln w="9525">
              <a:noFill/>
              <a:miter lim="800000"/>
            </a:ln>
          </p:spPr>
          <p:txBody>
            <a:bodyPr>
              <a:spAutoFit/>
            </a:bodyPr>
            <a:lstStyle/>
            <a:p>
              <a:pPr indent="457200">
                <a:lnSpc>
                  <a:spcPts val="3200"/>
                </a:lnSpc>
              </a:pPr>
              <a:r>
                <a:rPr lang="zh-CN" altLang="en-US" b="1">
                  <a:solidFill>
                    <a:srgbClr val="00B0F0"/>
                  </a:solidFill>
                  <a:latin typeface="微软雅黑" panose="020B0503020204020204" pitchFamily="34" charset="-122"/>
                  <a:ea typeface="微软雅黑" panose="020B0503020204020204" pitchFamily="34" charset="-122"/>
                </a:rPr>
                <a:t>没有良好的礼仪，其余的一切成就都会被人看成骄傲、自负、无用和愚蠢。</a:t>
              </a:r>
              <a:endParaRPr lang="zh-CN" altLang="en-US" b="1">
                <a:solidFill>
                  <a:srgbClr val="00B0F0"/>
                </a:solidFill>
                <a:latin typeface="微软雅黑" panose="020B0503020204020204" pitchFamily="34" charset="-122"/>
                <a:ea typeface="微软雅黑" panose="020B0503020204020204" pitchFamily="34" charset="-122"/>
              </a:endParaRPr>
            </a:p>
          </p:txBody>
        </p:sp>
        <p:grpSp>
          <p:nvGrpSpPr>
            <p:cNvPr id="24589" name="组合 24"/>
            <p:cNvGrpSpPr/>
            <p:nvPr/>
          </p:nvGrpSpPr>
          <p:grpSpPr bwMode="auto">
            <a:xfrm rot="10800000">
              <a:off x="7806697" y="2855653"/>
              <a:ext cx="742130" cy="1581459"/>
              <a:chOff x="3511611" y="6271997"/>
              <a:chExt cx="742130" cy="1581459"/>
            </a:xfrm>
          </p:grpSpPr>
          <p:sp>
            <p:nvSpPr>
              <p:cNvPr id="35" name="矩形 34"/>
              <p:cNvSpPr/>
              <p:nvPr/>
            </p:nvSpPr>
            <p:spPr>
              <a:xfrm>
                <a:off x="3727635" y="6283796"/>
                <a:ext cx="526106" cy="1569660"/>
              </a:xfrm>
              <a:prstGeom prst="rect">
                <a:avLst/>
              </a:prstGeom>
              <a:noFill/>
            </p:spPr>
            <p:txBody>
              <a:bodyPr wrap="none">
                <a:spAutoFit/>
              </a:bodyPr>
              <a:lstStyle/>
              <a:p>
                <a:pPr algn="ctr">
                  <a:spcBef>
                    <a:spcPts val="0"/>
                  </a:spcBef>
                  <a:spcAft>
                    <a:spcPts val="0"/>
                  </a:spcAft>
                  <a:defRPr/>
                </a:pPr>
                <a:r>
                  <a:rPr lang="en-US" altLang="zh-CN" sz="9600" b="1" dirty="0">
                    <a:ln w="17780" cmpd="sng">
                      <a:solidFill>
                        <a:srgbClr val="4F81BD">
                          <a:tint val="3000"/>
                        </a:srgbClr>
                      </a:solidFill>
                      <a:prstDash val="solid"/>
                      <a:miter lim="800000"/>
                    </a:ln>
                    <a:solidFill>
                      <a:srgbClr val="00B0F0"/>
                    </a:solidFill>
                    <a:effectLst>
                      <a:outerShdw blurRad="50800" dist="38100" dir="8100000" algn="tr" rotWithShape="0">
                        <a:prstClr val="black">
                          <a:alpha val="40000"/>
                        </a:prstClr>
                      </a:outerShdw>
                    </a:effectLst>
                    <a:latin typeface="Arial" panose="020B0604020202020204" pitchFamily="34" charset="0"/>
                    <a:ea typeface="+mn-ea"/>
                    <a:cs typeface="Arial" panose="020B0604020202020204" pitchFamily="34" charset="0"/>
                  </a:rPr>
                  <a:t>‘</a:t>
                </a:r>
                <a:endParaRPr lang="zh-CN" altLang="en-US" sz="9600" b="1" dirty="0">
                  <a:ln w="17780" cmpd="sng">
                    <a:solidFill>
                      <a:srgbClr val="4F81BD">
                        <a:tint val="3000"/>
                      </a:srgbClr>
                    </a:solidFill>
                    <a:prstDash val="solid"/>
                    <a:miter lim="800000"/>
                  </a:ln>
                  <a:solidFill>
                    <a:srgbClr val="00B0F0"/>
                  </a:solidFill>
                  <a:effectLst>
                    <a:outerShdw blurRad="50800" dist="38100" dir="8100000" algn="tr" rotWithShape="0">
                      <a:prstClr val="black">
                        <a:alpha val="40000"/>
                      </a:prstClr>
                    </a:outerShdw>
                  </a:effectLst>
                  <a:latin typeface="Arial" panose="020B0604020202020204" pitchFamily="34" charset="0"/>
                  <a:ea typeface="+mn-ea"/>
                  <a:cs typeface="Arial" panose="020B0604020202020204" pitchFamily="34" charset="0"/>
                </a:endParaRPr>
              </a:p>
            </p:txBody>
          </p:sp>
          <p:sp>
            <p:nvSpPr>
              <p:cNvPr id="57" name="矩形 56"/>
              <p:cNvSpPr/>
              <p:nvPr/>
            </p:nvSpPr>
            <p:spPr>
              <a:xfrm>
                <a:off x="3511611" y="6271997"/>
                <a:ext cx="526106" cy="1569660"/>
              </a:xfrm>
              <a:prstGeom prst="rect">
                <a:avLst/>
              </a:prstGeom>
              <a:noFill/>
            </p:spPr>
            <p:txBody>
              <a:bodyPr wrap="none">
                <a:spAutoFit/>
              </a:bodyPr>
              <a:lstStyle/>
              <a:p>
                <a:pPr algn="ctr">
                  <a:spcBef>
                    <a:spcPts val="0"/>
                  </a:spcBef>
                  <a:spcAft>
                    <a:spcPts val="0"/>
                  </a:spcAft>
                  <a:defRPr/>
                </a:pPr>
                <a:r>
                  <a:rPr lang="en-US" altLang="zh-CN" sz="9600" b="1" dirty="0">
                    <a:ln w="17780" cmpd="sng">
                      <a:solidFill>
                        <a:srgbClr val="4F81BD">
                          <a:tint val="3000"/>
                        </a:srgbClr>
                      </a:solidFill>
                      <a:prstDash val="solid"/>
                      <a:miter lim="800000"/>
                    </a:ln>
                    <a:solidFill>
                      <a:prstClr val="white">
                        <a:lumMod val="85000"/>
                      </a:prstClr>
                    </a:solidFill>
                    <a:effectLst>
                      <a:outerShdw blurRad="50800" dist="38100" dir="8100000" algn="tr" rotWithShape="0">
                        <a:prstClr val="black">
                          <a:alpha val="40000"/>
                        </a:prstClr>
                      </a:outerShdw>
                    </a:effectLst>
                    <a:latin typeface="Arial" panose="020B0604020202020204" pitchFamily="34" charset="0"/>
                    <a:ea typeface="+mn-ea"/>
                    <a:cs typeface="Arial" panose="020B0604020202020204" pitchFamily="34" charset="0"/>
                  </a:rPr>
                  <a:t>‘</a:t>
                </a:r>
                <a:endParaRPr lang="zh-CN" altLang="en-US" sz="9600" b="1" dirty="0">
                  <a:ln w="17780" cmpd="sng">
                    <a:solidFill>
                      <a:srgbClr val="4F81BD">
                        <a:tint val="3000"/>
                      </a:srgbClr>
                    </a:solidFill>
                    <a:prstDash val="solid"/>
                    <a:miter lim="800000"/>
                  </a:ln>
                  <a:solidFill>
                    <a:prstClr val="white">
                      <a:lumMod val="85000"/>
                    </a:prstClr>
                  </a:solidFill>
                  <a:effectLst>
                    <a:outerShdw blurRad="50800" dist="38100" dir="8100000" algn="tr" rotWithShape="0">
                      <a:prstClr val="black">
                        <a:alpha val="40000"/>
                      </a:prstClr>
                    </a:outerShdw>
                  </a:effectLst>
                  <a:latin typeface="Arial" panose="020B0604020202020204" pitchFamily="34" charset="0"/>
                  <a:ea typeface="+mn-ea"/>
                  <a:cs typeface="Arial" panose="020B0604020202020204" pitchFamily="34" charset="0"/>
                </a:endParaRPr>
              </a:p>
            </p:txBody>
          </p:sp>
        </p:grpSp>
      </p:grpSp>
      <p:sp>
        <p:nvSpPr>
          <p:cNvPr id="60" name="TextBox 59"/>
          <p:cNvSpPr txBox="1"/>
          <p:nvPr/>
        </p:nvSpPr>
        <p:spPr>
          <a:xfrm>
            <a:off x="2982913" y="4595813"/>
            <a:ext cx="4519612" cy="1570037"/>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礼仪不同于法律法规，不遵守礼仪不会坐牢、死人，它只是一种舆论约束和自我约束，而非强制性的约束。但是如果一个人不遵守商务礼仪，往往会让人见笑，甚至会造成非常严重的后果。</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fade">
                                      <p:cBhvr>
                                        <p:cTn id="14" dur="1000"/>
                                        <p:tgtEl>
                                          <p:spTgt spid="64"/>
                                        </p:tgtEl>
                                      </p:cBhvr>
                                    </p:animEffect>
                                    <p:anim calcmode="lin" valueType="num">
                                      <p:cBhvr>
                                        <p:cTn id="15" dur="1000" fill="hold"/>
                                        <p:tgtEl>
                                          <p:spTgt spid="64"/>
                                        </p:tgtEl>
                                        <p:attrNameLst>
                                          <p:attrName>ppt_x</p:attrName>
                                        </p:attrNameLst>
                                      </p:cBhvr>
                                      <p:tavLst>
                                        <p:tav tm="0">
                                          <p:val>
                                            <p:strVal val="#ppt_x"/>
                                          </p:val>
                                        </p:tav>
                                        <p:tav tm="100000">
                                          <p:val>
                                            <p:strVal val="#ppt_x"/>
                                          </p:val>
                                        </p:tav>
                                      </p:tavLst>
                                    </p:anim>
                                    <p:anim calcmode="lin" valueType="num">
                                      <p:cBhvr>
                                        <p:cTn id="16" dur="1000" fill="hold"/>
                                        <p:tgtEl>
                                          <p:spTgt spid="64"/>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1000"/>
                                        <p:tgtEl>
                                          <p:spTgt spid="60"/>
                                        </p:tgtEl>
                                      </p:cBhvr>
                                    </p:animEffect>
                                    <p:anim calcmode="lin" valueType="num">
                                      <p:cBhvr>
                                        <p:cTn id="32" dur="1000" fill="hold"/>
                                        <p:tgtEl>
                                          <p:spTgt spid="60"/>
                                        </p:tgtEl>
                                        <p:attrNameLst>
                                          <p:attrName>ppt_x</p:attrName>
                                        </p:attrNameLst>
                                      </p:cBhvr>
                                      <p:tavLst>
                                        <p:tav tm="0">
                                          <p:val>
                                            <p:strVal val="#ppt_x"/>
                                          </p:val>
                                        </p:tav>
                                        <p:tav tm="100000">
                                          <p:val>
                                            <p:strVal val="#ppt_x"/>
                                          </p:val>
                                        </p:tav>
                                      </p:tavLst>
                                    </p:anim>
                                    <p:anim calcmode="lin" valueType="num">
                                      <p:cBhvr>
                                        <p:cTn id="33"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4" grpId="0"/>
      <p:bldP spid="6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礼仪概述</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为何要学礼仪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25605" name="TextBox 9"/>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11" name="TextBox 10"/>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不懂礼，别人生气，后果严重</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419100" y="1412875"/>
            <a:ext cx="3865563" cy="2678113"/>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公元前</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589</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年的“鞍之战”，就是因“礼”而发生的战争。齐顷公接见前来拜访的晋、鲁、卫、曹四国使臣。当看到四国使臣一个独眼，一个跛脚，一个秃头，还有一个驼背时，齐顷公顿时觉得很好笑，就讲给了自己的母亲萧太夫人，萧太后好奇心很重，非要亲自看看。</a:t>
            </a:r>
            <a:endParaRPr lang="zh-CN" altLang="en-US" sz="1600" dirty="0"/>
          </a:p>
        </p:txBody>
      </p:sp>
      <p:sp>
        <p:nvSpPr>
          <p:cNvPr id="20" name="TextBox 19"/>
          <p:cNvSpPr txBox="1"/>
          <p:nvPr/>
        </p:nvSpPr>
        <p:spPr>
          <a:xfrm>
            <a:off x="4427538" y="1412875"/>
            <a:ext cx="3408362" cy="2678113"/>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孝顺”的齐顷公为博母亲一笑，就导演了一场超级恶作剧。他让人从国内找了一个独眼龙、一个秃子、一个瘸子、一个罗锅，分别对号入座为四位来宾驭车。次日一早，齐顷公宴请四国使臣，萧夫人便躲藏在帷帐后观看并放肆大笑。</a:t>
            </a:r>
            <a:endParaRPr lang="zh-CN" altLang="en-US" sz="1600" dirty="0"/>
          </a:p>
        </p:txBody>
      </p:sp>
      <p:pic>
        <p:nvPicPr>
          <p:cNvPr id="10242" name="Picture 2" descr="C:\Users\user\Desktop\未标题-1 拷贝.jpg"/>
          <p:cNvPicPr>
            <a:picLocks noChangeAspect="1" noChangeArrowheads="1"/>
          </p:cNvPicPr>
          <p:nvPr/>
        </p:nvPicPr>
        <p:blipFill>
          <a:blip r:embed="rId1" cstate="print"/>
          <a:srcRect/>
          <a:stretch>
            <a:fillRect/>
          </a:stretch>
        </p:blipFill>
        <p:spPr bwMode="auto">
          <a:xfrm>
            <a:off x="419100" y="4883150"/>
            <a:ext cx="7223125" cy="14874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fade">
                                      <p:cBhvr>
                                        <p:cTn id="12" dur="1000"/>
                                        <p:tgtEl>
                                          <p:spTgt spid="10242"/>
                                        </p:tgtEl>
                                      </p:cBhvr>
                                    </p:animEffect>
                                    <p:anim calcmode="lin" valueType="num">
                                      <p:cBhvr>
                                        <p:cTn id="13" dur="1000" fill="hold"/>
                                        <p:tgtEl>
                                          <p:spTgt spid="10242"/>
                                        </p:tgtEl>
                                        <p:attrNameLst>
                                          <p:attrName>ppt_x</p:attrName>
                                        </p:attrNameLst>
                                      </p:cBhvr>
                                      <p:tavLst>
                                        <p:tav tm="0">
                                          <p:val>
                                            <p:strVal val="#ppt_x"/>
                                          </p:val>
                                        </p:tav>
                                        <p:tav tm="100000">
                                          <p:val>
                                            <p:strVal val="#ppt_x"/>
                                          </p:val>
                                        </p:tav>
                                      </p:tavLst>
                                    </p:anim>
                                    <p:anim calcmode="lin" valueType="num">
                                      <p:cBhvr>
                                        <p:cTn id="14"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626"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礼仪概述</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为何要学礼仪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26630" name="TextBox 9"/>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11" name="TextBox 10"/>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不懂礼，别人生气，后果严重</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419100" y="1341438"/>
            <a:ext cx="7466013" cy="1568450"/>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四国使臣认为是齐顷公为了取悦他的母亲而用他们当笑料，这简直是奇耻大辱。于是他们歃血为盟，对天起誓，决心协力同心，伐齐报仇。四年后，四国联合起来讨伐齐国，齐国不敌，大败，齐顷公只得讲和，这便是春秋时著名的“鞍之战”。</a:t>
            </a:r>
            <a:endParaRPr lang="zh-CN" altLang="en-US" sz="1600" dirty="0"/>
          </a:p>
        </p:txBody>
      </p:sp>
      <p:pic>
        <p:nvPicPr>
          <p:cNvPr id="11266" name="Picture 2" descr="C:\Users\user\Desktop\5.jpg"/>
          <p:cNvPicPr>
            <a:picLocks noChangeAspect="1" noChangeArrowheads="1"/>
          </p:cNvPicPr>
          <p:nvPr/>
        </p:nvPicPr>
        <p:blipFill rotWithShape="1">
          <a:blip r:embed="rId1" cstate="print"/>
          <a:srcRect/>
          <a:stretch>
            <a:fillRect/>
          </a:stretch>
        </p:blipFill>
        <p:spPr bwMode="auto">
          <a:xfrm>
            <a:off x="467544" y="2996952"/>
            <a:ext cx="7128792" cy="3375324"/>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1266"/>
                                        </p:tgtEl>
                                        <p:attrNameLst>
                                          <p:attrName>style.visibility</p:attrName>
                                        </p:attrNameLst>
                                      </p:cBhvr>
                                      <p:to>
                                        <p:strVal val="visible"/>
                                      </p:to>
                                    </p:set>
                                    <p:animEffect transition="in" filter="fade">
                                      <p:cBhvr>
                                        <p:cTn id="12" dur="1000"/>
                                        <p:tgtEl>
                                          <p:spTgt spid="11266"/>
                                        </p:tgtEl>
                                      </p:cBhvr>
                                    </p:animEffect>
                                    <p:anim calcmode="lin" valueType="num">
                                      <p:cBhvr>
                                        <p:cTn id="13" dur="1000" fill="hold"/>
                                        <p:tgtEl>
                                          <p:spTgt spid="11266"/>
                                        </p:tgtEl>
                                        <p:attrNameLst>
                                          <p:attrName>ppt_x</p:attrName>
                                        </p:attrNameLst>
                                      </p:cBhvr>
                                      <p:tavLst>
                                        <p:tav tm="0">
                                          <p:val>
                                            <p:strVal val="#ppt_x"/>
                                          </p:val>
                                        </p:tav>
                                        <p:tav tm="100000">
                                          <p:val>
                                            <p:strVal val="#ppt_x"/>
                                          </p:val>
                                        </p:tav>
                                      </p:tavLst>
                                    </p:anim>
                                    <p:anim calcmode="lin" valueType="num">
                                      <p:cBhvr>
                                        <p:cTn id="14"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燕尾形 36"/>
          <p:cNvSpPr/>
          <p:nvPr/>
        </p:nvSpPr>
        <p:spPr>
          <a:xfrm>
            <a:off x="250825" y="3284538"/>
            <a:ext cx="8640763" cy="73025"/>
          </a:xfrm>
          <a:prstGeom prst="chevron">
            <a:avLst/>
          </a:prstGeom>
          <a:ln>
            <a:tailEnd type="triangle" w="med" len="lg"/>
          </a:ln>
        </p:spPr>
        <p:style>
          <a:lnRef idx="1">
            <a:schemeClr val="accent1"/>
          </a:lnRef>
          <a:fillRef idx="3">
            <a:schemeClr val="accent1"/>
          </a:fillRef>
          <a:effectRef idx="2">
            <a:schemeClr val="accent1"/>
          </a:effectRef>
          <a:fontRef idx="minor">
            <a:schemeClr val="lt1"/>
          </a:fontRef>
        </p:style>
        <p:txBody>
          <a:bodyPr anchor="ctr"/>
          <a:lstStyle/>
          <a:p>
            <a:pPr algn="ctr">
              <a:spcBef>
                <a:spcPts val="0"/>
              </a:spcBef>
              <a:spcAft>
                <a:spcPts val="0"/>
              </a:spcAft>
              <a:defRPr/>
            </a:pPr>
            <a:endParaRPr lang="en-US">
              <a:solidFill>
                <a:prstClr val="black"/>
              </a:solidFill>
            </a:endParaRPr>
          </a:p>
        </p:txBody>
      </p:sp>
      <p:grpSp>
        <p:nvGrpSpPr>
          <p:cNvPr id="17" name="组合 16"/>
          <p:cNvGrpSpPr/>
          <p:nvPr/>
        </p:nvGrpSpPr>
        <p:grpSpPr bwMode="auto">
          <a:xfrm>
            <a:off x="1042988" y="6415088"/>
            <a:ext cx="7273925" cy="254000"/>
            <a:chOff x="1043608" y="6415444"/>
            <a:chExt cx="7272768" cy="253916"/>
          </a:xfrm>
        </p:grpSpPr>
        <p:cxnSp>
          <p:nvCxnSpPr>
            <p:cNvPr id="2" name="直接连接符 1"/>
            <p:cNvCxnSpPr/>
            <p:nvPr/>
          </p:nvCxnSpPr>
          <p:spPr bwMode="auto">
            <a:xfrm>
              <a:off x="1043608" y="6542402"/>
              <a:ext cx="2879267" cy="0"/>
            </a:xfrm>
            <a:prstGeom prst="line">
              <a:avLst/>
            </a:prstGeom>
            <a:ln w="12700">
              <a:solidFill>
                <a:srgbClr val="9682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bwMode="auto">
            <a:xfrm>
              <a:off x="5437109" y="6542402"/>
              <a:ext cx="2879267" cy="0"/>
            </a:xfrm>
            <a:prstGeom prst="line">
              <a:avLst/>
            </a:prstGeom>
            <a:ln w="12700">
              <a:solidFill>
                <a:srgbClr val="96820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319687" y="6415444"/>
              <a:ext cx="723785" cy="253916"/>
            </a:xfrm>
            <a:prstGeom prst="rect">
              <a:avLst/>
            </a:prstGeom>
            <a:noFill/>
          </p:spPr>
          <p:txBody>
            <a:bodyPr wrap="none">
              <a:spAutoFit/>
            </a:bodyPr>
            <a:lstStyle/>
            <a:p>
              <a:pPr>
                <a:spcBef>
                  <a:spcPts val="0"/>
                </a:spcBef>
                <a:spcAft>
                  <a:spcPts val="0"/>
                </a:spcAft>
                <a:defRPr/>
              </a:pPr>
              <a:r>
                <a:rPr lang="zh-CN" altLang="en-US" sz="1050" b="1" dirty="0">
                  <a:solidFill>
                    <a:srgbClr val="968200"/>
                  </a:solidFill>
                  <a:latin typeface="微软雅黑" panose="020B0503020204020204" pitchFamily="34" charset="-122"/>
                  <a:ea typeface="微软雅黑" panose="020B0503020204020204" pitchFamily="34" charset="-122"/>
                </a:rPr>
                <a:t>一级目录</a:t>
              </a:r>
              <a:endParaRPr lang="zh-CN" altLang="en-US" sz="1050" b="1" dirty="0">
                <a:solidFill>
                  <a:srgbClr val="968200"/>
                </a:solidFill>
                <a:latin typeface="微软雅黑" panose="020B0503020204020204" pitchFamily="34" charset="-122"/>
                <a:ea typeface="微软雅黑" panose="020B0503020204020204" pitchFamily="34" charset="-122"/>
              </a:endParaRPr>
            </a:p>
          </p:txBody>
        </p:sp>
        <p:grpSp>
          <p:nvGrpSpPr>
            <p:cNvPr id="27680" name="组合 39"/>
            <p:cNvGrpSpPr/>
            <p:nvPr/>
          </p:nvGrpSpPr>
          <p:grpSpPr bwMode="auto">
            <a:xfrm>
              <a:off x="4291789" y="6525344"/>
              <a:ext cx="777875" cy="30162"/>
              <a:chOff x="415265" y="812476"/>
              <a:chExt cx="777680" cy="30360"/>
            </a:xfrm>
          </p:grpSpPr>
          <p:sp>
            <p:nvSpPr>
              <p:cNvPr id="6" name="椭圆 5"/>
              <p:cNvSpPr/>
              <p:nvPr/>
            </p:nvSpPr>
            <p:spPr>
              <a:xfrm>
                <a:off x="414592" y="813672"/>
                <a:ext cx="28563" cy="2875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endParaRPr>
              </a:p>
            </p:txBody>
          </p:sp>
          <p:sp>
            <p:nvSpPr>
              <p:cNvPr id="7" name="椭圆 6"/>
              <p:cNvSpPr/>
              <p:nvPr/>
            </p:nvSpPr>
            <p:spPr>
              <a:xfrm>
                <a:off x="1165171" y="812075"/>
                <a:ext cx="28563" cy="2875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dirty="0">
                  <a:solidFill>
                    <a:prstClr val="white"/>
                  </a:solidFill>
                </a:endParaRPr>
              </a:p>
            </p:txBody>
          </p:sp>
        </p:grpSp>
      </p:grpSp>
      <p:sp>
        <p:nvSpPr>
          <p:cNvPr id="11" name="斜纹 10"/>
          <p:cNvSpPr/>
          <p:nvPr/>
        </p:nvSpPr>
        <p:spPr>
          <a:xfrm>
            <a:off x="0" y="0"/>
            <a:ext cx="1008063" cy="1008063"/>
          </a:xfrm>
          <a:prstGeom prst="diagStripe">
            <a:avLst/>
          </a:prstGeom>
        </p:spPr>
        <p:style>
          <a:lnRef idx="1">
            <a:schemeClr val="accent6"/>
          </a:lnRef>
          <a:fillRef idx="3">
            <a:schemeClr val="accent6"/>
          </a:fillRef>
          <a:effectRef idx="2">
            <a:schemeClr val="accent6"/>
          </a:effectRef>
          <a:fontRef idx="minor">
            <a:schemeClr val="lt1"/>
          </a:fontRef>
        </p:style>
        <p:txBody>
          <a:bodyPr anchor="ctr"/>
          <a:lstStyle/>
          <a:p>
            <a:pPr algn="ctr">
              <a:spcBef>
                <a:spcPts val="0"/>
              </a:spcBef>
              <a:spcAft>
                <a:spcPts val="0"/>
              </a:spcAft>
              <a:defRPr/>
            </a:pPr>
            <a:endParaRPr lang="zh-CN" altLang="en-US" kern="0" dirty="0">
              <a:solidFill>
                <a:sysClr val="windowText" lastClr="000000"/>
              </a:solidFill>
              <a:ea typeface="微软雅黑" panose="020B0503020204020204" pitchFamily="34" charset="-122"/>
            </a:endParaRPr>
          </a:p>
        </p:txBody>
      </p:sp>
      <p:sp>
        <p:nvSpPr>
          <p:cNvPr id="27652" name="TextBox 11"/>
          <p:cNvSpPr txBox="1">
            <a:spLocks noChangeArrowheads="1"/>
          </p:cNvSpPr>
          <p:nvPr/>
        </p:nvSpPr>
        <p:spPr bwMode="auto">
          <a:xfrm rot="-2671436">
            <a:off x="-93663" y="214313"/>
            <a:ext cx="876301" cy="368300"/>
          </a:xfrm>
          <a:prstGeom prst="rect">
            <a:avLst/>
          </a:prstGeom>
          <a:noFill/>
          <a:ln w="9525">
            <a:noFill/>
            <a:miter lim="800000"/>
          </a:ln>
        </p:spPr>
        <p:txBody>
          <a:bodyPr wrap="none">
            <a:spAutoFit/>
          </a:bodyPr>
          <a:lstStyle/>
          <a:p>
            <a:r>
              <a:rPr lang="zh-CN" altLang="en-US">
                <a:solidFill>
                  <a:srgbClr val="FFFFFF"/>
                </a:solidFill>
                <a:latin typeface="微软雅黑" panose="020B0503020204020204" pitchFamily="34" charset="-122"/>
                <a:ea typeface="微软雅黑" panose="020B0503020204020204" pitchFamily="34" charset="-122"/>
              </a:rPr>
              <a:t>目录页</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4" name="椭圆 13"/>
          <p:cNvSpPr/>
          <p:nvPr/>
        </p:nvSpPr>
        <p:spPr>
          <a:xfrm>
            <a:off x="360363" y="3230563"/>
            <a:ext cx="180975" cy="179387"/>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sp>
        <p:nvSpPr>
          <p:cNvPr id="15" name="椭圆 14"/>
          <p:cNvSpPr/>
          <p:nvPr/>
        </p:nvSpPr>
        <p:spPr>
          <a:xfrm>
            <a:off x="2520950" y="3213100"/>
            <a:ext cx="179388"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sp>
        <p:nvSpPr>
          <p:cNvPr id="16" name="椭圆 15"/>
          <p:cNvSpPr/>
          <p:nvPr/>
        </p:nvSpPr>
        <p:spPr>
          <a:xfrm>
            <a:off x="6840538" y="3213100"/>
            <a:ext cx="179387" cy="179388"/>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sp>
        <p:nvSpPr>
          <p:cNvPr id="23" name="椭圆 22"/>
          <p:cNvSpPr/>
          <p:nvPr/>
        </p:nvSpPr>
        <p:spPr>
          <a:xfrm>
            <a:off x="4681538" y="3228975"/>
            <a:ext cx="180975"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grpSp>
        <p:nvGrpSpPr>
          <p:cNvPr id="22" name="组合 21"/>
          <p:cNvGrpSpPr/>
          <p:nvPr/>
        </p:nvGrpSpPr>
        <p:grpSpPr bwMode="auto">
          <a:xfrm>
            <a:off x="450850" y="3409950"/>
            <a:ext cx="2033588" cy="2898775"/>
            <a:chOff x="451371" y="3410680"/>
            <a:chExt cx="2032397" cy="2898320"/>
          </a:xfrm>
        </p:grpSpPr>
        <p:cxnSp>
          <p:nvCxnSpPr>
            <p:cNvPr id="53" name="直接连接符 52"/>
            <p:cNvCxnSpPr>
              <a:stCxn id="14" idx="4"/>
            </p:cNvCxnSpPr>
            <p:nvPr/>
          </p:nvCxnSpPr>
          <p:spPr>
            <a:xfrm flipH="1">
              <a:off x="451371" y="3410680"/>
              <a:ext cx="0" cy="2711024"/>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nvGrpSpPr>
            <p:cNvPr id="27674" name="组合 8"/>
            <p:cNvGrpSpPr/>
            <p:nvPr/>
          </p:nvGrpSpPr>
          <p:grpSpPr bwMode="auto">
            <a:xfrm>
              <a:off x="504743" y="3429000"/>
              <a:ext cx="1979025" cy="2880000"/>
              <a:chOff x="504743" y="3429000"/>
              <a:chExt cx="1979025" cy="2880000"/>
            </a:xfrm>
          </p:grpSpPr>
          <p:pic>
            <p:nvPicPr>
              <p:cNvPr id="1034" name="Picture 10" descr="C:\Users\user\Desktop\B08_5.jpg"/>
              <p:cNvPicPr>
                <a:picLocks noChangeAspect="1" noChangeArrowheads="1"/>
              </p:cNvPicPr>
              <p:nvPr/>
            </p:nvPicPr>
            <p:blipFill rotWithShape="1">
              <a:blip r:embed="rId1" cstate="print"/>
              <a:srcRect/>
              <a:stretch>
                <a:fillRect/>
              </a:stretch>
            </p:blipFill>
            <p:spPr bwMode="auto">
              <a:xfrm>
                <a:off x="504743" y="3429000"/>
                <a:ext cx="1979025"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27676" name="TextBox 30"/>
              <p:cNvSpPr txBox="1">
                <a:spLocks noChangeArrowheads="1"/>
              </p:cNvSpPr>
              <p:nvPr/>
            </p:nvSpPr>
            <p:spPr bwMode="auto">
              <a:xfrm>
                <a:off x="504744" y="5824890"/>
                <a:ext cx="1978864" cy="412421"/>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rgbClr val="FFFFFF"/>
                    </a:solidFill>
                    <a:latin typeface="微软雅黑" panose="020B0503020204020204" pitchFamily="34" charset="-122"/>
                    <a:ea typeface="微软雅黑" panose="020B0503020204020204" pitchFamily="34" charset="-122"/>
                  </a:rPr>
                  <a:t>礼仪概述</a:t>
                </a:r>
                <a:endParaRPr lang="en-US" altLang="zh-CN" sz="1600" b="1">
                  <a:solidFill>
                    <a:srgbClr val="FFFFFF"/>
                  </a:solidFill>
                  <a:latin typeface="微软雅黑" panose="020B0503020204020204" pitchFamily="34" charset="-122"/>
                  <a:ea typeface="微软雅黑" panose="020B0503020204020204" pitchFamily="34" charset="-122"/>
                </a:endParaRPr>
              </a:p>
            </p:txBody>
          </p:sp>
        </p:grpSp>
      </p:grpSp>
      <p:grpSp>
        <p:nvGrpSpPr>
          <p:cNvPr id="27658" name="组合 18"/>
          <p:cNvGrpSpPr/>
          <p:nvPr/>
        </p:nvGrpSpPr>
        <p:grpSpPr bwMode="auto">
          <a:xfrm>
            <a:off x="2609850" y="333375"/>
            <a:ext cx="2070100" cy="2879725"/>
            <a:chOff x="2610578" y="332656"/>
            <a:chExt cx="2069214" cy="2880320"/>
          </a:xfrm>
        </p:grpSpPr>
        <p:grpSp>
          <p:nvGrpSpPr>
            <p:cNvPr id="27669" name="组合 7"/>
            <p:cNvGrpSpPr/>
            <p:nvPr/>
          </p:nvGrpSpPr>
          <p:grpSpPr bwMode="auto">
            <a:xfrm>
              <a:off x="2699792" y="332656"/>
              <a:ext cx="1980000" cy="2880000"/>
              <a:chOff x="2699792" y="332656"/>
              <a:chExt cx="1980000" cy="2880000"/>
            </a:xfrm>
          </p:grpSpPr>
          <p:pic>
            <p:nvPicPr>
              <p:cNvPr id="1041" name="Picture 17" descr="C:\Users\user\Desktop\xpic2196.jpg"/>
              <p:cNvPicPr>
                <a:picLocks noChangeAspect="1" noChangeArrowheads="1"/>
              </p:cNvPicPr>
              <p:nvPr/>
            </p:nvPicPr>
            <p:blipFill>
              <a:blip r:embed="rId3" cstate="print"/>
              <a:srcRect/>
              <a:stretch>
                <a:fillRect/>
              </a:stretch>
            </p:blipFill>
            <p:spPr bwMode="auto">
              <a:xfrm>
                <a:off x="2699792" y="332656"/>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27672" name="TextBox 30"/>
              <p:cNvSpPr txBox="1">
                <a:spLocks noChangeArrowheads="1"/>
              </p:cNvSpPr>
              <p:nvPr/>
            </p:nvSpPr>
            <p:spPr bwMode="auto">
              <a:xfrm>
                <a:off x="2699792" y="2708920"/>
                <a:ext cx="1978864" cy="38125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rgbClr val="FFFFFF"/>
                    </a:solidFill>
                    <a:latin typeface="微软雅黑" panose="020B0503020204020204" pitchFamily="34" charset="-122"/>
                    <a:ea typeface="微软雅黑" panose="020B0503020204020204" pitchFamily="34" charset="-122"/>
                  </a:rPr>
                  <a:t>职业形象</a:t>
                </a:r>
                <a:endParaRPr lang="en-US" altLang="zh-CN" sz="1600" b="1">
                  <a:solidFill>
                    <a:srgbClr val="FFFFFF"/>
                  </a:solidFill>
                  <a:latin typeface="微软雅黑" panose="020B0503020204020204" pitchFamily="34" charset="-122"/>
                  <a:ea typeface="微软雅黑" panose="020B0503020204020204" pitchFamily="34" charset="-122"/>
                </a:endParaRPr>
              </a:p>
            </p:txBody>
          </p:sp>
        </p:grpSp>
        <p:cxnSp>
          <p:nvCxnSpPr>
            <p:cNvPr id="24" name="直接连接符 23"/>
            <p:cNvCxnSpPr>
              <a:stCxn id="15" idx="0"/>
            </p:cNvCxnSpPr>
            <p:nvPr/>
          </p:nvCxnSpPr>
          <p:spPr>
            <a:xfrm flipV="1">
              <a:off x="2610578" y="504141"/>
              <a:ext cx="0" cy="2708835"/>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grpSp>
        <p:nvGrpSpPr>
          <p:cNvPr id="20" name="组合 19"/>
          <p:cNvGrpSpPr/>
          <p:nvPr/>
        </p:nvGrpSpPr>
        <p:grpSpPr bwMode="auto">
          <a:xfrm>
            <a:off x="6931025" y="333375"/>
            <a:ext cx="2068513" cy="2879725"/>
            <a:chOff x="6930578" y="332656"/>
            <a:chExt cx="2069694" cy="2880320"/>
          </a:xfrm>
        </p:grpSpPr>
        <p:cxnSp>
          <p:nvCxnSpPr>
            <p:cNvPr id="31" name="直接连接符 30"/>
            <p:cNvCxnSpPr>
              <a:stCxn id="16" idx="0"/>
            </p:cNvCxnSpPr>
            <p:nvPr/>
          </p:nvCxnSpPr>
          <p:spPr>
            <a:xfrm flipV="1">
              <a:off x="6930578" y="504141"/>
              <a:ext cx="0" cy="2708835"/>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nvGrpSpPr>
            <p:cNvPr id="27666" name="组合 12"/>
            <p:cNvGrpSpPr/>
            <p:nvPr/>
          </p:nvGrpSpPr>
          <p:grpSpPr bwMode="auto">
            <a:xfrm>
              <a:off x="7020272" y="332656"/>
              <a:ext cx="1980000" cy="2880000"/>
              <a:chOff x="7020272" y="332656"/>
              <a:chExt cx="1980000" cy="2880000"/>
            </a:xfrm>
          </p:grpSpPr>
          <p:pic>
            <p:nvPicPr>
              <p:cNvPr id="1042" name="Picture 18" descr="C:\Users\user\Desktop\pic4000.jpg"/>
              <p:cNvPicPr>
                <a:picLocks noChangeAspect="1" noChangeArrowheads="1"/>
              </p:cNvPicPr>
              <p:nvPr/>
            </p:nvPicPr>
            <p:blipFill>
              <a:blip r:embed="rId4" cstate="print"/>
              <a:srcRect/>
              <a:stretch>
                <a:fillRect/>
              </a:stretch>
            </p:blipFill>
            <p:spPr bwMode="auto">
              <a:xfrm>
                <a:off x="7020272" y="332656"/>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27668" name="TextBox 30"/>
              <p:cNvSpPr txBox="1">
                <a:spLocks noChangeArrowheads="1"/>
              </p:cNvSpPr>
              <p:nvPr/>
            </p:nvSpPr>
            <p:spPr bwMode="auto">
              <a:xfrm>
                <a:off x="7020272" y="2708920"/>
                <a:ext cx="1978864" cy="38125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rgbClr val="FFFFFF"/>
                    </a:solidFill>
                    <a:latin typeface="微软雅黑" panose="020B0503020204020204" pitchFamily="34" charset="-122"/>
                    <a:ea typeface="微软雅黑" panose="020B0503020204020204" pitchFamily="34" charset="-122"/>
                  </a:rPr>
                  <a:t>商务礼仪</a:t>
                </a:r>
                <a:endParaRPr lang="en-US" altLang="zh-CN" sz="1600" b="1">
                  <a:solidFill>
                    <a:srgbClr val="FFFFFF"/>
                  </a:solidFill>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bwMode="auto">
          <a:xfrm>
            <a:off x="4772025" y="3409950"/>
            <a:ext cx="2068513" cy="2898775"/>
            <a:chOff x="4771371" y="3410681"/>
            <a:chExt cx="2068661" cy="2898639"/>
          </a:xfrm>
        </p:grpSpPr>
        <p:cxnSp>
          <p:nvCxnSpPr>
            <p:cNvPr id="18" name="直接连接符 17"/>
            <p:cNvCxnSpPr>
              <a:stCxn id="23" idx="4"/>
            </p:cNvCxnSpPr>
            <p:nvPr/>
          </p:nvCxnSpPr>
          <p:spPr>
            <a:xfrm flipH="1">
              <a:off x="4771371" y="3410681"/>
              <a:ext cx="0" cy="2711323"/>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nvGrpSpPr>
            <p:cNvPr id="27662" name="组合 9"/>
            <p:cNvGrpSpPr/>
            <p:nvPr/>
          </p:nvGrpSpPr>
          <p:grpSpPr bwMode="auto">
            <a:xfrm>
              <a:off x="4860032" y="3429320"/>
              <a:ext cx="1980000" cy="2880000"/>
              <a:chOff x="4860032" y="3429320"/>
              <a:chExt cx="1980000" cy="2880000"/>
            </a:xfrm>
          </p:grpSpPr>
          <p:pic>
            <p:nvPicPr>
              <p:cNvPr id="1043" name="Picture 19" descr="C:\Users\user\Desktop\2011051309032558527.jpg"/>
              <p:cNvPicPr>
                <a:picLocks noChangeAspect="1" noChangeArrowheads="1"/>
              </p:cNvPicPr>
              <p:nvPr/>
            </p:nvPicPr>
            <p:blipFill>
              <a:blip r:embed="rId5" cstate="print"/>
              <a:srcRect/>
              <a:stretch>
                <a:fillRect/>
              </a:stretch>
            </p:blipFill>
            <p:spPr bwMode="auto">
              <a:xfrm>
                <a:off x="4860032" y="3429320"/>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27664" name="TextBox 30"/>
              <p:cNvSpPr txBox="1">
                <a:spLocks noChangeArrowheads="1"/>
              </p:cNvSpPr>
              <p:nvPr/>
            </p:nvSpPr>
            <p:spPr bwMode="auto">
              <a:xfrm>
                <a:off x="4860032" y="5824891"/>
                <a:ext cx="1978864" cy="38125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rgbClr val="FFFFFF"/>
                    </a:solidFill>
                    <a:latin typeface="微软雅黑" panose="020B0503020204020204" pitchFamily="34" charset="-122"/>
                    <a:ea typeface="微软雅黑" panose="020B0503020204020204" pitchFamily="34" charset="-122"/>
                  </a:rPr>
                  <a:t>社交礼仪</a:t>
                </a:r>
                <a:endParaRPr lang="en-US" altLang="zh-CN" sz="1600" b="1">
                  <a:solidFill>
                    <a:srgbClr val="FFFFFF"/>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2" fill="hold" nodeType="clickEffect">
                                  <p:stCondLst>
                                    <p:cond delay="0"/>
                                  </p:stCondLst>
                                  <p:childTnLst>
                                    <p:anim calcmode="lin" valueType="num">
                                      <p:cBhvr additive="base">
                                        <p:cTn id="6" dur="1000"/>
                                        <p:tgtEl>
                                          <p:spTgt spid="20"/>
                                        </p:tgtEl>
                                        <p:attrNameLst>
                                          <p:attrName>ppt_x</p:attrName>
                                        </p:attrNameLst>
                                      </p:cBhvr>
                                      <p:tavLst>
                                        <p:tav tm="0">
                                          <p:val>
                                            <p:strVal val="ppt_x"/>
                                          </p:val>
                                        </p:tav>
                                        <p:tav tm="100000">
                                          <p:val>
                                            <p:strVal val="0-ppt_w/2"/>
                                          </p:val>
                                        </p:tav>
                                      </p:tavLst>
                                    </p:anim>
                                    <p:anim calcmode="lin" valueType="num">
                                      <p:cBhvr additive="base">
                                        <p:cTn id="7" dur="1000"/>
                                        <p:tgtEl>
                                          <p:spTgt spid="20"/>
                                        </p:tgtEl>
                                        <p:attrNameLst>
                                          <p:attrName>ppt_y</p:attrName>
                                        </p:attrNameLst>
                                      </p:cBhvr>
                                      <p:tavLst>
                                        <p:tav tm="0">
                                          <p:val>
                                            <p:strVal val="ppt_y"/>
                                          </p:val>
                                        </p:tav>
                                        <p:tav tm="100000">
                                          <p:val>
                                            <p:strVal val="1+ppt_h/2"/>
                                          </p:val>
                                        </p:tav>
                                      </p:tavLst>
                                    </p:anim>
                                    <p:set>
                                      <p:cBhvr>
                                        <p:cTn id="8" dur="1" fill="hold">
                                          <p:stCondLst>
                                            <p:cond delay="999"/>
                                          </p:stCondLst>
                                        </p:cTn>
                                        <p:tgtEl>
                                          <p:spTgt spid="20"/>
                                        </p:tgtEl>
                                        <p:attrNameLst>
                                          <p:attrName>style.visibility</p:attrName>
                                        </p:attrNameLst>
                                      </p:cBhvr>
                                      <p:to>
                                        <p:strVal val="hidden"/>
                                      </p:to>
                                    </p:set>
                                  </p:childTnLst>
                                </p:cTn>
                              </p:par>
                              <p:par>
                                <p:cTn id="9" presetID="8" presetClass="emph" presetSubtype="0" fill="hold" nodeType="withEffect">
                                  <p:stCondLst>
                                    <p:cond delay="0"/>
                                  </p:stCondLst>
                                  <p:childTnLst>
                                    <p:animRot by="21600000">
                                      <p:cBhvr>
                                        <p:cTn id="10" dur="1000" fill="hold"/>
                                        <p:tgtEl>
                                          <p:spTgt spid="20"/>
                                        </p:tgtEl>
                                        <p:attrNameLst>
                                          <p:attrName>r</p:attrName>
                                        </p:attrNameLst>
                                      </p:cBhvr>
                                    </p:animRot>
                                  </p:childTnLst>
                                </p:cTn>
                              </p:par>
                              <p:par>
                                <p:cTn id="11" presetID="2" presetClass="exit" presetSubtype="9" fill="hold" nodeType="withEffect">
                                  <p:stCondLst>
                                    <p:cond delay="0"/>
                                  </p:stCondLst>
                                  <p:childTnLst>
                                    <p:anim calcmode="lin" valueType="num">
                                      <p:cBhvr additive="base">
                                        <p:cTn id="12" dur="1000"/>
                                        <p:tgtEl>
                                          <p:spTgt spid="21"/>
                                        </p:tgtEl>
                                        <p:attrNameLst>
                                          <p:attrName>ppt_x</p:attrName>
                                        </p:attrNameLst>
                                      </p:cBhvr>
                                      <p:tavLst>
                                        <p:tav tm="0">
                                          <p:val>
                                            <p:strVal val="ppt_x"/>
                                          </p:val>
                                        </p:tav>
                                        <p:tav tm="100000">
                                          <p:val>
                                            <p:strVal val="0-ppt_w/2"/>
                                          </p:val>
                                        </p:tav>
                                      </p:tavLst>
                                    </p:anim>
                                    <p:anim calcmode="lin" valueType="num">
                                      <p:cBhvr additive="base">
                                        <p:cTn id="13" dur="1000"/>
                                        <p:tgtEl>
                                          <p:spTgt spid="21"/>
                                        </p:tgtEl>
                                        <p:attrNameLst>
                                          <p:attrName>ppt_y</p:attrName>
                                        </p:attrNameLst>
                                      </p:cBhvr>
                                      <p:tavLst>
                                        <p:tav tm="0">
                                          <p:val>
                                            <p:strVal val="ppt_y"/>
                                          </p:val>
                                        </p:tav>
                                        <p:tav tm="100000">
                                          <p:val>
                                            <p:strVal val="0-ppt_h/2"/>
                                          </p:val>
                                        </p:tav>
                                      </p:tavLst>
                                    </p:anim>
                                    <p:set>
                                      <p:cBhvr>
                                        <p:cTn id="14" dur="1" fill="hold">
                                          <p:stCondLst>
                                            <p:cond delay="999"/>
                                          </p:stCondLst>
                                        </p:cTn>
                                        <p:tgtEl>
                                          <p:spTgt spid="21"/>
                                        </p:tgtEl>
                                        <p:attrNameLst>
                                          <p:attrName>style.visibility</p:attrName>
                                        </p:attrNameLst>
                                      </p:cBhvr>
                                      <p:to>
                                        <p:strVal val="hidden"/>
                                      </p:to>
                                    </p:set>
                                  </p:childTnLst>
                                </p:cTn>
                              </p:par>
                              <p:par>
                                <p:cTn id="15" presetID="8" presetClass="emph" presetSubtype="0" fill="hold" nodeType="withEffect">
                                  <p:stCondLst>
                                    <p:cond delay="0"/>
                                  </p:stCondLst>
                                  <p:childTnLst>
                                    <p:animRot by="21600000">
                                      <p:cBhvr>
                                        <p:cTn id="16" dur="1000" fill="hold"/>
                                        <p:tgtEl>
                                          <p:spTgt spid="21"/>
                                        </p:tgtEl>
                                        <p:attrNameLst>
                                          <p:attrName>r</p:attrName>
                                        </p:attrNameLst>
                                      </p:cBhvr>
                                    </p:animRot>
                                  </p:childTnLst>
                                </p:cTn>
                              </p:par>
                              <p:par>
                                <p:cTn id="17" presetID="2" presetClass="exit" presetSubtype="3" fill="hold" nodeType="withEffect">
                                  <p:stCondLst>
                                    <p:cond delay="0"/>
                                  </p:stCondLst>
                                  <p:childTnLst>
                                    <p:anim calcmode="lin" valueType="num">
                                      <p:cBhvr additive="base">
                                        <p:cTn id="18" dur="1000"/>
                                        <p:tgtEl>
                                          <p:spTgt spid="22"/>
                                        </p:tgtEl>
                                        <p:attrNameLst>
                                          <p:attrName>ppt_x</p:attrName>
                                        </p:attrNameLst>
                                      </p:cBhvr>
                                      <p:tavLst>
                                        <p:tav tm="0">
                                          <p:val>
                                            <p:strVal val="ppt_x"/>
                                          </p:val>
                                        </p:tav>
                                        <p:tav tm="100000">
                                          <p:val>
                                            <p:strVal val="1+ppt_w/2"/>
                                          </p:val>
                                        </p:tav>
                                      </p:tavLst>
                                    </p:anim>
                                    <p:anim calcmode="lin" valueType="num">
                                      <p:cBhvr additive="base">
                                        <p:cTn id="19" dur="1000"/>
                                        <p:tgtEl>
                                          <p:spTgt spid="22"/>
                                        </p:tgtEl>
                                        <p:attrNameLst>
                                          <p:attrName>ppt_y</p:attrName>
                                        </p:attrNameLst>
                                      </p:cBhvr>
                                      <p:tavLst>
                                        <p:tav tm="0">
                                          <p:val>
                                            <p:strVal val="ppt_y"/>
                                          </p:val>
                                        </p:tav>
                                        <p:tav tm="100000">
                                          <p:val>
                                            <p:strVal val="0-ppt_h/2"/>
                                          </p:val>
                                        </p:tav>
                                      </p:tavLst>
                                    </p:anim>
                                    <p:set>
                                      <p:cBhvr>
                                        <p:cTn id="20" dur="1" fill="hold">
                                          <p:stCondLst>
                                            <p:cond delay="999"/>
                                          </p:stCondLst>
                                        </p:cTn>
                                        <p:tgtEl>
                                          <p:spTgt spid="22"/>
                                        </p:tgtEl>
                                        <p:attrNameLst>
                                          <p:attrName>style.visibility</p:attrName>
                                        </p:attrNameLst>
                                      </p:cBhvr>
                                      <p:to>
                                        <p:strVal val="hidden"/>
                                      </p:to>
                                    </p:set>
                                  </p:childTnLst>
                                </p:cTn>
                              </p:par>
                              <p:par>
                                <p:cTn id="21" presetID="8" presetClass="emph" presetSubtype="0" fill="hold" nodeType="withEffect">
                                  <p:stCondLst>
                                    <p:cond delay="0"/>
                                  </p:stCondLst>
                                  <p:childTnLst>
                                    <p:animRot by="21600000">
                                      <p:cBhvr>
                                        <p:cTn id="22" dur="1000" fill="hold"/>
                                        <p:tgtEl>
                                          <p:spTgt spid="22"/>
                                        </p:tgtEl>
                                        <p:attrNameLst>
                                          <p:attrName>r</p:attrName>
                                        </p:attrNameLst>
                                      </p:cBhvr>
                                    </p:animRot>
                                  </p:childTnLst>
                                </p:cTn>
                              </p:par>
                              <p:par>
                                <p:cTn id="23" presetID="2" presetClass="exit" presetSubtype="3" fill="hold" grpId="0" nodeType="withEffect">
                                  <p:stCondLst>
                                    <p:cond delay="0"/>
                                  </p:stCondLst>
                                  <p:childTnLst>
                                    <p:anim calcmode="lin" valueType="num">
                                      <p:cBhvr additive="base">
                                        <p:cTn id="24" dur="1000"/>
                                        <p:tgtEl>
                                          <p:spTgt spid="16"/>
                                        </p:tgtEl>
                                        <p:attrNameLst>
                                          <p:attrName>ppt_x</p:attrName>
                                        </p:attrNameLst>
                                      </p:cBhvr>
                                      <p:tavLst>
                                        <p:tav tm="0">
                                          <p:val>
                                            <p:strVal val="ppt_x"/>
                                          </p:val>
                                        </p:tav>
                                        <p:tav tm="100000">
                                          <p:val>
                                            <p:strVal val="1+ppt_w/2"/>
                                          </p:val>
                                        </p:tav>
                                      </p:tavLst>
                                    </p:anim>
                                    <p:anim calcmode="lin" valueType="num">
                                      <p:cBhvr additive="base">
                                        <p:cTn id="25" dur="1000"/>
                                        <p:tgtEl>
                                          <p:spTgt spid="16"/>
                                        </p:tgtEl>
                                        <p:attrNameLst>
                                          <p:attrName>ppt_y</p:attrName>
                                        </p:attrNameLst>
                                      </p:cBhvr>
                                      <p:tavLst>
                                        <p:tav tm="0">
                                          <p:val>
                                            <p:strVal val="ppt_y"/>
                                          </p:val>
                                        </p:tav>
                                        <p:tav tm="100000">
                                          <p:val>
                                            <p:strVal val="0-ppt_h/2"/>
                                          </p:val>
                                        </p:tav>
                                      </p:tavLst>
                                    </p:anim>
                                    <p:set>
                                      <p:cBhvr>
                                        <p:cTn id="26" dur="1" fill="hold">
                                          <p:stCondLst>
                                            <p:cond delay="999"/>
                                          </p:stCondLst>
                                        </p:cTn>
                                        <p:tgtEl>
                                          <p:spTgt spid="16"/>
                                        </p:tgtEl>
                                        <p:attrNameLst>
                                          <p:attrName>style.visibility</p:attrName>
                                        </p:attrNameLst>
                                      </p:cBhvr>
                                      <p:to>
                                        <p:strVal val="hidden"/>
                                      </p:to>
                                    </p:set>
                                  </p:childTnLst>
                                </p:cTn>
                              </p:par>
                            </p:childTnLst>
                          </p:cTn>
                        </p:par>
                        <p:par>
                          <p:cTn id="27" fill="hold">
                            <p:stCondLst>
                              <p:cond delay="1000"/>
                            </p:stCondLst>
                            <p:childTnLst>
                              <p:par>
                                <p:cTn id="28" presetID="10" presetClass="exit" presetSubtype="0" fill="hold" nodeType="afterEffect">
                                  <p:stCondLst>
                                    <p:cond delay="0"/>
                                  </p:stCondLst>
                                  <p:childTnLst>
                                    <p:animEffect transition="out" filter="fade">
                                      <p:cBhvr>
                                        <p:cTn id="29" dur="1000"/>
                                        <p:tgtEl>
                                          <p:spTgt spid="11"/>
                                        </p:tgtEl>
                                      </p:cBhvr>
                                    </p:animEffect>
                                    <p:set>
                                      <p:cBhvr>
                                        <p:cTn id="30" dur="1" fill="hold">
                                          <p:stCondLst>
                                            <p:cond delay="999"/>
                                          </p:stCondLst>
                                        </p:cTn>
                                        <p:tgtEl>
                                          <p:spTgt spid="11"/>
                                        </p:tgtEl>
                                        <p:attrNameLst>
                                          <p:attrName>style.visibility</p:attrName>
                                        </p:attrNameLst>
                                      </p:cBhvr>
                                      <p:to>
                                        <p:strVal val="hidden"/>
                                      </p:to>
                                    </p:set>
                                  </p:childTnLst>
                                </p:cTn>
                              </p:par>
                              <p:par>
                                <p:cTn id="31" presetID="42" presetClass="exit" presetSubtype="0" fill="hold" nodeType="withEffect">
                                  <p:stCondLst>
                                    <p:cond delay="0"/>
                                  </p:stCondLst>
                                  <p:childTnLst>
                                    <p:animEffect transition="out" filter="fade">
                                      <p:cBhvr>
                                        <p:cTn id="32" dur="1000"/>
                                        <p:tgtEl>
                                          <p:spTgt spid="17"/>
                                        </p:tgtEl>
                                      </p:cBhvr>
                                    </p:animEffect>
                                    <p:anim calcmode="lin" valueType="num">
                                      <p:cBhvr>
                                        <p:cTn id="33" dur="1000"/>
                                        <p:tgtEl>
                                          <p:spTgt spid="17"/>
                                        </p:tgtEl>
                                        <p:attrNameLst>
                                          <p:attrName>ppt_x</p:attrName>
                                        </p:attrNameLst>
                                      </p:cBhvr>
                                      <p:tavLst>
                                        <p:tav tm="0">
                                          <p:val>
                                            <p:strVal val="ppt_x"/>
                                          </p:val>
                                        </p:tav>
                                        <p:tav tm="100000">
                                          <p:val>
                                            <p:strVal val="ppt_x"/>
                                          </p:val>
                                        </p:tav>
                                      </p:tavLst>
                                    </p:anim>
                                    <p:anim calcmode="lin" valueType="num">
                                      <p:cBhvr>
                                        <p:cTn id="34" dur="1000"/>
                                        <p:tgtEl>
                                          <p:spTgt spid="17"/>
                                        </p:tgtEl>
                                        <p:attrNameLst>
                                          <p:attrName>ppt_y</p:attrName>
                                        </p:attrNameLst>
                                      </p:cBhvr>
                                      <p:tavLst>
                                        <p:tav tm="0">
                                          <p:val>
                                            <p:strVal val="ppt_y"/>
                                          </p:val>
                                        </p:tav>
                                        <p:tav tm="100000">
                                          <p:val>
                                            <p:strVal val="ppt_y+.1"/>
                                          </p:val>
                                        </p:tav>
                                      </p:tavLst>
                                    </p:anim>
                                    <p:set>
                                      <p:cBhvr>
                                        <p:cTn id="35" dur="1" fill="hold">
                                          <p:stCondLst>
                                            <p:cond delay="9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燕尾形 36"/>
          <p:cNvSpPr/>
          <p:nvPr/>
        </p:nvSpPr>
        <p:spPr>
          <a:xfrm>
            <a:off x="250825" y="3284538"/>
            <a:ext cx="8640763" cy="73025"/>
          </a:xfrm>
          <a:prstGeom prst="chevron">
            <a:avLst/>
          </a:prstGeom>
          <a:ln>
            <a:tailEnd type="triangle" w="med" len="lg"/>
          </a:ln>
        </p:spPr>
        <p:style>
          <a:lnRef idx="1">
            <a:schemeClr val="accent1"/>
          </a:lnRef>
          <a:fillRef idx="3">
            <a:schemeClr val="accent1"/>
          </a:fillRef>
          <a:effectRef idx="2">
            <a:schemeClr val="accent1"/>
          </a:effectRef>
          <a:fontRef idx="minor">
            <a:schemeClr val="lt1"/>
          </a:fontRef>
        </p:style>
        <p:txBody>
          <a:bodyPr anchor="ctr"/>
          <a:lstStyle/>
          <a:p>
            <a:pPr algn="ctr">
              <a:spcBef>
                <a:spcPts val="0"/>
              </a:spcBef>
              <a:spcAft>
                <a:spcPts val="0"/>
              </a:spcAft>
              <a:defRPr/>
            </a:pPr>
            <a:endParaRPr lang="en-US">
              <a:solidFill>
                <a:prstClr val="black"/>
              </a:solidFill>
            </a:endParaRPr>
          </a:p>
        </p:txBody>
      </p:sp>
      <p:grpSp>
        <p:nvGrpSpPr>
          <p:cNvPr id="56" name="组合 55"/>
          <p:cNvGrpSpPr/>
          <p:nvPr/>
        </p:nvGrpSpPr>
        <p:grpSpPr bwMode="auto">
          <a:xfrm>
            <a:off x="1042988" y="6415088"/>
            <a:ext cx="7273925" cy="254000"/>
            <a:chOff x="1043608" y="6415444"/>
            <a:chExt cx="7272768" cy="253916"/>
          </a:xfrm>
        </p:grpSpPr>
        <p:cxnSp>
          <p:nvCxnSpPr>
            <p:cNvPr id="2" name="直接连接符 1"/>
            <p:cNvCxnSpPr/>
            <p:nvPr/>
          </p:nvCxnSpPr>
          <p:spPr bwMode="auto">
            <a:xfrm>
              <a:off x="1043608" y="6542402"/>
              <a:ext cx="2879267" cy="0"/>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bwMode="auto">
            <a:xfrm>
              <a:off x="5437109" y="6542402"/>
              <a:ext cx="2879267" cy="0"/>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319687" y="6415444"/>
              <a:ext cx="723785" cy="253916"/>
            </a:xfrm>
            <a:prstGeom prst="rect">
              <a:avLst/>
            </a:prstGeom>
            <a:noFill/>
          </p:spPr>
          <p:txBody>
            <a:bodyPr wrap="none">
              <a:spAutoFit/>
            </a:bodyPr>
            <a:lstStyle/>
            <a:p>
              <a:pPr>
                <a:spcBef>
                  <a:spcPts val="0"/>
                </a:spcBef>
                <a:spcAft>
                  <a:spcPts val="0"/>
                </a:spcAft>
                <a:defRPr/>
              </a:pPr>
              <a:r>
                <a:rPr lang="zh-CN" altLang="en-US" sz="1050" b="1" dirty="0">
                  <a:solidFill>
                    <a:srgbClr val="F79646">
                      <a:lumMod val="75000"/>
                    </a:srgbClr>
                  </a:solidFill>
                  <a:latin typeface="微软雅黑" panose="020B0503020204020204" pitchFamily="34" charset="-122"/>
                  <a:ea typeface="微软雅黑" panose="020B0503020204020204" pitchFamily="34" charset="-122"/>
                </a:rPr>
                <a:t>二级目录</a:t>
              </a:r>
              <a:endParaRPr lang="zh-CN" altLang="en-US" sz="1050" b="1" dirty="0">
                <a:solidFill>
                  <a:srgbClr val="F79646">
                    <a:lumMod val="75000"/>
                  </a:srgbClr>
                </a:solidFill>
                <a:latin typeface="微软雅黑" panose="020B0503020204020204" pitchFamily="34" charset="-122"/>
                <a:ea typeface="微软雅黑" panose="020B0503020204020204" pitchFamily="34" charset="-122"/>
              </a:endParaRPr>
            </a:p>
          </p:txBody>
        </p:sp>
        <p:grpSp>
          <p:nvGrpSpPr>
            <p:cNvPr id="28704" name="组合 39"/>
            <p:cNvGrpSpPr/>
            <p:nvPr/>
          </p:nvGrpSpPr>
          <p:grpSpPr bwMode="auto">
            <a:xfrm>
              <a:off x="4291789" y="6525344"/>
              <a:ext cx="777875" cy="30162"/>
              <a:chOff x="415265" y="812476"/>
              <a:chExt cx="777680" cy="30360"/>
            </a:xfrm>
          </p:grpSpPr>
          <p:sp>
            <p:nvSpPr>
              <p:cNvPr id="6" name="椭圆 5"/>
              <p:cNvSpPr/>
              <p:nvPr/>
            </p:nvSpPr>
            <p:spPr>
              <a:xfrm>
                <a:off x="414592" y="813672"/>
                <a:ext cx="28563" cy="2875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endParaRPr>
              </a:p>
            </p:txBody>
          </p:sp>
          <p:sp>
            <p:nvSpPr>
              <p:cNvPr id="7" name="椭圆 6"/>
              <p:cNvSpPr/>
              <p:nvPr/>
            </p:nvSpPr>
            <p:spPr>
              <a:xfrm>
                <a:off x="1165171" y="812075"/>
                <a:ext cx="28563" cy="2875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dirty="0">
                  <a:solidFill>
                    <a:prstClr val="white"/>
                  </a:solidFill>
                </a:endParaRPr>
              </a:p>
            </p:txBody>
          </p:sp>
        </p:grpSp>
      </p:grpSp>
      <p:sp>
        <p:nvSpPr>
          <p:cNvPr id="11" name="斜纹 10"/>
          <p:cNvSpPr/>
          <p:nvPr/>
        </p:nvSpPr>
        <p:spPr>
          <a:xfrm>
            <a:off x="0" y="0"/>
            <a:ext cx="1008063" cy="1008063"/>
          </a:xfrm>
          <a:prstGeom prst="diagStripe">
            <a:avLst/>
          </a:prstGeom>
        </p:spPr>
        <p:style>
          <a:lnRef idx="1">
            <a:schemeClr val="accent6"/>
          </a:lnRef>
          <a:fillRef idx="3">
            <a:schemeClr val="accent6"/>
          </a:fillRef>
          <a:effectRef idx="2">
            <a:schemeClr val="accent6"/>
          </a:effectRef>
          <a:fontRef idx="minor">
            <a:schemeClr val="lt1"/>
          </a:fontRef>
        </p:style>
        <p:txBody>
          <a:bodyPr anchor="ctr"/>
          <a:lstStyle/>
          <a:p>
            <a:pPr algn="ctr">
              <a:spcBef>
                <a:spcPts val="0"/>
              </a:spcBef>
              <a:spcAft>
                <a:spcPts val="0"/>
              </a:spcAft>
              <a:defRPr/>
            </a:pPr>
            <a:endParaRPr lang="zh-CN" altLang="en-US" kern="0" dirty="0">
              <a:solidFill>
                <a:sysClr val="windowText" lastClr="000000"/>
              </a:solidFill>
              <a:ea typeface="微软雅黑" panose="020B0503020204020204" pitchFamily="34" charset="-122"/>
            </a:endParaRPr>
          </a:p>
        </p:txBody>
      </p:sp>
      <p:sp>
        <p:nvSpPr>
          <p:cNvPr id="12" name="TextBox 11"/>
          <p:cNvSpPr txBox="1">
            <a:spLocks noChangeArrowheads="1"/>
          </p:cNvSpPr>
          <p:nvPr/>
        </p:nvSpPr>
        <p:spPr bwMode="auto">
          <a:xfrm rot="-2671436">
            <a:off x="-128588" y="214313"/>
            <a:ext cx="946151" cy="368300"/>
          </a:xfrm>
          <a:prstGeom prst="rect">
            <a:avLst/>
          </a:prstGeom>
          <a:noFill/>
          <a:ln w="9525">
            <a:noFill/>
            <a:miter lim="800000"/>
          </a:ln>
        </p:spPr>
        <p:txBody>
          <a:bodyPr wrap="none">
            <a:spAutoFit/>
          </a:bodyPr>
          <a:lstStyle/>
          <a:p>
            <a:r>
              <a:rPr lang="en-US" altLang="zh-CN">
                <a:solidFill>
                  <a:srgbClr val="FFFFFF"/>
                </a:solidFill>
                <a:latin typeface="微软雅黑" panose="020B0503020204020204" pitchFamily="34" charset="-122"/>
                <a:ea typeface="微软雅黑" panose="020B0503020204020204" pitchFamily="34" charset="-122"/>
              </a:rPr>
              <a:t> </a:t>
            </a:r>
            <a:r>
              <a:rPr lang="zh-CN" altLang="en-US">
                <a:solidFill>
                  <a:srgbClr val="FFFFFF"/>
                </a:solidFill>
                <a:latin typeface="微软雅黑" panose="020B0503020204020204" pitchFamily="34" charset="-122"/>
                <a:ea typeface="微软雅黑" panose="020B0503020204020204" pitchFamily="34" charset="-122"/>
              </a:rPr>
              <a:t>过渡页</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4" name="椭圆 13"/>
          <p:cNvSpPr/>
          <p:nvPr/>
        </p:nvSpPr>
        <p:spPr>
          <a:xfrm>
            <a:off x="360363" y="3230563"/>
            <a:ext cx="180975" cy="179387"/>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sp>
        <p:nvSpPr>
          <p:cNvPr id="15" name="椭圆 14"/>
          <p:cNvSpPr/>
          <p:nvPr/>
        </p:nvSpPr>
        <p:spPr>
          <a:xfrm>
            <a:off x="2520950" y="3213100"/>
            <a:ext cx="179388"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sp>
        <p:nvSpPr>
          <p:cNvPr id="23" name="椭圆 22"/>
          <p:cNvSpPr/>
          <p:nvPr/>
        </p:nvSpPr>
        <p:spPr>
          <a:xfrm>
            <a:off x="4681538" y="3228975"/>
            <a:ext cx="180975"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cxnSp>
        <p:nvCxnSpPr>
          <p:cNvPr id="27" name="直接连接符 26"/>
          <p:cNvCxnSpPr>
            <a:stCxn id="15" idx="4"/>
          </p:cNvCxnSpPr>
          <p:nvPr/>
        </p:nvCxnSpPr>
        <p:spPr>
          <a:xfrm>
            <a:off x="2609850" y="3394075"/>
            <a:ext cx="500063" cy="963613"/>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108325" y="4365625"/>
            <a:ext cx="3148013" cy="0"/>
          </a:xfrm>
          <a:prstGeom prst="line">
            <a:avLst/>
          </a:prstGeom>
          <a:ln>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29" name="TextBox 81"/>
          <p:cNvSpPr txBox="1">
            <a:spLocks noChangeArrowheads="1"/>
          </p:cNvSpPr>
          <p:nvPr/>
        </p:nvSpPr>
        <p:spPr bwMode="auto">
          <a:xfrm>
            <a:off x="3279775" y="3924300"/>
            <a:ext cx="2032000" cy="36830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仪表（衣着打扮）</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34" name="TextBox 81"/>
          <p:cNvSpPr txBox="1">
            <a:spLocks noChangeArrowheads="1"/>
          </p:cNvSpPr>
          <p:nvPr/>
        </p:nvSpPr>
        <p:spPr bwMode="auto">
          <a:xfrm>
            <a:off x="1474788" y="4716463"/>
            <a:ext cx="2030412" cy="36830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仪容（发肤容貌）</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1349375" y="5151438"/>
            <a:ext cx="3149600" cy="1587"/>
          </a:xfrm>
          <a:prstGeom prst="line">
            <a:avLst/>
          </a:prstGeom>
          <a:ln>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49" name="TextBox 97"/>
          <p:cNvSpPr txBox="1">
            <a:spLocks noChangeArrowheads="1"/>
          </p:cNvSpPr>
          <p:nvPr/>
        </p:nvSpPr>
        <p:spPr bwMode="auto">
          <a:xfrm>
            <a:off x="5795963" y="1844675"/>
            <a:ext cx="2032000" cy="369888"/>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仪态（举止神态）</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50" name="直接连接符 49"/>
          <p:cNvCxnSpPr>
            <a:stCxn id="14" idx="5"/>
          </p:cNvCxnSpPr>
          <p:nvPr/>
        </p:nvCxnSpPr>
        <p:spPr>
          <a:xfrm>
            <a:off x="515938" y="3384550"/>
            <a:ext cx="823912" cy="1768475"/>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5600700" y="2298700"/>
            <a:ext cx="3149600" cy="1588"/>
          </a:xfrm>
          <a:prstGeom prst="line">
            <a:avLst/>
          </a:prstGeom>
          <a:ln>
            <a:prstDash val="sysDash"/>
            <a:tailEnd type="diamond" w="lg" len="lg"/>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23" idx="0"/>
          </p:cNvCxnSpPr>
          <p:nvPr/>
        </p:nvCxnSpPr>
        <p:spPr>
          <a:xfrm flipV="1">
            <a:off x="4772025" y="2300288"/>
            <a:ext cx="819150" cy="928687"/>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35496" y="404664"/>
            <a:ext cx="896441" cy="369332"/>
          </a:xfrm>
          <a:prstGeom prst="rect">
            <a:avLst/>
          </a:prstGeom>
          <a:noFill/>
          <a:effectLst>
            <a:reflection blurRad="6350" stA="50000" endA="300" endPos="38500" dist="50800" dir="5400000" sy="-100000" algn="bl" rotWithShape="0"/>
          </a:effectLst>
        </p:spPr>
        <p:txBody>
          <a:bodyPr>
            <a:spAutoFit/>
          </a:bodyPr>
          <a:lstStyle/>
          <a:p>
            <a:pPr>
              <a:spcBef>
                <a:spcPts val="0"/>
              </a:spcBef>
              <a:spcAft>
                <a:spcPts val="0"/>
              </a:spcAft>
              <a:defRPr/>
            </a:pPr>
            <a:r>
              <a:rPr lang="en-US" altLang="zh-CN" dirty="0">
                <a:solidFill>
                  <a:srgbClr val="EEECE1">
                    <a:lumMod val="25000"/>
                  </a:srgb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dirty="0">
              <a:solidFill>
                <a:srgbClr val="EEECE1">
                  <a:lumMod val="25000"/>
                </a:srgb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cxnSp>
        <p:nvCxnSpPr>
          <p:cNvPr id="66" name="直接连接符 65"/>
          <p:cNvCxnSpPr/>
          <p:nvPr/>
        </p:nvCxnSpPr>
        <p:spPr>
          <a:xfrm>
            <a:off x="900113" y="333375"/>
            <a:ext cx="0" cy="719138"/>
          </a:xfrm>
          <a:prstGeom prst="line">
            <a:avLst/>
          </a:prstGeom>
          <a:ln w="3175">
            <a:headEnd type="diamond" w="lg" len="lg"/>
          </a:ln>
        </p:spPr>
        <p:style>
          <a:lnRef idx="2">
            <a:schemeClr val="accent5"/>
          </a:lnRef>
          <a:fillRef idx="0">
            <a:schemeClr val="accent5"/>
          </a:fillRef>
          <a:effectRef idx="1">
            <a:schemeClr val="accent5"/>
          </a:effectRef>
          <a:fontRef idx="minor">
            <a:schemeClr val="tx1"/>
          </a:fontRef>
        </p:style>
      </p:cxnSp>
      <p:cxnSp>
        <p:nvCxnSpPr>
          <p:cNvPr id="67" name="直接连接符 66"/>
          <p:cNvCxnSpPr/>
          <p:nvPr/>
        </p:nvCxnSpPr>
        <p:spPr>
          <a:xfrm>
            <a:off x="900113" y="1052513"/>
            <a:ext cx="7848600" cy="0"/>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69" name="直接连接符 68"/>
          <p:cNvCxnSpPr/>
          <p:nvPr/>
        </p:nvCxnSpPr>
        <p:spPr>
          <a:xfrm flipV="1">
            <a:off x="8748713" y="549275"/>
            <a:ext cx="0" cy="503238"/>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71" name="直接连接符 70"/>
          <p:cNvCxnSpPr/>
          <p:nvPr/>
        </p:nvCxnSpPr>
        <p:spPr>
          <a:xfrm flipH="1">
            <a:off x="8027988" y="549275"/>
            <a:ext cx="720725" cy="0"/>
          </a:xfrm>
          <a:prstGeom prst="line">
            <a:avLst/>
          </a:prstGeom>
          <a:ln w="3175">
            <a:headEnd type="none"/>
            <a:tailEnd type="oval" w="med" len="med"/>
          </a:ln>
        </p:spPr>
        <p:style>
          <a:lnRef idx="2">
            <a:schemeClr val="accent5"/>
          </a:lnRef>
          <a:fillRef idx="0">
            <a:schemeClr val="accent5"/>
          </a:fillRef>
          <a:effectRef idx="1">
            <a:schemeClr val="accent5"/>
          </a:effectRef>
          <a:fontRef idx="minor">
            <a:schemeClr val="tx1"/>
          </a:fontRef>
        </p:style>
      </p:cxnSp>
      <p:sp>
        <p:nvSpPr>
          <p:cNvPr id="72" name="灯片编号占位符 5"/>
          <p:cNvSpPr txBox="1"/>
          <p:nvPr/>
        </p:nvSpPr>
        <p:spPr>
          <a:xfrm>
            <a:off x="7859713" y="647700"/>
            <a:ext cx="889000" cy="304800"/>
          </a:xfrm>
          <a:prstGeom prst="rect">
            <a:avLst/>
          </a:prstGeom>
          <a:effectLst>
            <a:outerShdw blurRad="152400" dist="317500" dir="5400000" sx="90000" sy="-19000" rotWithShape="0">
              <a:prstClr val="black">
                <a:alpha val="15000"/>
              </a:prstClr>
            </a:outerShdw>
          </a:effectLst>
        </p:spPr>
        <p:txBody>
          <a:bodyPr anchor="ctr"/>
          <a:lstStyle>
            <a:defPPr>
              <a:defRPr lang="zh-CN"/>
            </a:defPPr>
            <a:lvl1pPr algn="r" rtl="0">
              <a:spcBef>
                <a:spcPts val="0"/>
              </a:spcBef>
              <a:spcAft>
                <a:spcPts val="0"/>
              </a:spcAft>
              <a:defRPr sz="1000" kern="1200">
                <a:solidFill>
                  <a:schemeClr val="bg1"/>
                </a:solidFill>
                <a:latin typeface="华文宋体" pitchFamily="2" charset="-122"/>
                <a:ea typeface="华文宋体"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1100" dirty="0" smtClean="0">
                <a:solidFill>
                  <a:srgbClr val="F79646">
                    <a:lumMod val="75000"/>
                  </a:srgbClr>
                </a:solidFill>
                <a:latin typeface="微软雅黑" panose="020B0503020204020204" pitchFamily="34" charset="-122"/>
                <a:ea typeface="微软雅黑" panose="020B0503020204020204" pitchFamily="34" charset="-122"/>
              </a:rPr>
              <a:t> </a:t>
            </a:r>
            <a:r>
              <a:rPr lang="zh-CN" altLang="en-US" sz="1200" dirty="0" smtClean="0">
                <a:solidFill>
                  <a:srgbClr val="F79646">
                    <a:lumMod val="75000"/>
                  </a:srgbClr>
                </a:solidFill>
                <a:latin typeface="微软雅黑" panose="020B0503020204020204" pitchFamily="34" charset="-122"/>
                <a:ea typeface="微软雅黑" panose="020B0503020204020204" pitchFamily="34" charset="-122"/>
              </a:rPr>
              <a:t>第</a:t>
            </a:r>
            <a:r>
              <a:rPr lang="en-US" altLang="zh-CN" sz="1200" dirty="0" smtClean="0">
                <a:solidFill>
                  <a:srgbClr val="F79646">
                    <a:lumMod val="75000"/>
                  </a:srgbClr>
                </a:solidFill>
                <a:latin typeface="微软雅黑" panose="020B0503020204020204" pitchFamily="34" charset="-122"/>
                <a:ea typeface="微软雅黑" panose="020B0503020204020204" pitchFamily="34" charset="-122"/>
              </a:rPr>
              <a:t> </a:t>
            </a:r>
            <a:fld id="{E09D964E-BD5F-4647-B58D-F5F9391F2912}" type="slidenum">
              <a:rPr lang="zh-CN" altLang="en-US" sz="1200" dirty="0" smtClean="0">
                <a:solidFill>
                  <a:srgbClr val="F79646">
                    <a:lumMod val="75000"/>
                  </a:srgbClr>
                </a:solidFill>
                <a:latin typeface="微软雅黑" panose="020B0503020204020204" pitchFamily="34" charset="-122"/>
                <a:ea typeface="微软雅黑" panose="020B0503020204020204" pitchFamily="34" charset="-122"/>
              </a:rPr>
            </a:fld>
            <a:r>
              <a:rPr lang="zh-CN" altLang="en-US" sz="1200" dirty="0" smtClean="0">
                <a:solidFill>
                  <a:srgbClr val="F79646">
                    <a:lumMod val="75000"/>
                  </a:srgbClr>
                </a:solidFill>
              </a:rPr>
              <a:t> </a:t>
            </a:r>
            <a:r>
              <a:rPr lang="zh-CN" altLang="en-US" sz="1200" dirty="0" smtClean="0">
                <a:solidFill>
                  <a:srgbClr val="F79646">
                    <a:lumMod val="75000"/>
                  </a:srgbClr>
                </a:solidFill>
                <a:latin typeface="微软雅黑" panose="020B0503020204020204" pitchFamily="34" charset="-122"/>
                <a:ea typeface="微软雅黑" panose="020B0503020204020204" pitchFamily="34" charset="-122"/>
              </a:rPr>
              <a:t>页</a:t>
            </a:r>
            <a:endParaRPr lang="zh-CN" altLang="en-US" sz="1200" dirty="0">
              <a:solidFill>
                <a:srgbClr val="F79646">
                  <a:lumMod val="75000"/>
                </a:srgbClr>
              </a:solidFill>
              <a:latin typeface="微软雅黑" panose="020B0503020204020204" pitchFamily="34" charset="-122"/>
              <a:ea typeface="微软雅黑" panose="020B0503020204020204" pitchFamily="34" charset="-122"/>
            </a:endParaRPr>
          </a:p>
        </p:txBody>
      </p:sp>
      <p:sp>
        <p:nvSpPr>
          <p:cNvPr id="80"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grpSp>
        <p:nvGrpSpPr>
          <p:cNvPr id="35" name="组合 34"/>
          <p:cNvGrpSpPr/>
          <p:nvPr/>
        </p:nvGrpSpPr>
        <p:grpSpPr bwMode="auto">
          <a:xfrm>
            <a:off x="2609850" y="333375"/>
            <a:ext cx="2070100" cy="2879725"/>
            <a:chOff x="2610578" y="332656"/>
            <a:chExt cx="2069214" cy="2880320"/>
          </a:xfrm>
        </p:grpSpPr>
        <p:grpSp>
          <p:nvGrpSpPr>
            <p:cNvPr id="28697" name="组合 35"/>
            <p:cNvGrpSpPr/>
            <p:nvPr/>
          </p:nvGrpSpPr>
          <p:grpSpPr bwMode="auto">
            <a:xfrm>
              <a:off x="2699792" y="332656"/>
              <a:ext cx="1980000" cy="2880000"/>
              <a:chOff x="2699792" y="332656"/>
              <a:chExt cx="1980000" cy="2880000"/>
            </a:xfrm>
          </p:grpSpPr>
          <p:pic>
            <p:nvPicPr>
              <p:cNvPr id="40" name="Picture 17" descr="C:\Users\user\Desktop\xpic2196.jpg"/>
              <p:cNvPicPr>
                <a:picLocks noChangeAspect="1" noChangeArrowheads="1"/>
              </p:cNvPicPr>
              <p:nvPr/>
            </p:nvPicPr>
            <p:blipFill>
              <a:blip r:embed="rId1" cstate="print"/>
              <a:srcRect/>
              <a:stretch>
                <a:fillRect/>
              </a:stretch>
            </p:blipFill>
            <p:spPr bwMode="auto">
              <a:xfrm>
                <a:off x="2699792" y="332656"/>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28700" name="TextBox 30"/>
              <p:cNvSpPr txBox="1">
                <a:spLocks noChangeArrowheads="1"/>
              </p:cNvSpPr>
              <p:nvPr/>
            </p:nvSpPr>
            <p:spPr bwMode="auto">
              <a:xfrm>
                <a:off x="2699792" y="2708920"/>
                <a:ext cx="1978864" cy="38125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rgbClr val="FFFFFF"/>
                    </a:solidFill>
                    <a:latin typeface="微软雅黑" panose="020B0503020204020204" pitchFamily="34" charset="-122"/>
                    <a:ea typeface="微软雅黑" panose="020B0503020204020204" pitchFamily="34" charset="-122"/>
                  </a:rPr>
                  <a:t>职业形象</a:t>
                </a:r>
                <a:endParaRPr lang="en-US" altLang="zh-CN" sz="1600" b="1">
                  <a:solidFill>
                    <a:srgbClr val="FFFFFF"/>
                  </a:solidFill>
                  <a:latin typeface="微软雅黑" panose="020B0503020204020204" pitchFamily="34" charset="-122"/>
                  <a:ea typeface="微软雅黑" panose="020B0503020204020204" pitchFamily="34" charset="-122"/>
                </a:endParaRPr>
              </a:p>
            </p:txBody>
          </p:sp>
        </p:grpSp>
        <p:cxnSp>
          <p:nvCxnSpPr>
            <p:cNvPr id="39" name="直接连接符 38"/>
            <p:cNvCxnSpPr/>
            <p:nvPr/>
          </p:nvCxnSpPr>
          <p:spPr>
            <a:xfrm flipV="1">
              <a:off x="2610578" y="504141"/>
              <a:ext cx="0" cy="2708835"/>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sp>
        <p:nvSpPr>
          <p:cNvPr id="5" name="文本框 4"/>
          <p:cNvSpPr txBox="1"/>
          <p:nvPr/>
        </p:nvSpPr>
        <p:spPr>
          <a:xfrm>
            <a:off x="1824990" y="5829935"/>
            <a:ext cx="6563360" cy="365760"/>
          </a:xfrm>
          <a:prstGeom prst="rect">
            <a:avLst/>
          </a:prstGeom>
          <a:noFill/>
        </p:spPr>
        <p:txBody>
          <a:bodyPr wrap="square" rtlCol="0">
            <a:spAutoFit/>
          </a:bodyPr>
          <a:p>
            <a:pPr algn="ctr"/>
            <a:r>
              <a:rPr lang="zh-CN" altLang="en-US"/>
              <a:t>亮亮图文旗舰店  https://liangliangtuwen.tmall.com</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42" presetClass="entr" presetSubtype="0"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1000"/>
                                        <p:tgtEl>
                                          <p:spTgt spid="56"/>
                                        </p:tgtEl>
                                      </p:cBhvr>
                                    </p:animEffect>
                                    <p:anim calcmode="lin" valueType="num">
                                      <p:cBhvr>
                                        <p:cTn id="14" dur="1000" fill="hold"/>
                                        <p:tgtEl>
                                          <p:spTgt spid="56"/>
                                        </p:tgtEl>
                                        <p:attrNameLst>
                                          <p:attrName>ppt_x</p:attrName>
                                        </p:attrNameLst>
                                      </p:cBhvr>
                                      <p:tavLst>
                                        <p:tav tm="0">
                                          <p:val>
                                            <p:strVal val="#ppt_x"/>
                                          </p:val>
                                        </p:tav>
                                        <p:tav tm="100000">
                                          <p:val>
                                            <p:strVal val="#ppt_x"/>
                                          </p:val>
                                        </p:tav>
                                      </p:tavLst>
                                    </p:anim>
                                    <p:anim calcmode="lin" valueType="num">
                                      <p:cBhvr>
                                        <p:cTn id="15"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up)">
                                      <p:cBhvr>
                                        <p:cTn id="20" dur="500"/>
                                        <p:tgtEl>
                                          <p:spTgt spid="50"/>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left)">
                                      <p:cBhvr>
                                        <p:cTn id="24" dur="500"/>
                                        <p:tgtEl>
                                          <p:spTgt spid="48"/>
                                        </p:tgtEl>
                                      </p:cBhvr>
                                    </p:animEffect>
                                  </p:childTnLst>
                                </p:cTn>
                              </p:par>
                            </p:childTnLst>
                          </p:cTn>
                        </p:par>
                        <p:par>
                          <p:cTn id="25" fill="hold">
                            <p:stCondLst>
                              <p:cond delay="1000"/>
                            </p:stCondLst>
                            <p:childTnLst>
                              <p:par>
                                <p:cTn id="26" presetID="42" presetClass="entr" presetSubtype="0" fill="hold" grpId="2"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42" presetClass="entr" presetSubtype="0" fill="hold" grpId="2"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22" presetClass="entr" presetSubtype="4"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down)">
                                      <p:cBhvr>
                                        <p:cTn id="48" dur="500"/>
                                        <p:tgtEl>
                                          <p:spTgt spid="62"/>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500"/>
                                        <p:tgtEl>
                                          <p:spTgt spid="61"/>
                                        </p:tgtEl>
                                      </p:cBhvr>
                                    </p:animEffect>
                                  </p:childTnLst>
                                </p:cTn>
                              </p:par>
                            </p:childTnLst>
                          </p:cTn>
                        </p:par>
                        <p:par>
                          <p:cTn id="53" fill="hold">
                            <p:stCondLst>
                              <p:cond delay="5000"/>
                            </p:stCondLst>
                            <p:childTnLst>
                              <p:par>
                                <p:cTn id="54" presetID="42" presetClass="entr" presetSubtype="0" fill="hold" grpId="2"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1000"/>
                                        <p:tgtEl>
                                          <p:spTgt spid="49"/>
                                        </p:tgtEl>
                                      </p:cBhvr>
                                    </p:animEffect>
                                    <p:anim calcmode="lin" valueType="num">
                                      <p:cBhvr>
                                        <p:cTn id="57" dur="1000" fill="hold"/>
                                        <p:tgtEl>
                                          <p:spTgt spid="49"/>
                                        </p:tgtEl>
                                        <p:attrNameLst>
                                          <p:attrName>ppt_x</p:attrName>
                                        </p:attrNameLst>
                                      </p:cBhvr>
                                      <p:tavLst>
                                        <p:tav tm="0">
                                          <p:val>
                                            <p:strVal val="#ppt_x"/>
                                          </p:val>
                                        </p:tav>
                                        <p:tav tm="100000">
                                          <p:val>
                                            <p:strVal val="#ppt_x"/>
                                          </p:val>
                                        </p:tav>
                                      </p:tavLst>
                                    </p:anim>
                                    <p:anim calcmode="lin" valueType="num">
                                      <p:cBhvr>
                                        <p:cTn id="5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56" presetClass="path" presetSubtype="0" accel="50000" decel="50000" fill="hold" grpId="0" nodeType="clickEffect">
                                  <p:stCondLst>
                                    <p:cond delay="0"/>
                                  </p:stCondLst>
                                  <p:childTnLst>
                                    <p:animMotion origin="layout" path="M -8.33333E-7 1.11008E-7 L -0.25781 -0.43455 " pathEditMode="relative" rAng="0" ptsTypes="AA">
                                      <p:cBhvr>
                                        <p:cTn id="62" dur="500" fill="hold"/>
                                        <p:tgtEl>
                                          <p:spTgt spid="29"/>
                                        </p:tgtEl>
                                        <p:attrNameLst>
                                          <p:attrName>ppt_x</p:attrName>
                                          <p:attrName>ppt_y</p:attrName>
                                        </p:attrNameLst>
                                      </p:cBhvr>
                                      <p:rCtr x="-12899" y="-21739"/>
                                    </p:animMotion>
                                  </p:childTnLst>
                                </p:cTn>
                              </p:par>
                              <p:par>
                                <p:cTn id="63" presetID="53" presetClass="exit" presetSubtype="16" fill="hold" grpId="1" nodeType="withEffect">
                                  <p:stCondLst>
                                    <p:cond delay="0"/>
                                  </p:stCondLst>
                                  <p:childTnLst>
                                    <p:anim calcmode="lin" valueType="num">
                                      <p:cBhvr>
                                        <p:cTn id="64" dur="500"/>
                                        <p:tgtEl>
                                          <p:spTgt spid="29"/>
                                        </p:tgtEl>
                                        <p:attrNameLst>
                                          <p:attrName>ppt_w</p:attrName>
                                        </p:attrNameLst>
                                      </p:cBhvr>
                                      <p:tavLst>
                                        <p:tav tm="0">
                                          <p:val>
                                            <p:strVal val="ppt_w"/>
                                          </p:val>
                                        </p:tav>
                                        <p:tav tm="100000">
                                          <p:val>
                                            <p:fltVal val="0"/>
                                          </p:val>
                                        </p:tav>
                                      </p:tavLst>
                                    </p:anim>
                                    <p:anim calcmode="lin" valueType="num">
                                      <p:cBhvr>
                                        <p:cTn id="65" dur="500"/>
                                        <p:tgtEl>
                                          <p:spTgt spid="29"/>
                                        </p:tgtEl>
                                        <p:attrNameLst>
                                          <p:attrName>ppt_h</p:attrName>
                                        </p:attrNameLst>
                                      </p:cBhvr>
                                      <p:tavLst>
                                        <p:tav tm="0">
                                          <p:val>
                                            <p:strVal val="ppt_h"/>
                                          </p:val>
                                        </p:tav>
                                        <p:tav tm="100000">
                                          <p:val>
                                            <p:fltVal val="0"/>
                                          </p:val>
                                        </p:tav>
                                      </p:tavLst>
                                    </p:anim>
                                    <p:animEffect transition="out" filter="fade">
                                      <p:cBhvr>
                                        <p:cTn id="66" dur="500"/>
                                        <p:tgtEl>
                                          <p:spTgt spid="29"/>
                                        </p:tgtEl>
                                      </p:cBhvr>
                                    </p:animEffect>
                                    <p:set>
                                      <p:cBhvr>
                                        <p:cTn id="67" dur="1" fill="hold">
                                          <p:stCondLst>
                                            <p:cond delay="499"/>
                                          </p:stCondLst>
                                        </p:cTn>
                                        <p:tgtEl>
                                          <p:spTgt spid="29"/>
                                        </p:tgtEl>
                                        <p:attrNameLst>
                                          <p:attrName>style.visibility</p:attrName>
                                        </p:attrNameLst>
                                      </p:cBhvr>
                                      <p:to>
                                        <p:strVal val="hidden"/>
                                      </p:to>
                                    </p:set>
                                  </p:childTnLst>
                                </p:cTn>
                              </p:par>
                              <p:par>
                                <p:cTn id="68" presetID="56" presetClass="path" presetSubtype="0" accel="50000" decel="50000" fill="hold" nodeType="withEffect">
                                  <p:stCondLst>
                                    <p:cond delay="0"/>
                                  </p:stCondLst>
                                  <p:childTnLst>
                                    <p:animMotion origin="layout" path="M -3.61111E-6 -3.58927E-6 L -0.1592 -0.39014 " pathEditMode="relative" rAng="0" ptsTypes="AA">
                                      <p:cBhvr>
                                        <p:cTn id="69" dur="500" fill="hold"/>
                                        <p:tgtEl>
                                          <p:spTgt spid="27"/>
                                        </p:tgtEl>
                                        <p:attrNameLst>
                                          <p:attrName>ppt_x</p:attrName>
                                          <p:attrName>ppt_y</p:attrName>
                                        </p:attrNameLst>
                                      </p:cBhvr>
                                      <p:rCtr x="-7969" y="-19519"/>
                                    </p:animMotion>
                                  </p:childTnLst>
                                </p:cTn>
                              </p:par>
                              <p:par>
                                <p:cTn id="70" presetID="53" presetClass="exit" presetSubtype="16" fill="hold" nodeType="withEffect">
                                  <p:stCondLst>
                                    <p:cond delay="0"/>
                                  </p:stCondLst>
                                  <p:childTnLst>
                                    <p:anim calcmode="lin" valueType="num">
                                      <p:cBhvr>
                                        <p:cTn id="71" dur="500"/>
                                        <p:tgtEl>
                                          <p:spTgt spid="27"/>
                                        </p:tgtEl>
                                        <p:attrNameLst>
                                          <p:attrName>ppt_w</p:attrName>
                                        </p:attrNameLst>
                                      </p:cBhvr>
                                      <p:tavLst>
                                        <p:tav tm="0">
                                          <p:val>
                                            <p:strVal val="ppt_w"/>
                                          </p:val>
                                        </p:tav>
                                        <p:tav tm="100000">
                                          <p:val>
                                            <p:fltVal val="0"/>
                                          </p:val>
                                        </p:tav>
                                      </p:tavLst>
                                    </p:anim>
                                    <p:anim calcmode="lin" valueType="num">
                                      <p:cBhvr>
                                        <p:cTn id="72" dur="500"/>
                                        <p:tgtEl>
                                          <p:spTgt spid="27"/>
                                        </p:tgtEl>
                                        <p:attrNameLst>
                                          <p:attrName>ppt_h</p:attrName>
                                        </p:attrNameLst>
                                      </p:cBhvr>
                                      <p:tavLst>
                                        <p:tav tm="0">
                                          <p:val>
                                            <p:strVal val="ppt_h"/>
                                          </p:val>
                                        </p:tav>
                                        <p:tav tm="100000">
                                          <p:val>
                                            <p:fltVal val="0"/>
                                          </p:val>
                                        </p:tav>
                                      </p:tavLst>
                                    </p:anim>
                                    <p:animEffect transition="out" filter="fade">
                                      <p:cBhvr>
                                        <p:cTn id="73" dur="500"/>
                                        <p:tgtEl>
                                          <p:spTgt spid="27"/>
                                        </p:tgtEl>
                                      </p:cBhvr>
                                    </p:animEffect>
                                    <p:set>
                                      <p:cBhvr>
                                        <p:cTn id="74" dur="1" fill="hold">
                                          <p:stCondLst>
                                            <p:cond delay="499"/>
                                          </p:stCondLst>
                                        </p:cTn>
                                        <p:tgtEl>
                                          <p:spTgt spid="27"/>
                                        </p:tgtEl>
                                        <p:attrNameLst>
                                          <p:attrName>style.visibility</p:attrName>
                                        </p:attrNameLst>
                                      </p:cBhvr>
                                      <p:to>
                                        <p:strVal val="hidden"/>
                                      </p:to>
                                    </p:set>
                                  </p:childTnLst>
                                </p:cTn>
                              </p:par>
                              <p:par>
                                <p:cTn id="75" presetID="56" presetClass="path" presetSubtype="0" accel="50000" decel="50000" fill="hold" nodeType="withEffect">
                                  <p:stCondLst>
                                    <p:cond delay="0"/>
                                  </p:stCondLst>
                                  <p:childTnLst>
                                    <p:animMotion origin="layout" path="M 8.33333E-7 4.80111E-6 L -0.35851 -0.47202 " pathEditMode="relative" rAng="0" ptsTypes="AA">
                                      <p:cBhvr>
                                        <p:cTn id="76" dur="500" fill="hold"/>
                                        <p:tgtEl>
                                          <p:spTgt spid="28"/>
                                        </p:tgtEl>
                                        <p:attrNameLst>
                                          <p:attrName>ppt_x</p:attrName>
                                          <p:attrName>ppt_y</p:attrName>
                                        </p:attrNameLst>
                                      </p:cBhvr>
                                      <p:rCtr x="-17934" y="-23612"/>
                                    </p:animMotion>
                                  </p:childTnLst>
                                </p:cTn>
                              </p:par>
                              <p:par>
                                <p:cTn id="77" presetID="53" presetClass="exit" presetSubtype="16" fill="hold" nodeType="withEffect">
                                  <p:stCondLst>
                                    <p:cond delay="0"/>
                                  </p:stCondLst>
                                  <p:childTnLst>
                                    <p:anim calcmode="lin" valueType="num">
                                      <p:cBhvr>
                                        <p:cTn id="78" dur="500"/>
                                        <p:tgtEl>
                                          <p:spTgt spid="28"/>
                                        </p:tgtEl>
                                        <p:attrNameLst>
                                          <p:attrName>ppt_w</p:attrName>
                                        </p:attrNameLst>
                                      </p:cBhvr>
                                      <p:tavLst>
                                        <p:tav tm="0">
                                          <p:val>
                                            <p:strVal val="ppt_w"/>
                                          </p:val>
                                        </p:tav>
                                        <p:tav tm="100000">
                                          <p:val>
                                            <p:fltVal val="0"/>
                                          </p:val>
                                        </p:tav>
                                      </p:tavLst>
                                    </p:anim>
                                    <p:anim calcmode="lin" valueType="num">
                                      <p:cBhvr>
                                        <p:cTn id="79" dur="500"/>
                                        <p:tgtEl>
                                          <p:spTgt spid="28"/>
                                        </p:tgtEl>
                                        <p:attrNameLst>
                                          <p:attrName>ppt_h</p:attrName>
                                        </p:attrNameLst>
                                      </p:cBhvr>
                                      <p:tavLst>
                                        <p:tav tm="0">
                                          <p:val>
                                            <p:strVal val="ppt_h"/>
                                          </p:val>
                                        </p:tav>
                                        <p:tav tm="100000">
                                          <p:val>
                                            <p:fltVal val="0"/>
                                          </p:val>
                                        </p:tav>
                                      </p:tavLst>
                                    </p:anim>
                                    <p:animEffect transition="out" filter="fade">
                                      <p:cBhvr>
                                        <p:cTn id="80" dur="500"/>
                                        <p:tgtEl>
                                          <p:spTgt spid="28"/>
                                        </p:tgtEl>
                                      </p:cBhvr>
                                    </p:animEffect>
                                    <p:set>
                                      <p:cBhvr>
                                        <p:cTn id="81" dur="1" fill="hold">
                                          <p:stCondLst>
                                            <p:cond delay="499"/>
                                          </p:stCondLst>
                                        </p:cTn>
                                        <p:tgtEl>
                                          <p:spTgt spid="28"/>
                                        </p:tgtEl>
                                        <p:attrNameLst>
                                          <p:attrName>style.visibility</p:attrName>
                                        </p:attrNameLst>
                                      </p:cBhvr>
                                      <p:to>
                                        <p:strVal val="hidden"/>
                                      </p:to>
                                    </p:set>
                                  </p:childTnLst>
                                </p:cTn>
                              </p:par>
                              <p:par>
                                <p:cTn id="82" presetID="56" presetClass="path" presetSubtype="0" accel="50000" decel="50000" fill="hold" grpId="0" nodeType="withEffect">
                                  <p:stCondLst>
                                    <p:cond delay="0"/>
                                  </p:stCondLst>
                                  <p:childTnLst>
                                    <p:animMotion origin="layout" path="M 3.61111E-6 -1.28585E-6 L -0.33837 -0.30943 " pathEditMode="relative" rAng="0" ptsTypes="AA">
                                      <p:cBhvr>
                                        <p:cTn id="83" dur="500" fill="hold"/>
                                        <p:tgtEl>
                                          <p:spTgt spid="37"/>
                                        </p:tgtEl>
                                        <p:attrNameLst>
                                          <p:attrName>ppt_x</p:attrName>
                                          <p:attrName>ppt_y</p:attrName>
                                        </p:attrNameLst>
                                      </p:cBhvr>
                                      <p:rCtr x="-16927" y="-15472"/>
                                    </p:animMotion>
                                  </p:childTnLst>
                                </p:cTn>
                              </p:par>
                              <p:par>
                                <p:cTn id="84" presetID="53" presetClass="exit" presetSubtype="16" fill="hold" grpId="1" nodeType="withEffect">
                                  <p:stCondLst>
                                    <p:cond delay="0"/>
                                  </p:stCondLst>
                                  <p:childTnLst>
                                    <p:anim calcmode="lin" valueType="num">
                                      <p:cBhvr>
                                        <p:cTn id="85" dur="500"/>
                                        <p:tgtEl>
                                          <p:spTgt spid="37"/>
                                        </p:tgtEl>
                                        <p:attrNameLst>
                                          <p:attrName>ppt_w</p:attrName>
                                        </p:attrNameLst>
                                      </p:cBhvr>
                                      <p:tavLst>
                                        <p:tav tm="0">
                                          <p:val>
                                            <p:strVal val="ppt_w"/>
                                          </p:val>
                                        </p:tav>
                                        <p:tav tm="100000">
                                          <p:val>
                                            <p:fltVal val="0"/>
                                          </p:val>
                                        </p:tav>
                                      </p:tavLst>
                                    </p:anim>
                                    <p:anim calcmode="lin" valueType="num">
                                      <p:cBhvr>
                                        <p:cTn id="86" dur="500"/>
                                        <p:tgtEl>
                                          <p:spTgt spid="37"/>
                                        </p:tgtEl>
                                        <p:attrNameLst>
                                          <p:attrName>ppt_h</p:attrName>
                                        </p:attrNameLst>
                                      </p:cBhvr>
                                      <p:tavLst>
                                        <p:tav tm="0">
                                          <p:val>
                                            <p:strVal val="ppt_h"/>
                                          </p:val>
                                        </p:tav>
                                        <p:tav tm="100000">
                                          <p:val>
                                            <p:fltVal val="0"/>
                                          </p:val>
                                        </p:tav>
                                      </p:tavLst>
                                    </p:anim>
                                    <p:animEffect transition="out" filter="fade">
                                      <p:cBhvr>
                                        <p:cTn id="87" dur="500"/>
                                        <p:tgtEl>
                                          <p:spTgt spid="37"/>
                                        </p:tgtEl>
                                      </p:cBhvr>
                                    </p:animEffect>
                                    <p:set>
                                      <p:cBhvr>
                                        <p:cTn id="88" dur="1" fill="hold">
                                          <p:stCondLst>
                                            <p:cond delay="499"/>
                                          </p:stCondLst>
                                        </p:cTn>
                                        <p:tgtEl>
                                          <p:spTgt spid="37"/>
                                        </p:tgtEl>
                                        <p:attrNameLst>
                                          <p:attrName>style.visibility</p:attrName>
                                        </p:attrNameLst>
                                      </p:cBhvr>
                                      <p:to>
                                        <p:strVal val="hidden"/>
                                      </p:to>
                                    </p:set>
                                  </p:childTnLst>
                                </p:cTn>
                              </p:par>
                              <p:par>
                                <p:cTn id="89" presetID="56" presetClass="path" presetSubtype="0" accel="50000" decel="50000" fill="hold" grpId="0" nodeType="withEffect">
                                  <p:stCondLst>
                                    <p:cond delay="0"/>
                                  </p:stCondLst>
                                  <p:childTnLst>
                                    <p:animMotion origin="layout" path="M 5E-6 -1.85014E-8 L -0.36841 -0.3092 " pathEditMode="relative" rAng="0" ptsTypes="AA">
                                      <p:cBhvr>
                                        <p:cTn id="90" dur="500" fill="hold"/>
                                        <p:tgtEl>
                                          <p:spTgt spid="23"/>
                                        </p:tgtEl>
                                        <p:attrNameLst>
                                          <p:attrName>ppt_x</p:attrName>
                                          <p:attrName>ppt_y</p:attrName>
                                        </p:attrNameLst>
                                      </p:cBhvr>
                                      <p:rCtr x="-18420" y="-15472"/>
                                    </p:animMotion>
                                  </p:childTnLst>
                                </p:cTn>
                              </p:par>
                              <p:par>
                                <p:cTn id="91" presetID="53" presetClass="exit" presetSubtype="16" fill="hold" grpId="1" nodeType="withEffect">
                                  <p:stCondLst>
                                    <p:cond delay="0"/>
                                  </p:stCondLst>
                                  <p:childTnLst>
                                    <p:anim calcmode="lin" valueType="num">
                                      <p:cBhvr>
                                        <p:cTn id="92" dur="500"/>
                                        <p:tgtEl>
                                          <p:spTgt spid="23"/>
                                        </p:tgtEl>
                                        <p:attrNameLst>
                                          <p:attrName>ppt_w</p:attrName>
                                        </p:attrNameLst>
                                      </p:cBhvr>
                                      <p:tavLst>
                                        <p:tav tm="0">
                                          <p:val>
                                            <p:strVal val="ppt_w"/>
                                          </p:val>
                                        </p:tav>
                                        <p:tav tm="100000">
                                          <p:val>
                                            <p:fltVal val="0"/>
                                          </p:val>
                                        </p:tav>
                                      </p:tavLst>
                                    </p:anim>
                                    <p:anim calcmode="lin" valueType="num">
                                      <p:cBhvr>
                                        <p:cTn id="93" dur="500"/>
                                        <p:tgtEl>
                                          <p:spTgt spid="23"/>
                                        </p:tgtEl>
                                        <p:attrNameLst>
                                          <p:attrName>ppt_h</p:attrName>
                                        </p:attrNameLst>
                                      </p:cBhvr>
                                      <p:tavLst>
                                        <p:tav tm="0">
                                          <p:val>
                                            <p:strVal val="ppt_h"/>
                                          </p:val>
                                        </p:tav>
                                        <p:tav tm="100000">
                                          <p:val>
                                            <p:fltVal val="0"/>
                                          </p:val>
                                        </p:tav>
                                      </p:tavLst>
                                    </p:anim>
                                    <p:animEffect transition="out" filter="fade">
                                      <p:cBhvr>
                                        <p:cTn id="94" dur="500"/>
                                        <p:tgtEl>
                                          <p:spTgt spid="23"/>
                                        </p:tgtEl>
                                      </p:cBhvr>
                                    </p:animEffect>
                                    <p:set>
                                      <p:cBhvr>
                                        <p:cTn id="95" dur="1" fill="hold">
                                          <p:stCondLst>
                                            <p:cond delay="499"/>
                                          </p:stCondLst>
                                        </p:cTn>
                                        <p:tgtEl>
                                          <p:spTgt spid="23"/>
                                        </p:tgtEl>
                                        <p:attrNameLst>
                                          <p:attrName>style.visibility</p:attrName>
                                        </p:attrNameLst>
                                      </p:cBhvr>
                                      <p:to>
                                        <p:strVal val="hidden"/>
                                      </p:to>
                                    </p:set>
                                  </p:childTnLst>
                                </p:cTn>
                              </p:par>
                              <p:par>
                                <p:cTn id="96" presetID="56" presetClass="path" presetSubtype="0" accel="50000" decel="50000" fill="hold" grpId="0" nodeType="withEffect">
                                  <p:stCondLst>
                                    <p:cond delay="0"/>
                                  </p:stCondLst>
                                  <p:childTnLst>
                                    <p:animMotion origin="layout" path="M 3.33333E-6 2.65495E-6 L -0.12396 -0.3173 " pathEditMode="relative" rAng="0" ptsTypes="AA">
                                      <p:cBhvr>
                                        <p:cTn id="97" dur="500" fill="hold"/>
                                        <p:tgtEl>
                                          <p:spTgt spid="15"/>
                                        </p:tgtEl>
                                        <p:attrNameLst>
                                          <p:attrName>ppt_x</p:attrName>
                                          <p:attrName>ppt_y</p:attrName>
                                        </p:attrNameLst>
                                      </p:cBhvr>
                                      <p:rCtr x="-6198" y="-15865"/>
                                    </p:animMotion>
                                  </p:childTnLst>
                                </p:cTn>
                              </p:par>
                              <p:par>
                                <p:cTn id="98" presetID="53" presetClass="exit" presetSubtype="16" fill="hold" grpId="1" nodeType="withEffect">
                                  <p:stCondLst>
                                    <p:cond delay="0"/>
                                  </p:stCondLst>
                                  <p:childTnLst>
                                    <p:anim calcmode="lin" valueType="num">
                                      <p:cBhvr>
                                        <p:cTn id="99" dur="500"/>
                                        <p:tgtEl>
                                          <p:spTgt spid="15"/>
                                        </p:tgtEl>
                                        <p:attrNameLst>
                                          <p:attrName>ppt_w</p:attrName>
                                        </p:attrNameLst>
                                      </p:cBhvr>
                                      <p:tavLst>
                                        <p:tav tm="0">
                                          <p:val>
                                            <p:strVal val="ppt_w"/>
                                          </p:val>
                                        </p:tav>
                                        <p:tav tm="100000">
                                          <p:val>
                                            <p:fltVal val="0"/>
                                          </p:val>
                                        </p:tav>
                                      </p:tavLst>
                                    </p:anim>
                                    <p:anim calcmode="lin" valueType="num">
                                      <p:cBhvr>
                                        <p:cTn id="100" dur="500"/>
                                        <p:tgtEl>
                                          <p:spTgt spid="15"/>
                                        </p:tgtEl>
                                        <p:attrNameLst>
                                          <p:attrName>ppt_h</p:attrName>
                                        </p:attrNameLst>
                                      </p:cBhvr>
                                      <p:tavLst>
                                        <p:tav tm="0">
                                          <p:val>
                                            <p:strVal val="ppt_h"/>
                                          </p:val>
                                        </p:tav>
                                        <p:tav tm="100000">
                                          <p:val>
                                            <p:fltVal val="0"/>
                                          </p:val>
                                        </p:tav>
                                      </p:tavLst>
                                    </p:anim>
                                    <p:animEffect transition="out" filter="fade">
                                      <p:cBhvr>
                                        <p:cTn id="101" dur="500"/>
                                        <p:tgtEl>
                                          <p:spTgt spid="15"/>
                                        </p:tgtEl>
                                      </p:cBhvr>
                                    </p:animEffect>
                                    <p:set>
                                      <p:cBhvr>
                                        <p:cTn id="102" dur="1" fill="hold">
                                          <p:stCondLst>
                                            <p:cond delay="499"/>
                                          </p:stCondLst>
                                        </p:cTn>
                                        <p:tgtEl>
                                          <p:spTgt spid="15"/>
                                        </p:tgtEl>
                                        <p:attrNameLst>
                                          <p:attrName>style.visibility</p:attrName>
                                        </p:attrNameLst>
                                      </p:cBhvr>
                                      <p:to>
                                        <p:strVal val="hidden"/>
                                      </p:to>
                                    </p:set>
                                  </p:childTnLst>
                                </p:cTn>
                              </p:par>
                              <p:par>
                                <p:cTn id="103" presetID="56" presetClass="path" presetSubtype="0" accel="50000" decel="50000" fill="hold" grpId="0" nodeType="withEffect">
                                  <p:stCondLst>
                                    <p:cond delay="0"/>
                                  </p:stCondLst>
                                  <p:childTnLst>
                                    <p:animMotion origin="layout" path="M 4.44444E-6 -1.85014E-8 L 0.11215 -0.3092 " pathEditMode="relative" rAng="0" ptsTypes="AA">
                                      <p:cBhvr>
                                        <p:cTn id="104" dur="500" fill="hold"/>
                                        <p:tgtEl>
                                          <p:spTgt spid="14"/>
                                        </p:tgtEl>
                                        <p:attrNameLst>
                                          <p:attrName>ppt_x</p:attrName>
                                          <p:attrName>ppt_y</p:attrName>
                                        </p:attrNameLst>
                                      </p:cBhvr>
                                      <p:rCtr x="5608" y="-15472"/>
                                    </p:animMotion>
                                  </p:childTnLst>
                                </p:cTn>
                              </p:par>
                              <p:par>
                                <p:cTn id="105" presetID="53" presetClass="exit" presetSubtype="16" fill="hold" grpId="1" nodeType="withEffect">
                                  <p:stCondLst>
                                    <p:cond delay="0"/>
                                  </p:stCondLst>
                                  <p:childTnLst>
                                    <p:anim calcmode="lin" valueType="num">
                                      <p:cBhvr>
                                        <p:cTn id="106" dur="500"/>
                                        <p:tgtEl>
                                          <p:spTgt spid="14"/>
                                        </p:tgtEl>
                                        <p:attrNameLst>
                                          <p:attrName>ppt_w</p:attrName>
                                        </p:attrNameLst>
                                      </p:cBhvr>
                                      <p:tavLst>
                                        <p:tav tm="0">
                                          <p:val>
                                            <p:strVal val="ppt_w"/>
                                          </p:val>
                                        </p:tav>
                                        <p:tav tm="100000">
                                          <p:val>
                                            <p:fltVal val="0"/>
                                          </p:val>
                                        </p:tav>
                                      </p:tavLst>
                                    </p:anim>
                                    <p:anim calcmode="lin" valueType="num">
                                      <p:cBhvr>
                                        <p:cTn id="107" dur="500"/>
                                        <p:tgtEl>
                                          <p:spTgt spid="14"/>
                                        </p:tgtEl>
                                        <p:attrNameLst>
                                          <p:attrName>ppt_h</p:attrName>
                                        </p:attrNameLst>
                                      </p:cBhvr>
                                      <p:tavLst>
                                        <p:tav tm="0">
                                          <p:val>
                                            <p:strVal val="ppt_h"/>
                                          </p:val>
                                        </p:tav>
                                        <p:tav tm="100000">
                                          <p:val>
                                            <p:fltVal val="0"/>
                                          </p:val>
                                        </p:tav>
                                      </p:tavLst>
                                    </p:anim>
                                    <p:animEffect transition="out" filter="fade">
                                      <p:cBhvr>
                                        <p:cTn id="108" dur="500"/>
                                        <p:tgtEl>
                                          <p:spTgt spid="14"/>
                                        </p:tgtEl>
                                      </p:cBhvr>
                                    </p:animEffect>
                                    <p:set>
                                      <p:cBhvr>
                                        <p:cTn id="109" dur="1" fill="hold">
                                          <p:stCondLst>
                                            <p:cond delay="499"/>
                                          </p:stCondLst>
                                        </p:cTn>
                                        <p:tgtEl>
                                          <p:spTgt spid="14"/>
                                        </p:tgtEl>
                                        <p:attrNameLst>
                                          <p:attrName>style.visibility</p:attrName>
                                        </p:attrNameLst>
                                      </p:cBhvr>
                                      <p:to>
                                        <p:strVal val="hidden"/>
                                      </p:to>
                                    </p:set>
                                  </p:childTnLst>
                                </p:cTn>
                              </p:par>
                              <p:par>
                                <p:cTn id="110" presetID="56" presetClass="path" presetSubtype="0" accel="50000" decel="50000" fill="hold" nodeType="withEffect">
                                  <p:stCondLst>
                                    <p:cond delay="0"/>
                                  </p:stCondLst>
                                  <p:childTnLst>
                                    <p:animMotion origin="layout" path="M -2.22222E-6 4.88437E-6 L -0.62326 -0.17091 " pathEditMode="relative" rAng="0" ptsTypes="AA">
                                      <p:cBhvr>
                                        <p:cTn id="111" dur="500" fill="hold"/>
                                        <p:tgtEl>
                                          <p:spTgt spid="61"/>
                                        </p:tgtEl>
                                        <p:attrNameLst>
                                          <p:attrName>ppt_x</p:attrName>
                                          <p:attrName>ppt_y</p:attrName>
                                        </p:attrNameLst>
                                      </p:cBhvr>
                                      <p:rCtr x="-31163" y="-8557"/>
                                    </p:animMotion>
                                  </p:childTnLst>
                                </p:cTn>
                              </p:par>
                              <p:par>
                                <p:cTn id="112" presetID="53" presetClass="exit" presetSubtype="16" fill="hold" nodeType="withEffect">
                                  <p:stCondLst>
                                    <p:cond delay="0"/>
                                  </p:stCondLst>
                                  <p:childTnLst>
                                    <p:anim calcmode="lin" valueType="num">
                                      <p:cBhvr>
                                        <p:cTn id="113" dur="500"/>
                                        <p:tgtEl>
                                          <p:spTgt spid="61"/>
                                        </p:tgtEl>
                                        <p:attrNameLst>
                                          <p:attrName>ppt_w</p:attrName>
                                        </p:attrNameLst>
                                      </p:cBhvr>
                                      <p:tavLst>
                                        <p:tav tm="0">
                                          <p:val>
                                            <p:strVal val="ppt_w"/>
                                          </p:val>
                                        </p:tav>
                                        <p:tav tm="100000">
                                          <p:val>
                                            <p:fltVal val="0"/>
                                          </p:val>
                                        </p:tav>
                                      </p:tavLst>
                                    </p:anim>
                                    <p:anim calcmode="lin" valueType="num">
                                      <p:cBhvr>
                                        <p:cTn id="114" dur="500"/>
                                        <p:tgtEl>
                                          <p:spTgt spid="61"/>
                                        </p:tgtEl>
                                        <p:attrNameLst>
                                          <p:attrName>ppt_h</p:attrName>
                                        </p:attrNameLst>
                                      </p:cBhvr>
                                      <p:tavLst>
                                        <p:tav tm="0">
                                          <p:val>
                                            <p:strVal val="ppt_h"/>
                                          </p:val>
                                        </p:tav>
                                        <p:tav tm="100000">
                                          <p:val>
                                            <p:fltVal val="0"/>
                                          </p:val>
                                        </p:tav>
                                      </p:tavLst>
                                    </p:anim>
                                    <p:animEffect transition="out" filter="fade">
                                      <p:cBhvr>
                                        <p:cTn id="115" dur="500"/>
                                        <p:tgtEl>
                                          <p:spTgt spid="61"/>
                                        </p:tgtEl>
                                      </p:cBhvr>
                                    </p:animEffect>
                                    <p:set>
                                      <p:cBhvr>
                                        <p:cTn id="116" dur="1" fill="hold">
                                          <p:stCondLst>
                                            <p:cond delay="499"/>
                                          </p:stCondLst>
                                        </p:cTn>
                                        <p:tgtEl>
                                          <p:spTgt spid="61"/>
                                        </p:tgtEl>
                                        <p:attrNameLst>
                                          <p:attrName>style.visibility</p:attrName>
                                        </p:attrNameLst>
                                      </p:cBhvr>
                                      <p:to>
                                        <p:strVal val="hidden"/>
                                      </p:to>
                                    </p:set>
                                  </p:childTnLst>
                                </p:cTn>
                              </p:par>
                              <p:par>
                                <p:cTn id="117" presetID="56" presetClass="path" presetSubtype="0" accel="50000" decel="50000" fill="hold" grpId="0" nodeType="withEffect">
                                  <p:stCondLst>
                                    <p:cond delay="0"/>
                                  </p:stCondLst>
                                  <p:childTnLst>
                                    <p:animMotion origin="layout" path="M 1.94444E-6 3.33025E-7 L -0.55816 -0.12118 " pathEditMode="relative" rAng="0" ptsTypes="AA">
                                      <p:cBhvr>
                                        <p:cTn id="118" dur="500" fill="hold"/>
                                        <p:tgtEl>
                                          <p:spTgt spid="49"/>
                                        </p:tgtEl>
                                        <p:attrNameLst>
                                          <p:attrName>ppt_x</p:attrName>
                                          <p:attrName>ppt_y</p:attrName>
                                        </p:attrNameLst>
                                      </p:cBhvr>
                                      <p:rCtr x="-27917" y="-6059"/>
                                    </p:animMotion>
                                  </p:childTnLst>
                                </p:cTn>
                              </p:par>
                              <p:par>
                                <p:cTn id="119" presetID="53" presetClass="exit" presetSubtype="16" fill="hold" grpId="1" nodeType="withEffect">
                                  <p:stCondLst>
                                    <p:cond delay="0"/>
                                  </p:stCondLst>
                                  <p:childTnLst>
                                    <p:anim calcmode="lin" valueType="num">
                                      <p:cBhvr>
                                        <p:cTn id="120" dur="500"/>
                                        <p:tgtEl>
                                          <p:spTgt spid="49"/>
                                        </p:tgtEl>
                                        <p:attrNameLst>
                                          <p:attrName>ppt_w</p:attrName>
                                        </p:attrNameLst>
                                      </p:cBhvr>
                                      <p:tavLst>
                                        <p:tav tm="0">
                                          <p:val>
                                            <p:strVal val="ppt_w"/>
                                          </p:val>
                                        </p:tav>
                                        <p:tav tm="100000">
                                          <p:val>
                                            <p:fltVal val="0"/>
                                          </p:val>
                                        </p:tav>
                                      </p:tavLst>
                                    </p:anim>
                                    <p:anim calcmode="lin" valueType="num">
                                      <p:cBhvr>
                                        <p:cTn id="121" dur="500"/>
                                        <p:tgtEl>
                                          <p:spTgt spid="49"/>
                                        </p:tgtEl>
                                        <p:attrNameLst>
                                          <p:attrName>ppt_h</p:attrName>
                                        </p:attrNameLst>
                                      </p:cBhvr>
                                      <p:tavLst>
                                        <p:tav tm="0">
                                          <p:val>
                                            <p:strVal val="ppt_h"/>
                                          </p:val>
                                        </p:tav>
                                        <p:tav tm="100000">
                                          <p:val>
                                            <p:fltVal val="0"/>
                                          </p:val>
                                        </p:tav>
                                      </p:tavLst>
                                    </p:anim>
                                    <p:animEffect transition="out" filter="fade">
                                      <p:cBhvr>
                                        <p:cTn id="122" dur="500"/>
                                        <p:tgtEl>
                                          <p:spTgt spid="49"/>
                                        </p:tgtEl>
                                      </p:cBhvr>
                                    </p:animEffect>
                                    <p:set>
                                      <p:cBhvr>
                                        <p:cTn id="123" dur="1" fill="hold">
                                          <p:stCondLst>
                                            <p:cond delay="499"/>
                                          </p:stCondLst>
                                        </p:cTn>
                                        <p:tgtEl>
                                          <p:spTgt spid="49"/>
                                        </p:tgtEl>
                                        <p:attrNameLst>
                                          <p:attrName>style.visibility</p:attrName>
                                        </p:attrNameLst>
                                      </p:cBhvr>
                                      <p:to>
                                        <p:strVal val="hidden"/>
                                      </p:to>
                                    </p:set>
                                  </p:childTnLst>
                                </p:cTn>
                              </p:par>
                              <p:par>
                                <p:cTn id="124" presetID="56" presetClass="path" presetSubtype="0" accel="50000" decel="50000" fill="hold" nodeType="withEffect">
                                  <p:stCondLst>
                                    <p:cond delay="0"/>
                                  </p:stCondLst>
                                  <p:childTnLst>
                                    <p:animMotion origin="layout" path="M 3.33333E-6 3.55227E-6 L -0.40521 -0.21786 " pathEditMode="relative" rAng="0" ptsTypes="AA">
                                      <p:cBhvr>
                                        <p:cTn id="125" dur="500" fill="hold"/>
                                        <p:tgtEl>
                                          <p:spTgt spid="62"/>
                                        </p:tgtEl>
                                        <p:attrNameLst>
                                          <p:attrName>ppt_x</p:attrName>
                                          <p:attrName>ppt_y</p:attrName>
                                        </p:attrNameLst>
                                      </p:cBhvr>
                                      <p:rCtr x="-20260" y="-10893"/>
                                    </p:animMotion>
                                  </p:childTnLst>
                                </p:cTn>
                              </p:par>
                              <p:par>
                                <p:cTn id="126" presetID="53" presetClass="exit" presetSubtype="16" fill="hold" nodeType="withEffect">
                                  <p:stCondLst>
                                    <p:cond delay="0"/>
                                  </p:stCondLst>
                                  <p:childTnLst>
                                    <p:anim calcmode="lin" valueType="num">
                                      <p:cBhvr>
                                        <p:cTn id="127" dur="500"/>
                                        <p:tgtEl>
                                          <p:spTgt spid="62"/>
                                        </p:tgtEl>
                                        <p:attrNameLst>
                                          <p:attrName>ppt_w</p:attrName>
                                        </p:attrNameLst>
                                      </p:cBhvr>
                                      <p:tavLst>
                                        <p:tav tm="0">
                                          <p:val>
                                            <p:strVal val="ppt_w"/>
                                          </p:val>
                                        </p:tav>
                                        <p:tav tm="100000">
                                          <p:val>
                                            <p:fltVal val="0"/>
                                          </p:val>
                                        </p:tav>
                                      </p:tavLst>
                                    </p:anim>
                                    <p:anim calcmode="lin" valueType="num">
                                      <p:cBhvr>
                                        <p:cTn id="128" dur="500"/>
                                        <p:tgtEl>
                                          <p:spTgt spid="62"/>
                                        </p:tgtEl>
                                        <p:attrNameLst>
                                          <p:attrName>ppt_h</p:attrName>
                                        </p:attrNameLst>
                                      </p:cBhvr>
                                      <p:tavLst>
                                        <p:tav tm="0">
                                          <p:val>
                                            <p:strVal val="ppt_h"/>
                                          </p:val>
                                        </p:tav>
                                        <p:tav tm="100000">
                                          <p:val>
                                            <p:fltVal val="0"/>
                                          </p:val>
                                        </p:tav>
                                      </p:tavLst>
                                    </p:anim>
                                    <p:animEffect transition="out" filter="fade">
                                      <p:cBhvr>
                                        <p:cTn id="129" dur="500"/>
                                        <p:tgtEl>
                                          <p:spTgt spid="62"/>
                                        </p:tgtEl>
                                      </p:cBhvr>
                                    </p:animEffect>
                                    <p:set>
                                      <p:cBhvr>
                                        <p:cTn id="130" dur="1" fill="hold">
                                          <p:stCondLst>
                                            <p:cond delay="499"/>
                                          </p:stCondLst>
                                        </p:cTn>
                                        <p:tgtEl>
                                          <p:spTgt spid="62"/>
                                        </p:tgtEl>
                                        <p:attrNameLst>
                                          <p:attrName>style.visibility</p:attrName>
                                        </p:attrNameLst>
                                      </p:cBhvr>
                                      <p:to>
                                        <p:strVal val="hidden"/>
                                      </p:to>
                                    </p:set>
                                  </p:childTnLst>
                                </p:cTn>
                              </p:par>
                              <p:par>
                                <p:cTn id="131" presetID="56" presetClass="path" presetSubtype="0" accel="50000" decel="50000" fill="hold" grpId="0" nodeType="withEffect">
                                  <p:stCondLst>
                                    <p:cond delay="0"/>
                                  </p:stCondLst>
                                  <p:childTnLst>
                                    <p:animMotion origin="layout" path="M -2.22222E-6 -2.29417E-6 L -0.09514 -0.54995 " pathEditMode="relative" rAng="0" ptsTypes="AA">
                                      <p:cBhvr>
                                        <p:cTn id="132" dur="500" fill="hold"/>
                                        <p:tgtEl>
                                          <p:spTgt spid="34"/>
                                        </p:tgtEl>
                                        <p:attrNameLst>
                                          <p:attrName>ppt_x</p:attrName>
                                          <p:attrName>ppt_y</p:attrName>
                                        </p:attrNameLst>
                                      </p:cBhvr>
                                      <p:rCtr x="-4757" y="-27498"/>
                                    </p:animMotion>
                                  </p:childTnLst>
                                </p:cTn>
                              </p:par>
                              <p:par>
                                <p:cTn id="133" presetID="53" presetClass="exit" presetSubtype="16" fill="hold" grpId="1" nodeType="withEffect">
                                  <p:stCondLst>
                                    <p:cond delay="0"/>
                                  </p:stCondLst>
                                  <p:childTnLst>
                                    <p:anim calcmode="lin" valueType="num">
                                      <p:cBhvr>
                                        <p:cTn id="134" dur="500"/>
                                        <p:tgtEl>
                                          <p:spTgt spid="34"/>
                                        </p:tgtEl>
                                        <p:attrNameLst>
                                          <p:attrName>ppt_w</p:attrName>
                                        </p:attrNameLst>
                                      </p:cBhvr>
                                      <p:tavLst>
                                        <p:tav tm="0">
                                          <p:val>
                                            <p:strVal val="ppt_w"/>
                                          </p:val>
                                        </p:tav>
                                        <p:tav tm="100000">
                                          <p:val>
                                            <p:fltVal val="0"/>
                                          </p:val>
                                        </p:tav>
                                      </p:tavLst>
                                    </p:anim>
                                    <p:anim calcmode="lin" valueType="num">
                                      <p:cBhvr>
                                        <p:cTn id="135" dur="500"/>
                                        <p:tgtEl>
                                          <p:spTgt spid="34"/>
                                        </p:tgtEl>
                                        <p:attrNameLst>
                                          <p:attrName>ppt_h</p:attrName>
                                        </p:attrNameLst>
                                      </p:cBhvr>
                                      <p:tavLst>
                                        <p:tav tm="0">
                                          <p:val>
                                            <p:strVal val="ppt_h"/>
                                          </p:val>
                                        </p:tav>
                                        <p:tav tm="100000">
                                          <p:val>
                                            <p:fltVal val="0"/>
                                          </p:val>
                                        </p:tav>
                                      </p:tavLst>
                                    </p:anim>
                                    <p:animEffect transition="out" filter="fade">
                                      <p:cBhvr>
                                        <p:cTn id="136" dur="500"/>
                                        <p:tgtEl>
                                          <p:spTgt spid="34"/>
                                        </p:tgtEl>
                                      </p:cBhvr>
                                    </p:animEffect>
                                    <p:set>
                                      <p:cBhvr>
                                        <p:cTn id="137" dur="1" fill="hold">
                                          <p:stCondLst>
                                            <p:cond delay="499"/>
                                          </p:stCondLst>
                                        </p:cTn>
                                        <p:tgtEl>
                                          <p:spTgt spid="34"/>
                                        </p:tgtEl>
                                        <p:attrNameLst>
                                          <p:attrName>style.visibility</p:attrName>
                                        </p:attrNameLst>
                                      </p:cBhvr>
                                      <p:to>
                                        <p:strVal val="hidden"/>
                                      </p:to>
                                    </p:set>
                                  </p:childTnLst>
                                </p:cTn>
                              </p:par>
                              <p:par>
                                <p:cTn id="138" presetID="56" presetClass="path" presetSubtype="0" accel="50000" decel="50000" fill="hold" nodeType="withEffect">
                                  <p:stCondLst>
                                    <p:cond delay="0"/>
                                  </p:stCondLst>
                                  <p:childTnLst>
                                    <p:animMotion origin="layout" path="M 1.11111E-6 2.10916E-6 L 0.07569 -0.45791 " pathEditMode="relative" rAng="0" ptsTypes="AA">
                                      <p:cBhvr>
                                        <p:cTn id="139" dur="500" fill="hold"/>
                                        <p:tgtEl>
                                          <p:spTgt spid="50"/>
                                        </p:tgtEl>
                                        <p:attrNameLst>
                                          <p:attrName>ppt_x</p:attrName>
                                          <p:attrName>ppt_y</p:attrName>
                                        </p:attrNameLst>
                                      </p:cBhvr>
                                      <p:rCtr x="3785" y="-22895"/>
                                    </p:animMotion>
                                  </p:childTnLst>
                                </p:cTn>
                              </p:par>
                              <p:par>
                                <p:cTn id="140" presetID="53" presetClass="exit" presetSubtype="16" fill="hold" nodeType="withEffect">
                                  <p:stCondLst>
                                    <p:cond delay="0"/>
                                  </p:stCondLst>
                                  <p:childTnLst>
                                    <p:anim calcmode="lin" valueType="num">
                                      <p:cBhvr>
                                        <p:cTn id="141" dur="500"/>
                                        <p:tgtEl>
                                          <p:spTgt spid="50"/>
                                        </p:tgtEl>
                                        <p:attrNameLst>
                                          <p:attrName>ppt_w</p:attrName>
                                        </p:attrNameLst>
                                      </p:cBhvr>
                                      <p:tavLst>
                                        <p:tav tm="0">
                                          <p:val>
                                            <p:strVal val="ppt_w"/>
                                          </p:val>
                                        </p:tav>
                                        <p:tav tm="100000">
                                          <p:val>
                                            <p:fltVal val="0"/>
                                          </p:val>
                                        </p:tav>
                                      </p:tavLst>
                                    </p:anim>
                                    <p:anim calcmode="lin" valueType="num">
                                      <p:cBhvr>
                                        <p:cTn id="142" dur="500"/>
                                        <p:tgtEl>
                                          <p:spTgt spid="50"/>
                                        </p:tgtEl>
                                        <p:attrNameLst>
                                          <p:attrName>ppt_h</p:attrName>
                                        </p:attrNameLst>
                                      </p:cBhvr>
                                      <p:tavLst>
                                        <p:tav tm="0">
                                          <p:val>
                                            <p:strVal val="ppt_h"/>
                                          </p:val>
                                        </p:tav>
                                        <p:tav tm="100000">
                                          <p:val>
                                            <p:fltVal val="0"/>
                                          </p:val>
                                        </p:tav>
                                      </p:tavLst>
                                    </p:anim>
                                    <p:animEffect transition="out" filter="fade">
                                      <p:cBhvr>
                                        <p:cTn id="143" dur="500"/>
                                        <p:tgtEl>
                                          <p:spTgt spid="50"/>
                                        </p:tgtEl>
                                      </p:cBhvr>
                                    </p:animEffect>
                                    <p:set>
                                      <p:cBhvr>
                                        <p:cTn id="144" dur="1" fill="hold">
                                          <p:stCondLst>
                                            <p:cond delay="499"/>
                                          </p:stCondLst>
                                        </p:cTn>
                                        <p:tgtEl>
                                          <p:spTgt spid="50"/>
                                        </p:tgtEl>
                                        <p:attrNameLst>
                                          <p:attrName>style.visibility</p:attrName>
                                        </p:attrNameLst>
                                      </p:cBhvr>
                                      <p:to>
                                        <p:strVal val="hidden"/>
                                      </p:to>
                                    </p:set>
                                  </p:childTnLst>
                                </p:cTn>
                              </p:par>
                              <p:par>
                                <p:cTn id="145" presetID="56" presetClass="path" presetSubtype="0" accel="50000" decel="50000" fill="hold" nodeType="withEffect">
                                  <p:stCondLst>
                                    <p:cond delay="0"/>
                                  </p:stCondLst>
                                  <p:childTnLst>
                                    <p:animMotion origin="layout" path="M -1.11111E-6 4.37558E-6 L -0.22153 -0.09436 " pathEditMode="relative" rAng="0" ptsTypes="AA">
                                      <p:cBhvr>
                                        <p:cTn id="146" dur="500" fill="hold"/>
                                        <p:tgtEl>
                                          <p:spTgt spid="35"/>
                                        </p:tgtEl>
                                        <p:attrNameLst>
                                          <p:attrName>ppt_x</p:attrName>
                                          <p:attrName>ppt_y</p:attrName>
                                        </p:attrNameLst>
                                      </p:cBhvr>
                                      <p:rCtr x="-11076" y="-4718"/>
                                    </p:animMotion>
                                  </p:childTnLst>
                                </p:cTn>
                              </p:par>
                              <p:par>
                                <p:cTn id="147" presetID="53" presetClass="exit" presetSubtype="16" fill="hold" nodeType="withEffect">
                                  <p:stCondLst>
                                    <p:cond delay="0"/>
                                  </p:stCondLst>
                                  <p:childTnLst>
                                    <p:anim calcmode="lin" valueType="num">
                                      <p:cBhvr>
                                        <p:cTn id="148" dur="500"/>
                                        <p:tgtEl>
                                          <p:spTgt spid="35"/>
                                        </p:tgtEl>
                                        <p:attrNameLst>
                                          <p:attrName>ppt_w</p:attrName>
                                        </p:attrNameLst>
                                      </p:cBhvr>
                                      <p:tavLst>
                                        <p:tav tm="0">
                                          <p:val>
                                            <p:strVal val="ppt_w"/>
                                          </p:val>
                                        </p:tav>
                                        <p:tav tm="100000">
                                          <p:val>
                                            <p:fltVal val="0"/>
                                          </p:val>
                                        </p:tav>
                                      </p:tavLst>
                                    </p:anim>
                                    <p:anim calcmode="lin" valueType="num">
                                      <p:cBhvr>
                                        <p:cTn id="149" dur="500"/>
                                        <p:tgtEl>
                                          <p:spTgt spid="35"/>
                                        </p:tgtEl>
                                        <p:attrNameLst>
                                          <p:attrName>ppt_h</p:attrName>
                                        </p:attrNameLst>
                                      </p:cBhvr>
                                      <p:tavLst>
                                        <p:tav tm="0">
                                          <p:val>
                                            <p:strVal val="ppt_h"/>
                                          </p:val>
                                        </p:tav>
                                        <p:tav tm="100000">
                                          <p:val>
                                            <p:fltVal val="0"/>
                                          </p:val>
                                        </p:tav>
                                      </p:tavLst>
                                    </p:anim>
                                    <p:animEffect transition="out" filter="fade">
                                      <p:cBhvr>
                                        <p:cTn id="150" dur="500"/>
                                        <p:tgtEl>
                                          <p:spTgt spid="35"/>
                                        </p:tgtEl>
                                      </p:cBhvr>
                                    </p:animEffect>
                                    <p:set>
                                      <p:cBhvr>
                                        <p:cTn id="151" dur="1" fill="hold">
                                          <p:stCondLst>
                                            <p:cond delay="499"/>
                                          </p:stCondLst>
                                        </p:cTn>
                                        <p:tgtEl>
                                          <p:spTgt spid="35"/>
                                        </p:tgtEl>
                                        <p:attrNameLst>
                                          <p:attrName>style.visibility</p:attrName>
                                        </p:attrNameLst>
                                      </p:cBhvr>
                                      <p:to>
                                        <p:strVal val="hidden"/>
                                      </p:to>
                                    </p:set>
                                  </p:childTnLst>
                                </p:cTn>
                              </p:par>
                              <p:par>
                                <p:cTn id="152" presetID="56" presetClass="path" presetSubtype="0" accel="50000" decel="50000" fill="hold" nodeType="withEffect">
                                  <p:stCondLst>
                                    <p:cond delay="0"/>
                                  </p:stCondLst>
                                  <p:childTnLst>
                                    <p:animMotion origin="layout" path="M -1.66667E-6 -2.53469E-6 L -0.15052 -0.57608 " pathEditMode="relative" rAng="0" ptsTypes="AA">
                                      <p:cBhvr>
                                        <p:cTn id="153" dur="500" fill="hold"/>
                                        <p:tgtEl>
                                          <p:spTgt spid="48"/>
                                        </p:tgtEl>
                                        <p:attrNameLst>
                                          <p:attrName>ppt_x</p:attrName>
                                          <p:attrName>ppt_y</p:attrName>
                                        </p:attrNameLst>
                                      </p:cBhvr>
                                      <p:rCtr x="-7535" y="-28816"/>
                                    </p:animMotion>
                                  </p:childTnLst>
                                </p:cTn>
                              </p:par>
                              <p:par>
                                <p:cTn id="154" presetID="53" presetClass="exit" presetSubtype="16" fill="hold" nodeType="withEffect">
                                  <p:stCondLst>
                                    <p:cond delay="0"/>
                                  </p:stCondLst>
                                  <p:childTnLst>
                                    <p:anim calcmode="lin" valueType="num">
                                      <p:cBhvr>
                                        <p:cTn id="155" dur="500"/>
                                        <p:tgtEl>
                                          <p:spTgt spid="48"/>
                                        </p:tgtEl>
                                        <p:attrNameLst>
                                          <p:attrName>ppt_w</p:attrName>
                                        </p:attrNameLst>
                                      </p:cBhvr>
                                      <p:tavLst>
                                        <p:tav tm="0">
                                          <p:val>
                                            <p:strVal val="ppt_w"/>
                                          </p:val>
                                        </p:tav>
                                        <p:tav tm="100000">
                                          <p:val>
                                            <p:fltVal val="0"/>
                                          </p:val>
                                        </p:tav>
                                      </p:tavLst>
                                    </p:anim>
                                    <p:anim calcmode="lin" valueType="num">
                                      <p:cBhvr>
                                        <p:cTn id="156" dur="500"/>
                                        <p:tgtEl>
                                          <p:spTgt spid="48"/>
                                        </p:tgtEl>
                                        <p:attrNameLst>
                                          <p:attrName>ppt_h</p:attrName>
                                        </p:attrNameLst>
                                      </p:cBhvr>
                                      <p:tavLst>
                                        <p:tav tm="0">
                                          <p:val>
                                            <p:strVal val="ppt_h"/>
                                          </p:val>
                                        </p:tav>
                                        <p:tav tm="100000">
                                          <p:val>
                                            <p:fltVal val="0"/>
                                          </p:val>
                                        </p:tav>
                                      </p:tavLst>
                                    </p:anim>
                                    <p:animEffect transition="out" filter="fade">
                                      <p:cBhvr>
                                        <p:cTn id="157" dur="500"/>
                                        <p:tgtEl>
                                          <p:spTgt spid="48"/>
                                        </p:tgtEl>
                                      </p:cBhvr>
                                    </p:animEffect>
                                    <p:set>
                                      <p:cBhvr>
                                        <p:cTn id="158" dur="1" fill="hold">
                                          <p:stCondLst>
                                            <p:cond delay="499"/>
                                          </p:stCondLst>
                                        </p:cTn>
                                        <p:tgtEl>
                                          <p:spTgt spid="48"/>
                                        </p:tgtEl>
                                        <p:attrNameLst>
                                          <p:attrName>style.visibility</p:attrName>
                                        </p:attrNameLst>
                                      </p:cBhvr>
                                      <p:to>
                                        <p:strVal val="hidden"/>
                                      </p:to>
                                    </p:set>
                                  </p:childTnLst>
                                </p:cTn>
                              </p:par>
                              <p:par>
                                <p:cTn id="159" presetID="53" presetClass="entr" presetSubtype="16" fill="hold" grpId="0" nodeType="withEffect">
                                  <p:stCondLst>
                                    <p:cond delay="0"/>
                                  </p:stCondLst>
                                  <p:childTnLst>
                                    <p:set>
                                      <p:cBhvr>
                                        <p:cTn id="160" dur="1" fill="hold">
                                          <p:stCondLst>
                                            <p:cond delay="0"/>
                                          </p:stCondLst>
                                        </p:cTn>
                                        <p:tgtEl>
                                          <p:spTgt spid="80"/>
                                        </p:tgtEl>
                                        <p:attrNameLst>
                                          <p:attrName>style.visibility</p:attrName>
                                        </p:attrNameLst>
                                      </p:cBhvr>
                                      <p:to>
                                        <p:strVal val="visible"/>
                                      </p:to>
                                    </p:set>
                                    <p:anim calcmode="lin" valueType="num">
                                      <p:cBhvr>
                                        <p:cTn id="161" dur="500" fill="hold"/>
                                        <p:tgtEl>
                                          <p:spTgt spid="80"/>
                                        </p:tgtEl>
                                        <p:attrNameLst>
                                          <p:attrName>ppt_w</p:attrName>
                                        </p:attrNameLst>
                                      </p:cBhvr>
                                      <p:tavLst>
                                        <p:tav tm="0">
                                          <p:val>
                                            <p:fltVal val="0"/>
                                          </p:val>
                                        </p:tav>
                                        <p:tav tm="100000">
                                          <p:val>
                                            <p:strVal val="#ppt_w"/>
                                          </p:val>
                                        </p:tav>
                                      </p:tavLst>
                                    </p:anim>
                                    <p:anim calcmode="lin" valueType="num">
                                      <p:cBhvr>
                                        <p:cTn id="162" dur="500" fill="hold"/>
                                        <p:tgtEl>
                                          <p:spTgt spid="80"/>
                                        </p:tgtEl>
                                        <p:attrNameLst>
                                          <p:attrName>ppt_h</p:attrName>
                                        </p:attrNameLst>
                                      </p:cBhvr>
                                      <p:tavLst>
                                        <p:tav tm="0">
                                          <p:val>
                                            <p:fltVal val="0"/>
                                          </p:val>
                                        </p:tav>
                                        <p:tav tm="100000">
                                          <p:val>
                                            <p:strVal val="#ppt_h"/>
                                          </p:val>
                                        </p:tav>
                                      </p:tavLst>
                                    </p:anim>
                                    <p:animEffect transition="in" filter="fade">
                                      <p:cBhvr>
                                        <p:cTn id="163" dur="500"/>
                                        <p:tgtEl>
                                          <p:spTgt spid="80"/>
                                        </p:tgtEl>
                                      </p:cBhvr>
                                    </p:animEffect>
                                  </p:childTnLst>
                                </p:cTn>
                              </p:par>
                            </p:childTnLst>
                          </p:cTn>
                        </p:par>
                        <p:par>
                          <p:cTn id="164" fill="hold">
                            <p:stCondLst>
                              <p:cond delay="500"/>
                            </p:stCondLst>
                            <p:childTnLst>
                              <p:par>
                                <p:cTn id="165" presetID="47" presetClass="entr" presetSubtype="0" fill="hold" nodeType="afterEffect">
                                  <p:stCondLst>
                                    <p:cond delay="0"/>
                                  </p:stCondLst>
                                  <p:childTnLst>
                                    <p:set>
                                      <p:cBhvr>
                                        <p:cTn id="166" dur="1" fill="hold">
                                          <p:stCondLst>
                                            <p:cond delay="0"/>
                                          </p:stCondLst>
                                        </p:cTn>
                                        <p:tgtEl>
                                          <p:spTgt spid="66"/>
                                        </p:tgtEl>
                                        <p:attrNameLst>
                                          <p:attrName>style.visibility</p:attrName>
                                        </p:attrNameLst>
                                      </p:cBhvr>
                                      <p:to>
                                        <p:strVal val="visible"/>
                                      </p:to>
                                    </p:set>
                                    <p:animEffect transition="in" filter="fade">
                                      <p:cBhvr>
                                        <p:cTn id="167" dur="1000"/>
                                        <p:tgtEl>
                                          <p:spTgt spid="66"/>
                                        </p:tgtEl>
                                      </p:cBhvr>
                                    </p:animEffect>
                                    <p:anim calcmode="lin" valueType="num">
                                      <p:cBhvr>
                                        <p:cTn id="168" dur="1000" fill="hold"/>
                                        <p:tgtEl>
                                          <p:spTgt spid="66"/>
                                        </p:tgtEl>
                                        <p:attrNameLst>
                                          <p:attrName>ppt_x</p:attrName>
                                        </p:attrNameLst>
                                      </p:cBhvr>
                                      <p:tavLst>
                                        <p:tav tm="0">
                                          <p:val>
                                            <p:strVal val="#ppt_x"/>
                                          </p:val>
                                        </p:tav>
                                        <p:tav tm="100000">
                                          <p:val>
                                            <p:strVal val="#ppt_x"/>
                                          </p:val>
                                        </p:tav>
                                      </p:tavLst>
                                    </p:anim>
                                    <p:anim calcmode="lin" valueType="num">
                                      <p:cBhvr>
                                        <p:cTn id="169" dur="1000" fill="hold"/>
                                        <p:tgtEl>
                                          <p:spTgt spid="66"/>
                                        </p:tgtEl>
                                        <p:attrNameLst>
                                          <p:attrName>ppt_y</p:attrName>
                                        </p:attrNameLst>
                                      </p:cBhvr>
                                      <p:tavLst>
                                        <p:tav tm="0">
                                          <p:val>
                                            <p:strVal val="#ppt_y-.1"/>
                                          </p:val>
                                        </p:tav>
                                        <p:tav tm="100000">
                                          <p:val>
                                            <p:strVal val="#ppt_y"/>
                                          </p:val>
                                        </p:tav>
                                      </p:tavLst>
                                    </p:anim>
                                  </p:childTnLst>
                                </p:cTn>
                              </p:par>
                              <p:par>
                                <p:cTn id="170" presetID="47" presetClass="entr" presetSubtype="0" fill="hold" nodeType="withEffect">
                                  <p:stCondLst>
                                    <p:cond delay="0"/>
                                  </p:stCondLst>
                                  <p:childTnLst>
                                    <p:set>
                                      <p:cBhvr>
                                        <p:cTn id="171" dur="1" fill="hold">
                                          <p:stCondLst>
                                            <p:cond delay="0"/>
                                          </p:stCondLst>
                                        </p:cTn>
                                        <p:tgtEl>
                                          <p:spTgt spid="67"/>
                                        </p:tgtEl>
                                        <p:attrNameLst>
                                          <p:attrName>style.visibility</p:attrName>
                                        </p:attrNameLst>
                                      </p:cBhvr>
                                      <p:to>
                                        <p:strVal val="visible"/>
                                      </p:to>
                                    </p:set>
                                    <p:animEffect transition="in" filter="fade">
                                      <p:cBhvr>
                                        <p:cTn id="172" dur="1000"/>
                                        <p:tgtEl>
                                          <p:spTgt spid="67"/>
                                        </p:tgtEl>
                                      </p:cBhvr>
                                    </p:animEffect>
                                    <p:anim calcmode="lin" valueType="num">
                                      <p:cBhvr>
                                        <p:cTn id="173" dur="1000" fill="hold"/>
                                        <p:tgtEl>
                                          <p:spTgt spid="67"/>
                                        </p:tgtEl>
                                        <p:attrNameLst>
                                          <p:attrName>ppt_x</p:attrName>
                                        </p:attrNameLst>
                                      </p:cBhvr>
                                      <p:tavLst>
                                        <p:tav tm="0">
                                          <p:val>
                                            <p:strVal val="#ppt_x"/>
                                          </p:val>
                                        </p:tav>
                                        <p:tav tm="100000">
                                          <p:val>
                                            <p:strVal val="#ppt_x"/>
                                          </p:val>
                                        </p:tav>
                                      </p:tavLst>
                                    </p:anim>
                                    <p:anim calcmode="lin" valueType="num">
                                      <p:cBhvr>
                                        <p:cTn id="174" dur="1000" fill="hold"/>
                                        <p:tgtEl>
                                          <p:spTgt spid="67"/>
                                        </p:tgtEl>
                                        <p:attrNameLst>
                                          <p:attrName>ppt_y</p:attrName>
                                        </p:attrNameLst>
                                      </p:cBhvr>
                                      <p:tavLst>
                                        <p:tav tm="0">
                                          <p:val>
                                            <p:strVal val="#ppt_y-.1"/>
                                          </p:val>
                                        </p:tav>
                                        <p:tav tm="100000">
                                          <p:val>
                                            <p:strVal val="#ppt_y"/>
                                          </p:val>
                                        </p:tav>
                                      </p:tavLst>
                                    </p:anim>
                                  </p:childTnLst>
                                </p:cTn>
                              </p:par>
                              <p:par>
                                <p:cTn id="175" presetID="47" presetClass="entr" presetSubtype="0" fill="hold" nodeType="withEffect">
                                  <p:stCondLst>
                                    <p:cond delay="0"/>
                                  </p:stCondLst>
                                  <p:childTnLst>
                                    <p:set>
                                      <p:cBhvr>
                                        <p:cTn id="176" dur="1" fill="hold">
                                          <p:stCondLst>
                                            <p:cond delay="0"/>
                                          </p:stCondLst>
                                        </p:cTn>
                                        <p:tgtEl>
                                          <p:spTgt spid="69"/>
                                        </p:tgtEl>
                                        <p:attrNameLst>
                                          <p:attrName>style.visibility</p:attrName>
                                        </p:attrNameLst>
                                      </p:cBhvr>
                                      <p:to>
                                        <p:strVal val="visible"/>
                                      </p:to>
                                    </p:set>
                                    <p:animEffect transition="in" filter="fade">
                                      <p:cBhvr>
                                        <p:cTn id="177" dur="1000"/>
                                        <p:tgtEl>
                                          <p:spTgt spid="69"/>
                                        </p:tgtEl>
                                      </p:cBhvr>
                                    </p:animEffect>
                                    <p:anim calcmode="lin" valueType="num">
                                      <p:cBhvr>
                                        <p:cTn id="178" dur="1000" fill="hold"/>
                                        <p:tgtEl>
                                          <p:spTgt spid="69"/>
                                        </p:tgtEl>
                                        <p:attrNameLst>
                                          <p:attrName>ppt_x</p:attrName>
                                        </p:attrNameLst>
                                      </p:cBhvr>
                                      <p:tavLst>
                                        <p:tav tm="0">
                                          <p:val>
                                            <p:strVal val="#ppt_x"/>
                                          </p:val>
                                        </p:tav>
                                        <p:tav tm="100000">
                                          <p:val>
                                            <p:strVal val="#ppt_x"/>
                                          </p:val>
                                        </p:tav>
                                      </p:tavLst>
                                    </p:anim>
                                    <p:anim calcmode="lin" valueType="num">
                                      <p:cBhvr>
                                        <p:cTn id="179" dur="1000" fill="hold"/>
                                        <p:tgtEl>
                                          <p:spTgt spid="69"/>
                                        </p:tgtEl>
                                        <p:attrNameLst>
                                          <p:attrName>ppt_y</p:attrName>
                                        </p:attrNameLst>
                                      </p:cBhvr>
                                      <p:tavLst>
                                        <p:tav tm="0">
                                          <p:val>
                                            <p:strVal val="#ppt_y-.1"/>
                                          </p:val>
                                        </p:tav>
                                        <p:tav tm="100000">
                                          <p:val>
                                            <p:strVal val="#ppt_y"/>
                                          </p:val>
                                        </p:tav>
                                      </p:tavLst>
                                    </p:anim>
                                  </p:childTnLst>
                                </p:cTn>
                              </p:par>
                              <p:par>
                                <p:cTn id="180" presetID="47" presetClass="entr" presetSubtype="0" fill="hold" nodeType="withEffect">
                                  <p:stCondLst>
                                    <p:cond delay="0"/>
                                  </p:stCondLst>
                                  <p:childTnLst>
                                    <p:set>
                                      <p:cBhvr>
                                        <p:cTn id="181" dur="1" fill="hold">
                                          <p:stCondLst>
                                            <p:cond delay="0"/>
                                          </p:stCondLst>
                                        </p:cTn>
                                        <p:tgtEl>
                                          <p:spTgt spid="71"/>
                                        </p:tgtEl>
                                        <p:attrNameLst>
                                          <p:attrName>style.visibility</p:attrName>
                                        </p:attrNameLst>
                                      </p:cBhvr>
                                      <p:to>
                                        <p:strVal val="visible"/>
                                      </p:to>
                                    </p:set>
                                    <p:animEffect transition="in" filter="fade">
                                      <p:cBhvr>
                                        <p:cTn id="182" dur="1000"/>
                                        <p:tgtEl>
                                          <p:spTgt spid="71"/>
                                        </p:tgtEl>
                                      </p:cBhvr>
                                    </p:animEffect>
                                    <p:anim calcmode="lin" valueType="num">
                                      <p:cBhvr>
                                        <p:cTn id="183" dur="1000" fill="hold"/>
                                        <p:tgtEl>
                                          <p:spTgt spid="71"/>
                                        </p:tgtEl>
                                        <p:attrNameLst>
                                          <p:attrName>ppt_x</p:attrName>
                                        </p:attrNameLst>
                                      </p:cBhvr>
                                      <p:tavLst>
                                        <p:tav tm="0">
                                          <p:val>
                                            <p:strVal val="#ppt_x"/>
                                          </p:val>
                                        </p:tav>
                                        <p:tav tm="100000">
                                          <p:val>
                                            <p:strVal val="#ppt_x"/>
                                          </p:val>
                                        </p:tav>
                                      </p:tavLst>
                                    </p:anim>
                                    <p:anim calcmode="lin" valueType="num">
                                      <p:cBhvr>
                                        <p:cTn id="184" dur="1000" fill="hold"/>
                                        <p:tgtEl>
                                          <p:spTgt spid="71"/>
                                        </p:tgtEl>
                                        <p:attrNameLst>
                                          <p:attrName>ppt_y</p:attrName>
                                        </p:attrNameLst>
                                      </p:cBhvr>
                                      <p:tavLst>
                                        <p:tav tm="0">
                                          <p:val>
                                            <p:strVal val="#ppt_y-.1"/>
                                          </p:val>
                                        </p:tav>
                                        <p:tav tm="100000">
                                          <p:val>
                                            <p:strVal val="#ppt_y"/>
                                          </p:val>
                                        </p:tav>
                                      </p:tavLst>
                                    </p:anim>
                                  </p:childTnLst>
                                </p:cTn>
                              </p:par>
                              <p:par>
                                <p:cTn id="185" presetID="47" presetClass="entr" presetSubtype="0" fill="hold" grpId="0" nodeType="withEffect">
                                  <p:stCondLst>
                                    <p:cond delay="0"/>
                                  </p:stCondLst>
                                  <p:childTnLst>
                                    <p:set>
                                      <p:cBhvr>
                                        <p:cTn id="186" dur="1" fill="hold">
                                          <p:stCondLst>
                                            <p:cond delay="0"/>
                                          </p:stCondLst>
                                        </p:cTn>
                                        <p:tgtEl>
                                          <p:spTgt spid="72"/>
                                        </p:tgtEl>
                                        <p:attrNameLst>
                                          <p:attrName>style.visibility</p:attrName>
                                        </p:attrNameLst>
                                      </p:cBhvr>
                                      <p:to>
                                        <p:strVal val="visible"/>
                                      </p:to>
                                    </p:set>
                                    <p:animEffect transition="in" filter="fade">
                                      <p:cBhvr>
                                        <p:cTn id="187" dur="1000"/>
                                        <p:tgtEl>
                                          <p:spTgt spid="72"/>
                                        </p:tgtEl>
                                      </p:cBhvr>
                                    </p:animEffect>
                                    <p:anim calcmode="lin" valueType="num">
                                      <p:cBhvr>
                                        <p:cTn id="188" dur="1000" fill="hold"/>
                                        <p:tgtEl>
                                          <p:spTgt spid="72"/>
                                        </p:tgtEl>
                                        <p:attrNameLst>
                                          <p:attrName>ppt_x</p:attrName>
                                        </p:attrNameLst>
                                      </p:cBhvr>
                                      <p:tavLst>
                                        <p:tav tm="0">
                                          <p:val>
                                            <p:strVal val="#ppt_x"/>
                                          </p:val>
                                        </p:tav>
                                        <p:tav tm="100000">
                                          <p:val>
                                            <p:strVal val="#ppt_x"/>
                                          </p:val>
                                        </p:tav>
                                      </p:tavLst>
                                    </p:anim>
                                    <p:anim calcmode="lin" valueType="num">
                                      <p:cBhvr>
                                        <p:cTn id="189" dur="1000" fill="hold"/>
                                        <p:tgtEl>
                                          <p:spTgt spid="72"/>
                                        </p:tgtEl>
                                        <p:attrNameLst>
                                          <p:attrName>ppt_y</p:attrName>
                                        </p:attrNameLst>
                                      </p:cBhvr>
                                      <p:tavLst>
                                        <p:tav tm="0">
                                          <p:val>
                                            <p:strVal val="#ppt_y-.1"/>
                                          </p:val>
                                        </p:tav>
                                        <p:tav tm="100000">
                                          <p:val>
                                            <p:strVal val="#ppt_y"/>
                                          </p:val>
                                        </p:tav>
                                      </p:tavLst>
                                    </p:anim>
                                  </p:childTnLst>
                                </p:cTn>
                              </p:par>
                            </p:childTnLst>
                          </p:cTn>
                        </p:par>
                        <p:par>
                          <p:cTn id="190" fill="hold">
                            <p:stCondLst>
                              <p:cond delay="1500"/>
                            </p:stCondLst>
                            <p:childTnLst>
                              <p:par>
                                <p:cTn id="191" presetID="10" presetClass="exit" presetSubtype="0" fill="hold" nodeType="afterEffect">
                                  <p:stCondLst>
                                    <p:cond delay="0"/>
                                  </p:stCondLst>
                                  <p:childTnLst>
                                    <p:animEffect transition="out" filter="fade">
                                      <p:cBhvr>
                                        <p:cTn id="192" dur="500"/>
                                        <p:tgtEl>
                                          <p:spTgt spid="11"/>
                                        </p:tgtEl>
                                      </p:cBhvr>
                                    </p:animEffect>
                                    <p:set>
                                      <p:cBhvr>
                                        <p:cTn id="193" dur="1" fill="hold">
                                          <p:stCondLst>
                                            <p:cond delay="499"/>
                                          </p:stCondLst>
                                        </p:cTn>
                                        <p:tgtEl>
                                          <p:spTgt spid="11"/>
                                        </p:tgtEl>
                                        <p:attrNameLst>
                                          <p:attrName>style.visibility</p:attrName>
                                        </p:attrNameLst>
                                      </p:cBhvr>
                                      <p:to>
                                        <p:strVal val="hidden"/>
                                      </p:to>
                                    </p:set>
                                  </p:childTnLst>
                                </p:cTn>
                              </p:par>
                              <p:par>
                                <p:cTn id="194" presetID="10" presetClass="exit" presetSubtype="0" fill="hold" grpId="1" nodeType="withEffect">
                                  <p:stCondLst>
                                    <p:cond delay="0"/>
                                  </p:stCondLst>
                                  <p:childTnLst>
                                    <p:animEffect transition="out" filter="fade">
                                      <p:cBhvr>
                                        <p:cTn id="195" dur="500"/>
                                        <p:tgtEl>
                                          <p:spTgt spid="12"/>
                                        </p:tgtEl>
                                      </p:cBhvr>
                                    </p:animEffect>
                                    <p:set>
                                      <p:cBhvr>
                                        <p:cTn id="196" dur="1" fill="hold">
                                          <p:stCondLst>
                                            <p:cond delay="499"/>
                                          </p:stCondLst>
                                        </p:cTn>
                                        <p:tgtEl>
                                          <p:spTgt spid="12"/>
                                        </p:tgtEl>
                                        <p:attrNameLst>
                                          <p:attrName>style.visibility</p:attrName>
                                        </p:attrNameLst>
                                      </p:cBhvr>
                                      <p:to>
                                        <p:strVal val="hidden"/>
                                      </p:to>
                                    </p:set>
                                  </p:childTnLst>
                                </p:cTn>
                              </p:par>
                              <p:par>
                                <p:cTn id="197" presetID="47" presetClass="entr" presetSubtype="0" fill="hold" nodeType="withEffect">
                                  <p:stCondLst>
                                    <p:cond delay="0"/>
                                  </p:stCondLst>
                                  <p:childTnLst>
                                    <p:set>
                                      <p:cBhvr>
                                        <p:cTn id="198" dur="1" fill="hold">
                                          <p:stCondLst>
                                            <p:cond delay="0"/>
                                          </p:stCondLst>
                                        </p:cTn>
                                        <p:tgtEl>
                                          <p:spTgt spid="65"/>
                                        </p:tgtEl>
                                        <p:attrNameLst>
                                          <p:attrName>style.visibility</p:attrName>
                                        </p:attrNameLst>
                                      </p:cBhvr>
                                      <p:to>
                                        <p:strVal val="visible"/>
                                      </p:to>
                                    </p:set>
                                    <p:animEffect transition="in" filter="fade">
                                      <p:cBhvr>
                                        <p:cTn id="199" dur="1000"/>
                                        <p:tgtEl>
                                          <p:spTgt spid="65"/>
                                        </p:tgtEl>
                                      </p:cBhvr>
                                    </p:animEffect>
                                    <p:anim calcmode="lin" valueType="num">
                                      <p:cBhvr>
                                        <p:cTn id="200" dur="1000" fill="hold"/>
                                        <p:tgtEl>
                                          <p:spTgt spid="65"/>
                                        </p:tgtEl>
                                        <p:attrNameLst>
                                          <p:attrName>ppt_x</p:attrName>
                                        </p:attrNameLst>
                                      </p:cBhvr>
                                      <p:tavLst>
                                        <p:tav tm="0">
                                          <p:val>
                                            <p:strVal val="#ppt_x"/>
                                          </p:val>
                                        </p:tav>
                                        <p:tav tm="100000">
                                          <p:val>
                                            <p:strVal val="#ppt_x"/>
                                          </p:val>
                                        </p:tav>
                                      </p:tavLst>
                                    </p:anim>
                                    <p:anim calcmode="lin" valueType="num">
                                      <p:cBhvr>
                                        <p:cTn id="201" dur="1000" fill="hold"/>
                                        <p:tgtEl>
                                          <p:spTgt spid="65"/>
                                        </p:tgtEl>
                                        <p:attrNameLst>
                                          <p:attrName>ppt_y</p:attrName>
                                        </p:attrNameLst>
                                      </p:cBhvr>
                                      <p:tavLst>
                                        <p:tav tm="0">
                                          <p:val>
                                            <p:strVal val="#ppt_y-.1"/>
                                          </p:val>
                                        </p:tav>
                                        <p:tav tm="100000">
                                          <p:val>
                                            <p:strVal val="#ppt_y"/>
                                          </p:val>
                                        </p:tav>
                                      </p:tavLst>
                                    </p:anim>
                                  </p:childTnLst>
                                </p:cTn>
                              </p:par>
                              <p:par>
                                <p:cTn id="202" presetID="42" presetClass="exit" presetSubtype="0" fill="hold" nodeType="withEffect">
                                  <p:stCondLst>
                                    <p:cond delay="0"/>
                                  </p:stCondLst>
                                  <p:childTnLst>
                                    <p:animEffect transition="out" filter="fade">
                                      <p:cBhvr>
                                        <p:cTn id="203" dur="1000"/>
                                        <p:tgtEl>
                                          <p:spTgt spid="56"/>
                                        </p:tgtEl>
                                      </p:cBhvr>
                                    </p:animEffect>
                                    <p:anim calcmode="lin" valueType="num">
                                      <p:cBhvr>
                                        <p:cTn id="204" dur="1000"/>
                                        <p:tgtEl>
                                          <p:spTgt spid="56"/>
                                        </p:tgtEl>
                                        <p:attrNameLst>
                                          <p:attrName>ppt_x</p:attrName>
                                        </p:attrNameLst>
                                      </p:cBhvr>
                                      <p:tavLst>
                                        <p:tav tm="0">
                                          <p:val>
                                            <p:strVal val="ppt_x"/>
                                          </p:val>
                                        </p:tav>
                                        <p:tav tm="100000">
                                          <p:val>
                                            <p:strVal val="ppt_x"/>
                                          </p:val>
                                        </p:tav>
                                      </p:tavLst>
                                    </p:anim>
                                    <p:anim calcmode="lin" valueType="num">
                                      <p:cBhvr>
                                        <p:cTn id="205" dur="1000"/>
                                        <p:tgtEl>
                                          <p:spTgt spid="56"/>
                                        </p:tgtEl>
                                        <p:attrNameLst>
                                          <p:attrName>ppt_y</p:attrName>
                                        </p:attrNameLst>
                                      </p:cBhvr>
                                      <p:tavLst>
                                        <p:tav tm="0">
                                          <p:val>
                                            <p:strVal val="ppt_y"/>
                                          </p:val>
                                        </p:tav>
                                        <p:tav tm="100000">
                                          <p:val>
                                            <p:strVal val="ppt_y+.1"/>
                                          </p:val>
                                        </p:tav>
                                      </p:tavLst>
                                    </p:anim>
                                    <p:set>
                                      <p:cBhvr>
                                        <p:cTn id="206" dur="1" fill="hold">
                                          <p:stCondLst>
                                            <p:cond delay="999"/>
                                          </p:stCondLst>
                                        </p:cTn>
                                        <p:tgtEl>
                                          <p:spTgt spid="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12" grpId="0"/>
      <p:bldP spid="12" grpId="1"/>
      <p:bldP spid="14" grpId="0" animBg="1"/>
      <p:bldP spid="14" grpId="1" animBg="1"/>
      <p:bldP spid="15" grpId="0" animBg="1"/>
      <p:bldP spid="15" grpId="1" animBg="1"/>
      <p:bldP spid="23" grpId="0" animBg="1"/>
      <p:bldP spid="23" grpId="1" animBg="1"/>
      <p:bldP spid="29" grpId="0"/>
      <p:bldP spid="29" grpId="1"/>
      <p:bldP spid="29" grpId="2"/>
      <p:bldP spid="34" grpId="0"/>
      <p:bldP spid="34" grpId="1"/>
      <p:bldP spid="34" grpId="2"/>
      <p:bldP spid="49" grpId="0"/>
      <p:bldP spid="49" grpId="1"/>
      <p:bldP spid="49" grpId="2"/>
      <p:bldP spid="72" grpId="0"/>
      <p:bldP spid="8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95288" y="1700213"/>
            <a:ext cx="4321175" cy="1939925"/>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虽说：“人不可貌相，海水不可斗量”，但社会上一切人都每时每刻都会根据你的服饰、发型、手势、声调、语言来判断你。得体的服饰仪容将会展现你的专业形象，树立你个人的风格和修养。</a:t>
            </a:r>
            <a:endParaRPr lang="zh-CN" altLang="en-US" sz="1600" dirty="0"/>
          </a:p>
        </p:txBody>
      </p:sp>
      <p:sp>
        <p:nvSpPr>
          <p:cNvPr id="7" name="TextBox 6"/>
          <p:cNvSpPr txBox="1"/>
          <p:nvPr/>
        </p:nvSpPr>
        <p:spPr>
          <a:xfrm>
            <a:off x="395288" y="4116388"/>
            <a:ext cx="4400550" cy="2401887"/>
          </a:xfrm>
          <a:prstGeom prst="rect">
            <a:avLst/>
          </a:prstGeom>
          <a:noFill/>
        </p:spPr>
        <p:txBody>
          <a:bodyPr>
            <a:spAutoFit/>
          </a:bodyPr>
          <a:lstStyle/>
          <a:p>
            <a:pPr indent="457200">
              <a:lnSpc>
                <a:spcPct val="150000"/>
              </a:lnSpc>
              <a:spcBef>
                <a:spcPts val="0"/>
              </a:spcBef>
              <a:spcAft>
                <a:spcPts val="0"/>
              </a:spcAft>
              <a:defRPr/>
            </a:pPr>
            <a:r>
              <a:rPr lang="zh-CN" altLang="en-US" b="1" dirty="0">
                <a:solidFill>
                  <a:srgbClr val="00B0F0"/>
                </a:solidFill>
                <a:latin typeface="微软雅黑" panose="020B0503020204020204" pitchFamily="34" charset="-122"/>
                <a:ea typeface="微软雅黑" panose="020B0503020204020204" pitchFamily="34" charset="-122"/>
              </a:rPr>
              <a:t>企业要包装，商品要包装，个人形象也要包装。</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个人形象可以真实地体现他的个人教养和品味，个人形象也客观地反映了他的个人精神风貌和生活态度，个人形象还如实地展现了他对待交往对象所重视的程度，个人形象更代表着其所在单位的整体形象的一部分。</a:t>
            </a:r>
            <a:endParaRPr lang="zh-CN" altLang="en-US" sz="1600" dirty="0"/>
          </a:p>
        </p:txBody>
      </p:sp>
      <p:pic>
        <p:nvPicPr>
          <p:cNvPr id="29700" name="Picture 2" descr="C:\Documents and Settings\tdz\桌面\礼仪培训\0000.jpg"/>
          <p:cNvPicPr>
            <a:picLocks noChangeAspect="1" noChangeArrowheads="1"/>
          </p:cNvPicPr>
          <p:nvPr/>
        </p:nvPicPr>
        <p:blipFill>
          <a:blip r:embed="rId1" cstate="print"/>
          <a:srcRect/>
          <a:stretch>
            <a:fillRect/>
          </a:stretch>
        </p:blipFill>
        <p:spPr bwMode="auto">
          <a:xfrm>
            <a:off x="5287963" y="2097088"/>
            <a:ext cx="3171825" cy="47625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仪容（发肤容貌）</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grpSp>
        <p:nvGrpSpPr>
          <p:cNvPr id="4" name="组合 3"/>
          <p:cNvGrpSpPr/>
          <p:nvPr/>
        </p:nvGrpSpPr>
        <p:grpSpPr bwMode="auto">
          <a:xfrm>
            <a:off x="701675" y="1647825"/>
            <a:ext cx="3748088" cy="4529138"/>
            <a:chOff x="701675" y="1647888"/>
            <a:chExt cx="3748088" cy="4529137"/>
          </a:xfrm>
        </p:grpSpPr>
        <p:grpSp>
          <p:nvGrpSpPr>
            <p:cNvPr id="30732" name="Group 36"/>
            <p:cNvGrpSpPr/>
            <p:nvPr/>
          </p:nvGrpSpPr>
          <p:grpSpPr bwMode="auto">
            <a:xfrm>
              <a:off x="701675" y="2648013"/>
              <a:ext cx="3748088" cy="3529012"/>
              <a:chOff x="0" y="0"/>
              <a:chExt cx="2361" cy="2223"/>
            </a:xfrm>
          </p:grpSpPr>
          <p:pic>
            <p:nvPicPr>
              <p:cNvPr id="30738" name="剪去同侧角的矩形 5"/>
              <p:cNvPicPr>
                <a:picLocks noChangeArrowheads="1"/>
              </p:cNvPicPr>
              <p:nvPr/>
            </p:nvPicPr>
            <p:blipFill>
              <a:blip r:embed="rId1" cstate="print"/>
              <a:srcRect/>
              <a:stretch>
                <a:fillRect/>
              </a:stretch>
            </p:blipFill>
            <p:spPr bwMode="auto">
              <a:xfrm>
                <a:off x="0" y="0"/>
                <a:ext cx="2361" cy="2223"/>
              </a:xfrm>
              <a:prstGeom prst="rect">
                <a:avLst/>
              </a:prstGeom>
              <a:noFill/>
              <a:ln w="9525">
                <a:noFill/>
                <a:miter lim="800000"/>
                <a:headEnd/>
                <a:tailEnd/>
              </a:ln>
            </p:spPr>
          </p:pic>
          <p:sp>
            <p:nvSpPr>
              <p:cNvPr id="30739" name="Text Box 38"/>
              <p:cNvSpPr txBox="1">
                <a:spLocks noChangeArrowheads="1"/>
              </p:cNvSpPr>
              <p:nvPr/>
            </p:nvSpPr>
            <p:spPr bwMode="auto">
              <a:xfrm>
                <a:off x="147" y="149"/>
                <a:ext cx="2067" cy="2017"/>
              </a:xfrm>
              <a:prstGeom prst="rect">
                <a:avLst/>
              </a:prstGeom>
              <a:noFill/>
              <a:ln w="9525">
                <a:noFill/>
                <a:miter lim="800000"/>
              </a:ln>
            </p:spPr>
            <p:txBody>
              <a:bodyPr anchor="ctr"/>
              <a:lstStyle/>
              <a:p>
                <a:pPr algn="ctr"/>
                <a:endParaRPr lang="zh-CN" altLang="zh-CN">
                  <a:solidFill>
                    <a:srgbClr val="FFFFFF"/>
                  </a:solidFill>
                  <a:latin typeface="华文细黑"/>
                </a:endParaRPr>
              </a:p>
            </p:txBody>
          </p:sp>
        </p:grpSp>
        <p:grpSp>
          <p:nvGrpSpPr>
            <p:cNvPr id="30733" name="Group 41"/>
            <p:cNvGrpSpPr/>
            <p:nvPr/>
          </p:nvGrpSpPr>
          <p:grpSpPr bwMode="auto">
            <a:xfrm>
              <a:off x="719138" y="2648013"/>
              <a:ext cx="3730625" cy="3509962"/>
              <a:chOff x="0" y="0"/>
              <a:chExt cx="2350" cy="2211"/>
            </a:xfrm>
          </p:grpSpPr>
          <p:pic>
            <p:nvPicPr>
              <p:cNvPr id="30736" name="内容占位符 2"/>
              <p:cNvPicPr>
                <a:picLocks noChangeArrowheads="1"/>
              </p:cNvPicPr>
              <p:nvPr/>
            </p:nvPicPr>
            <p:blipFill>
              <a:blip r:embed="rId2" cstate="print"/>
              <a:srcRect/>
              <a:stretch>
                <a:fillRect/>
              </a:stretch>
            </p:blipFill>
            <p:spPr bwMode="auto">
              <a:xfrm>
                <a:off x="0" y="0"/>
                <a:ext cx="2350" cy="2211"/>
              </a:xfrm>
              <a:prstGeom prst="rect">
                <a:avLst/>
              </a:prstGeom>
              <a:noFill/>
              <a:ln w="9525">
                <a:noFill/>
                <a:miter lim="800000"/>
                <a:headEnd/>
                <a:tailEnd/>
              </a:ln>
            </p:spPr>
          </p:pic>
          <p:sp>
            <p:nvSpPr>
              <p:cNvPr id="30737" name="Text Box 43"/>
              <p:cNvSpPr txBox="1">
                <a:spLocks noChangeArrowheads="1"/>
              </p:cNvSpPr>
              <p:nvPr/>
            </p:nvSpPr>
            <p:spPr bwMode="auto">
              <a:xfrm>
                <a:off x="52" y="48"/>
                <a:ext cx="2250" cy="2115"/>
              </a:xfrm>
              <a:prstGeom prst="rect">
                <a:avLst/>
              </a:prstGeom>
              <a:noFill/>
              <a:ln w="9525">
                <a:noFill/>
                <a:miter lim="800000"/>
              </a:ln>
            </p:spPr>
            <p:txBody>
              <a:bodyPr/>
              <a:lstStyle/>
              <a:p>
                <a:pPr algn="ctr">
                  <a:spcBef>
                    <a:spcPct val="20000"/>
                  </a:spcBef>
                  <a:buFont typeface="Arial" panose="020B0604020202020204" pitchFamily="34" charset="0"/>
                  <a:buNone/>
                </a:pPr>
                <a:endParaRPr lang="en-US" altLang="zh-CN" sz="2000" b="1">
                  <a:latin typeface="经典特宋简"/>
                  <a:ea typeface="经典特宋简"/>
                  <a:cs typeface="经典特宋简"/>
                </a:endParaRPr>
              </a:p>
              <a:p>
                <a:pPr algn="ctr">
                  <a:spcBef>
                    <a:spcPct val="20000"/>
                  </a:spcBef>
                  <a:buFont typeface="Arial" panose="020B0604020202020204" pitchFamily="34" charset="0"/>
                  <a:buNone/>
                </a:pPr>
                <a:endParaRPr lang="en-US" altLang="zh-CN" sz="2000" b="1">
                  <a:latin typeface="经典特宋简"/>
                  <a:ea typeface="经典特宋简"/>
                  <a:cs typeface="经典特宋简"/>
                </a:endParaRPr>
              </a:p>
              <a:p>
                <a:pPr algn="ctr">
                  <a:spcBef>
                    <a:spcPct val="20000"/>
                  </a:spcBef>
                  <a:buFont typeface="Arial" panose="020B0604020202020204" pitchFamily="34" charset="0"/>
                  <a:buNone/>
                </a:pPr>
                <a:endParaRPr lang="en-US" altLang="zh-CN" sz="2000" b="1">
                  <a:latin typeface="经典特宋简"/>
                  <a:ea typeface="经典特宋简"/>
                  <a:cs typeface="经典特宋简"/>
                </a:endParaRPr>
              </a:p>
              <a:p>
                <a:pPr algn="ctr">
                  <a:spcBef>
                    <a:spcPct val="20000"/>
                  </a:spcBef>
                  <a:buFont typeface="Arial" panose="020B0604020202020204" pitchFamily="34" charset="0"/>
                  <a:buNone/>
                </a:pPr>
                <a:endParaRPr lang="en-US" altLang="zh-CN" sz="2000" b="1">
                  <a:latin typeface="经典特宋简"/>
                  <a:ea typeface="经典特宋简"/>
                  <a:cs typeface="经典特宋简"/>
                </a:endParaRPr>
              </a:p>
            </p:txBody>
          </p:sp>
        </p:grpSp>
        <p:sp>
          <p:nvSpPr>
            <p:cNvPr id="15" name="Rectangle 31"/>
            <p:cNvSpPr/>
            <p:nvPr/>
          </p:nvSpPr>
          <p:spPr bwMode="auto">
            <a:xfrm>
              <a:off x="890588" y="3424301"/>
              <a:ext cx="3435350" cy="2452686"/>
            </a:xfrm>
            <a:prstGeom prst="rect">
              <a:avLst/>
            </a:prstGeom>
            <a:solidFill>
              <a:srgbClr val="FFFFFF"/>
            </a:solidFill>
            <a:ln>
              <a:noFill/>
            </a:ln>
          </p:spPr>
          <p:txBody>
            <a:bodyPr/>
            <a:lstStyle/>
            <a:p>
              <a:pPr marL="269875" indent="-269875">
                <a:lnSpc>
                  <a:spcPct val="120000"/>
                </a:lnSpc>
                <a:spcBef>
                  <a:spcPct val="15000"/>
                </a:spcBef>
                <a:spcAft>
                  <a:spcPts val="0"/>
                </a:spcAft>
                <a:buClr>
                  <a:srgbClr val="1C1C1C"/>
                </a:buClr>
                <a:buFont typeface="Wingdings" panose="05000000000000000000" pitchFamily="2" charset="2"/>
                <a:buNone/>
                <a:defRPr/>
              </a:pPr>
              <a:r>
                <a:rPr lang="en-US" altLang="zh-CN" sz="16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）发型发式：“女人看头”</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20000"/>
                </a:lnSpc>
                <a:spcBef>
                  <a:spcPct val="15000"/>
                </a:spcBef>
                <a:spcAft>
                  <a:spcPts val="0"/>
                </a:spcAft>
                <a:buClr>
                  <a:schemeClr val="bg1">
                    <a:lumMod val="50000"/>
                  </a:schemeClr>
                </a:buClr>
                <a:buFont typeface="Wingdings" panose="05000000000000000000" pitchFamily="2" charset="2"/>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时尚得体，美观大方、符合身份；</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20000"/>
                </a:lnSpc>
                <a:spcBef>
                  <a:spcPct val="15000"/>
                </a:spcBef>
                <a:spcAft>
                  <a:spcPts val="0"/>
                </a:spcAft>
                <a:buClr>
                  <a:schemeClr val="bg1">
                    <a:lumMod val="50000"/>
                  </a:schemeClr>
                </a:buClr>
                <a:buFont typeface="Wingdings" panose="05000000000000000000" pitchFamily="2" charset="2"/>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不佩戴华丽的头饰，避免出现：</a:t>
              </a:r>
              <a:r>
                <a:rPr lang="zh-CN" altLang="en-US" b="1" dirty="0">
                  <a:solidFill>
                    <a:srgbClr val="FF0000"/>
                  </a:solidFill>
                  <a:latin typeface="微软雅黑" panose="020B0503020204020204" pitchFamily="34" charset="-122"/>
                  <a:ea typeface="微软雅黑" panose="020B0503020204020204" pitchFamily="34" charset="-122"/>
                </a:rPr>
                <a:t>远看像圣诞树，近看像杂货铺的场面。</a:t>
              </a:r>
              <a:endParaRPr lang="zh-CN" altLang="en-US" b="1" dirty="0">
                <a:solidFill>
                  <a:srgbClr val="FF0000"/>
                </a:solidFill>
                <a:latin typeface="微软雅黑" panose="020B0503020204020204" pitchFamily="34" charset="-122"/>
                <a:ea typeface="微软雅黑" panose="020B0503020204020204" pitchFamily="34" charset="-122"/>
              </a:endParaRPr>
            </a:p>
            <a:p>
              <a:pPr marL="269875" indent="-269875">
                <a:lnSpc>
                  <a:spcPct val="120000"/>
                </a:lnSpc>
                <a:spcBef>
                  <a:spcPct val="15000"/>
                </a:spcBef>
                <a:spcAft>
                  <a:spcPts val="0"/>
                </a:spcAft>
                <a:buClr>
                  <a:srgbClr val="FF3300"/>
                </a:buClr>
                <a:buFont typeface="Wingdings" panose="05000000000000000000" pitchFamily="2" charset="2"/>
                <a:buNone/>
                <a:defRPr/>
              </a:pPr>
              <a:r>
                <a:rPr lang="en-US" altLang="zh-CN" sz="1600" dirty="0">
                  <a:solidFill>
                    <a:schemeClr val="bg1">
                      <a:lumMod val="50000"/>
                    </a:schemeClr>
                  </a:solidFill>
                  <a:latin typeface="微软雅黑" panose="020B0503020204020204" pitchFamily="34" charset="-122"/>
                  <a:ea typeface="微软雅黑" panose="020B0503020204020204" pitchFamily="34" charset="-122"/>
                </a:rPr>
                <a:t>2</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）面部修饰：</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20000"/>
                </a:lnSpc>
                <a:spcBef>
                  <a:spcPct val="15000"/>
                </a:spcBef>
                <a:spcAft>
                  <a:spcPts val="0"/>
                </a:spcAft>
                <a:buClr>
                  <a:schemeClr val="bg1">
                    <a:lumMod val="50000"/>
                  </a:schemeClr>
                </a:buClr>
                <a:buFont typeface="Wingdings" panose="05000000000000000000" pitchFamily="2" charset="2"/>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清新淡妆，妆成有却无。</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30735" name="Picture 2" descr="C:\TDDOWNLOAD\user_female.png"/>
            <p:cNvPicPr>
              <a:picLocks noChangeAspect="1" noChangeArrowheads="1"/>
            </p:cNvPicPr>
            <p:nvPr/>
          </p:nvPicPr>
          <p:blipFill>
            <a:blip r:embed="rId3" cstate="print"/>
            <a:srcRect/>
            <a:stretch>
              <a:fillRect/>
            </a:stretch>
          </p:blipFill>
          <p:spPr bwMode="auto">
            <a:xfrm>
              <a:off x="1944688" y="1647888"/>
              <a:ext cx="1262062" cy="2474912"/>
            </a:xfrm>
            <a:prstGeom prst="rect">
              <a:avLst/>
            </a:prstGeom>
            <a:noFill/>
            <a:ln w="9525">
              <a:noFill/>
              <a:miter lim="800000"/>
              <a:headEnd/>
              <a:tailEnd/>
            </a:ln>
          </p:spPr>
        </p:pic>
      </p:grpSp>
      <p:grpSp>
        <p:nvGrpSpPr>
          <p:cNvPr id="6" name="组合 5"/>
          <p:cNvGrpSpPr/>
          <p:nvPr/>
        </p:nvGrpSpPr>
        <p:grpSpPr bwMode="auto">
          <a:xfrm>
            <a:off x="4681538" y="1635125"/>
            <a:ext cx="3760787" cy="4805363"/>
            <a:chOff x="4681538" y="1635188"/>
            <a:chExt cx="3760787" cy="4804518"/>
          </a:xfrm>
        </p:grpSpPr>
        <p:grpSp>
          <p:nvGrpSpPr>
            <p:cNvPr id="30725" name="Group 33"/>
            <p:cNvGrpSpPr/>
            <p:nvPr/>
          </p:nvGrpSpPr>
          <p:grpSpPr bwMode="auto">
            <a:xfrm>
              <a:off x="4694238" y="2648013"/>
              <a:ext cx="3748087" cy="3529012"/>
              <a:chOff x="0" y="0"/>
              <a:chExt cx="2361" cy="2223"/>
            </a:xfrm>
          </p:grpSpPr>
          <p:pic>
            <p:nvPicPr>
              <p:cNvPr id="30730" name="剪去同侧角的矩形 6"/>
              <p:cNvPicPr>
                <a:picLocks noChangeArrowheads="1"/>
              </p:cNvPicPr>
              <p:nvPr/>
            </p:nvPicPr>
            <p:blipFill>
              <a:blip r:embed="rId1" cstate="print"/>
              <a:srcRect/>
              <a:stretch>
                <a:fillRect/>
              </a:stretch>
            </p:blipFill>
            <p:spPr bwMode="auto">
              <a:xfrm>
                <a:off x="0" y="0"/>
                <a:ext cx="2361" cy="2223"/>
              </a:xfrm>
              <a:prstGeom prst="rect">
                <a:avLst/>
              </a:prstGeom>
              <a:noFill/>
              <a:ln w="9525">
                <a:noFill/>
                <a:miter lim="800000"/>
                <a:headEnd/>
                <a:tailEnd/>
              </a:ln>
            </p:spPr>
          </p:pic>
          <p:sp>
            <p:nvSpPr>
              <p:cNvPr id="30731" name="Text Box 35"/>
              <p:cNvSpPr txBox="1">
                <a:spLocks noChangeArrowheads="1"/>
              </p:cNvSpPr>
              <p:nvPr/>
            </p:nvSpPr>
            <p:spPr bwMode="auto">
              <a:xfrm>
                <a:off x="147" y="149"/>
                <a:ext cx="2067" cy="2017"/>
              </a:xfrm>
              <a:prstGeom prst="rect">
                <a:avLst/>
              </a:prstGeom>
              <a:noFill/>
              <a:ln w="9525">
                <a:noFill/>
                <a:miter lim="800000"/>
              </a:ln>
            </p:spPr>
            <p:txBody>
              <a:bodyPr anchor="ctr"/>
              <a:lstStyle/>
              <a:p>
                <a:pPr algn="ctr"/>
                <a:endParaRPr lang="zh-CN" altLang="zh-CN">
                  <a:solidFill>
                    <a:srgbClr val="FFFFFF"/>
                  </a:solidFill>
                  <a:latin typeface="华文细黑"/>
                </a:endParaRPr>
              </a:p>
            </p:txBody>
          </p:sp>
        </p:grpSp>
        <p:pic>
          <p:nvPicPr>
            <p:cNvPr id="30726" name="Picture 3" descr="C:\TDDOWNLOAD\user_male.png"/>
            <p:cNvPicPr>
              <a:picLocks noChangeAspect="1" noChangeArrowheads="1"/>
            </p:cNvPicPr>
            <p:nvPr/>
          </p:nvPicPr>
          <p:blipFill>
            <a:blip r:embed="rId4" cstate="print"/>
            <a:srcRect/>
            <a:stretch>
              <a:fillRect/>
            </a:stretch>
          </p:blipFill>
          <p:spPr bwMode="auto">
            <a:xfrm>
              <a:off x="5937250" y="1635188"/>
              <a:ext cx="1262063" cy="2474912"/>
            </a:xfrm>
            <a:prstGeom prst="rect">
              <a:avLst/>
            </a:prstGeom>
            <a:noFill/>
            <a:ln w="9525">
              <a:noFill/>
              <a:miter lim="800000"/>
              <a:headEnd/>
              <a:tailEnd/>
            </a:ln>
          </p:spPr>
        </p:pic>
        <p:pic>
          <p:nvPicPr>
            <p:cNvPr id="30727" name="内容占位符 2"/>
            <p:cNvPicPr>
              <a:picLocks noChangeArrowheads="1"/>
            </p:cNvPicPr>
            <p:nvPr/>
          </p:nvPicPr>
          <p:blipFill>
            <a:blip r:embed="rId2" cstate="print"/>
            <a:srcRect/>
            <a:stretch>
              <a:fillRect/>
            </a:stretch>
          </p:blipFill>
          <p:spPr bwMode="auto">
            <a:xfrm>
              <a:off x="4681538" y="2648013"/>
              <a:ext cx="3730625" cy="3509962"/>
            </a:xfrm>
            <a:prstGeom prst="rect">
              <a:avLst/>
            </a:prstGeom>
            <a:noFill/>
            <a:ln w="9525">
              <a:noFill/>
              <a:miter lim="800000"/>
              <a:headEnd/>
              <a:tailEnd/>
            </a:ln>
          </p:spPr>
        </p:pic>
        <p:sp>
          <p:nvSpPr>
            <p:cNvPr id="30728" name="Text Box 46"/>
            <p:cNvSpPr txBox="1">
              <a:spLocks noChangeArrowheads="1"/>
            </p:cNvSpPr>
            <p:nvPr/>
          </p:nvSpPr>
          <p:spPr bwMode="auto">
            <a:xfrm>
              <a:off x="4764088" y="2724213"/>
              <a:ext cx="3571875" cy="3357562"/>
            </a:xfrm>
            <a:prstGeom prst="rect">
              <a:avLst/>
            </a:prstGeom>
            <a:noFill/>
            <a:ln w="9525">
              <a:noFill/>
              <a:miter lim="800000"/>
            </a:ln>
          </p:spPr>
          <p:txBody>
            <a:bodyPr/>
            <a:lstStyle/>
            <a:p>
              <a:pPr algn="ctr">
                <a:spcBef>
                  <a:spcPct val="20000"/>
                </a:spcBef>
                <a:buFont typeface="Arial" panose="020B0604020202020204" pitchFamily="34" charset="0"/>
                <a:buNone/>
              </a:pPr>
              <a:endParaRPr lang="en-US" altLang="zh-CN" sz="2000" b="1">
                <a:latin typeface="经典特宋简"/>
                <a:ea typeface="经典特宋简"/>
                <a:cs typeface="经典特宋简"/>
              </a:endParaRPr>
            </a:p>
            <a:p>
              <a:pPr algn="ctr">
                <a:spcBef>
                  <a:spcPct val="20000"/>
                </a:spcBef>
                <a:buFont typeface="Arial" panose="020B0604020202020204" pitchFamily="34" charset="0"/>
                <a:buNone/>
              </a:pPr>
              <a:endParaRPr lang="en-US" altLang="zh-CN" sz="2000" b="1">
                <a:latin typeface="经典特宋简"/>
                <a:ea typeface="经典特宋简"/>
                <a:cs typeface="经典特宋简"/>
              </a:endParaRPr>
            </a:p>
            <a:p>
              <a:pPr algn="ctr">
                <a:spcBef>
                  <a:spcPct val="20000"/>
                </a:spcBef>
                <a:buFont typeface="Arial" panose="020B0604020202020204" pitchFamily="34" charset="0"/>
                <a:buNone/>
              </a:pPr>
              <a:endParaRPr lang="en-US" altLang="zh-CN" sz="2000" b="1">
                <a:latin typeface="经典特宋简"/>
                <a:ea typeface="经典特宋简"/>
                <a:cs typeface="经典特宋简"/>
              </a:endParaRPr>
            </a:p>
            <a:p>
              <a:pPr algn="ctr">
                <a:spcBef>
                  <a:spcPct val="20000"/>
                </a:spcBef>
                <a:buFont typeface="Arial" panose="020B0604020202020204" pitchFamily="34" charset="0"/>
                <a:buNone/>
              </a:pPr>
              <a:endParaRPr lang="en-US" altLang="zh-CN" sz="2000" b="1">
                <a:latin typeface="经典特宋简"/>
                <a:ea typeface="经典特宋简"/>
                <a:cs typeface="经典特宋简"/>
              </a:endParaRPr>
            </a:p>
            <a:p>
              <a:pPr algn="ctr">
                <a:spcBef>
                  <a:spcPct val="20000"/>
                </a:spcBef>
                <a:buFont typeface="Arial" panose="020B0604020202020204" pitchFamily="34" charset="0"/>
                <a:buNone/>
              </a:pPr>
              <a:endParaRPr lang="en-US" altLang="zh-CN" sz="2000" b="1">
                <a:latin typeface="经典特宋简"/>
                <a:ea typeface="经典特宋简"/>
                <a:cs typeface="经典特宋简"/>
              </a:endParaRPr>
            </a:p>
          </p:txBody>
        </p:sp>
        <p:sp>
          <p:nvSpPr>
            <p:cNvPr id="24" name="Rectangle 47"/>
            <p:cNvSpPr/>
            <p:nvPr/>
          </p:nvSpPr>
          <p:spPr bwMode="auto">
            <a:xfrm>
              <a:off x="4899025" y="3443033"/>
              <a:ext cx="3321050" cy="2996673"/>
            </a:xfrm>
            <a:prstGeom prst="rect">
              <a:avLst/>
            </a:prstGeom>
            <a:noFill/>
            <a:ln>
              <a:noFill/>
            </a:ln>
          </p:spPr>
          <p:txBody>
            <a:bodyPr/>
            <a:lstStyle/>
            <a:p>
              <a:pPr marL="269875" indent="-269875">
                <a:lnSpc>
                  <a:spcPct val="120000"/>
                </a:lnSpc>
                <a:spcBef>
                  <a:spcPct val="15000"/>
                </a:spcBef>
                <a:spcAft>
                  <a:spcPts val="0"/>
                </a:spcAft>
                <a:buClr>
                  <a:srgbClr val="1C1C1C"/>
                </a:buClr>
                <a:buFont typeface="Wingdings" panose="05000000000000000000" pitchFamily="2" charset="2"/>
                <a:buNone/>
                <a:defRPr/>
              </a:pPr>
              <a:r>
                <a:rPr lang="en-US" altLang="zh-CN" sz="16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）发型发式要求：</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20000"/>
                </a:lnSpc>
                <a:spcBef>
                  <a:spcPct val="15000"/>
                </a:spcBef>
                <a:spcAft>
                  <a:spcPts val="0"/>
                </a:spcAft>
                <a:buClr>
                  <a:schemeClr val="bg1">
                    <a:lumMod val="50000"/>
                  </a:schemeClr>
                </a:buClr>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前发不遮眉，侧发不掩耳，后发不及领。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69875" indent="-269875">
                <a:lnSpc>
                  <a:spcPct val="120000"/>
                </a:lnSpc>
                <a:spcBef>
                  <a:spcPct val="15000"/>
                </a:spcBef>
                <a:spcAft>
                  <a:spcPts val="0"/>
                </a:spcAft>
                <a:buClr>
                  <a:srgbClr val="FF3300"/>
                </a:buClr>
                <a:buFont typeface="Wingdings" panose="05000000000000000000" pitchFamily="2" charset="2"/>
                <a:buNone/>
                <a:defRPr/>
              </a:pPr>
              <a:r>
                <a:rPr lang="en-US" altLang="zh-CN" sz="1600" dirty="0">
                  <a:solidFill>
                    <a:schemeClr val="bg1">
                      <a:lumMod val="50000"/>
                    </a:schemeClr>
                  </a:solidFill>
                  <a:latin typeface="微软雅黑" panose="020B0503020204020204" pitchFamily="34" charset="-122"/>
                  <a:ea typeface="微软雅黑" panose="020B0503020204020204" pitchFamily="34" charset="-122"/>
                </a:rPr>
                <a:t>2</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）面部修饰：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20000"/>
                </a:lnSpc>
                <a:spcBef>
                  <a:spcPct val="15000"/>
                </a:spcBef>
                <a:spcAft>
                  <a:spcPts val="0"/>
                </a:spcAft>
                <a:buClr>
                  <a:schemeClr val="bg1">
                    <a:lumMod val="50000"/>
                  </a:schemeClr>
                </a:buClr>
                <a:buFont typeface="Wingdings" panose="05000000000000000000" pitchFamily="2" charset="2"/>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剔须修面（</a:t>
              </a:r>
              <a:r>
                <a:rPr lang="zh-CN" altLang="en-US" b="1" dirty="0">
                  <a:solidFill>
                    <a:srgbClr val="00B0F0"/>
                  </a:solidFill>
                  <a:latin typeface="微软雅黑" panose="020B0503020204020204" pitchFamily="34" charset="-122"/>
                  <a:ea typeface="微软雅黑" panose="020B0503020204020204" pitchFamily="34" charset="-122"/>
                </a:rPr>
                <a:t>每日必须</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），保持清洁。</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1148715" y="6120130"/>
            <a:ext cx="6591935" cy="365760"/>
          </a:xfrm>
          <a:prstGeom prst="rect">
            <a:avLst/>
          </a:prstGeom>
          <a:noFill/>
        </p:spPr>
        <p:txBody>
          <a:bodyPr wrap="square" rtlCol="0">
            <a:spAutoFit/>
          </a:bodyPr>
          <a:p>
            <a:pPr algn="ctr"/>
            <a:r>
              <a:rPr lang="zh-CN" altLang="en-US"/>
              <a:t>亮亮图文旗舰店  https://liangliangtuwen.tmall.com</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仪容（发肤容貌）</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grpSp>
        <p:nvGrpSpPr>
          <p:cNvPr id="21" name="组合 20"/>
          <p:cNvGrpSpPr/>
          <p:nvPr/>
        </p:nvGrpSpPr>
        <p:grpSpPr bwMode="auto">
          <a:xfrm>
            <a:off x="2909888" y="2211388"/>
            <a:ext cx="3030537" cy="3024187"/>
            <a:chOff x="3337207" y="2334367"/>
            <a:chExt cx="2081290" cy="2077996"/>
          </a:xfrm>
        </p:grpSpPr>
        <p:grpSp>
          <p:nvGrpSpPr>
            <p:cNvPr id="31766" name="组合 24"/>
            <p:cNvGrpSpPr/>
            <p:nvPr/>
          </p:nvGrpSpPr>
          <p:grpSpPr bwMode="auto">
            <a:xfrm>
              <a:off x="3339033" y="2336506"/>
              <a:ext cx="2079464" cy="2075857"/>
              <a:chOff x="3628090" y="2345024"/>
              <a:chExt cx="2079464" cy="2075857"/>
            </a:xfrm>
          </p:grpSpPr>
          <p:sp>
            <p:nvSpPr>
              <p:cNvPr id="27" name="空心弧 26"/>
              <p:cNvSpPr/>
              <p:nvPr/>
            </p:nvSpPr>
            <p:spPr>
              <a:xfrm>
                <a:off x="3635896" y="2348880"/>
                <a:ext cx="2071658" cy="2071658"/>
              </a:xfrm>
              <a:prstGeom prst="blockArc">
                <a:avLst>
                  <a:gd name="adj1" fmla="val 8772511"/>
                  <a:gd name="adj2" fmla="val 16179836"/>
                  <a:gd name="adj3" fmla="val 25755"/>
                </a:avLst>
              </a:prstGeom>
              <a:solidFill>
                <a:srgbClr val="C00000"/>
              </a:solidFill>
              <a:ln w="12700" cap="flat" cmpd="sng" algn="ctr">
                <a:gradFill>
                  <a:gsLst>
                    <a:gs pos="0">
                      <a:sysClr val="window" lastClr="FFFFFF">
                        <a:alpha val="0"/>
                      </a:sysClr>
                    </a:gs>
                    <a:gs pos="19000">
                      <a:srgbClr val="FFC000"/>
                    </a:gs>
                    <a:gs pos="40000">
                      <a:sysClr val="window" lastClr="FFFFFF">
                        <a:alpha val="0"/>
                      </a:sysClr>
                    </a:gs>
                  </a:gsLst>
                  <a:lin ang="5400000" scaled="0"/>
                </a:gradFill>
                <a:prstDash val="solid"/>
              </a:ln>
              <a:effectLst/>
            </p:spPr>
            <p:txBody>
              <a:bodyPr anchor="ctr"/>
              <a:lstStyle/>
              <a:p>
                <a:pPr algn="ctr">
                  <a:spcBef>
                    <a:spcPts val="0"/>
                  </a:spcBef>
                  <a:spcAft>
                    <a:spcPts val="0"/>
                  </a:spcAft>
                  <a:defRPr/>
                </a:pPr>
                <a:endParaRPr lang="zh-CN" altLang="en-US" kern="0">
                  <a:solidFill>
                    <a:sysClr val="windowText" lastClr="000000"/>
                  </a:solidFill>
                  <a:latin typeface="Verdana" panose="020B0604030504040204"/>
                  <a:ea typeface="微软雅黑" panose="020B0503020204020204" pitchFamily="34" charset="-122"/>
                </a:endParaRPr>
              </a:p>
            </p:txBody>
          </p:sp>
          <p:sp>
            <p:nvSpPr>
              <p:cNvPr id="28" name="空心弧 27"/>
              <p:cNvSpPr/>
              <p:nvPr/>
            </p:nvSpPr>
            <p:spPr>
              <a:xfrm>
                <a:off x="3628090" y="2349223"/>
                <a:ext cx="2071658" cy="2071658"/>
              </a:xfrm>
              <a:prstGeom prst="blockArc">
                <a:avLst>
                  <a:gd name="adj1" fmla="val 16183556"/>
                  <a:gd name="adj2" fmla="val 1995668"/>
                  <a:gd name="adj3" fmla="val 25725"/>
                </a:avLst>
              </a:prstGeom>
              <a:solidFill>
                <a:srgbClr val="009900"/>
              </a:solidFill>
              <a:ln w="12700" cap="flat" cmpd="sng" algn="ctr">
                <a:gradFill>
                  <a:gsLst>
                    <a:gs pos="0">
                      <a:sysClr val="window" lastClr="FFFFFF">
                        <a:alpha val="0"/>
                      </a:sysClr>
                    </a:gs>
                    <a:gs pos="19000">
                      <a:srgbClr val="66FF33"/>
                    </a:gs>
                    <a:gs pos="40000">
                      <a:sysClr val="window" lastClr="FFFFFF">
                        <a:alpha val="0"/>
                      </a:sysClr>
                    </a:gs>
                  </a:gsLst>
                  <a:lin ang="5400000" scaled="0"/>
                </a:gradFill>
                <a:prstDash val="solid"/>
              </a:ln>
              <a:effectLst/>
            </p:spPr>
            <p:txBody>
              <a:bodyPr anchor="ctr"/>
              <a:lstStyle/>
              <a:p>
                <a:pPr algn="ctr">
                  <a:spcBef>
                    <a:spcPts val="0"/>
                  </a:spcBef>
                  <a:spcAft>
                    <a:spcPts val="0"/>
                  </a:spcAft>
                  <a:defRPr/>
                </a:pPr>
                <a:endParaRPr lang="zh-CN" altLang="en-US" kern="0">
                  <a:solidFill>
                    <a:sysClr val="windowText" lastClr="000000"/>
                  </a:solidFill>
                  <a:latin typeface="Verdana" panose="020B0604030504040204"/>
                  <a:ea typeface="微软雅黑" panose="020B0503020204020204" pitchFamily="34" charset="-122"/>
                </a:endParaRPr>
              </a:p>
            </p:txBody>
          </p:sp>
          <p:sp>
            <p:nvSpPr>
              <p:cNvPr id="29" name="空心弧 28"/>
              <p:cNvSpPr/>
              <p:nvPr/>
            </p:nvSpPr>
            <p:spPr>
              <a:xfrm>
                <a:off x="3632617" y="2345024"/>
                <a:ext cx="2071658" cy="2071658"/>
              </a:xfrm>
              <a:prstGeom prst="blockArc">
                <a:avLst>
                  <a:gd name="adj1" fmla="val 1988486"/>
                  <a:gd name="adj2" fmla="val 8789848"/>
                  <a:gd name="adj3" fmla="val 25707"/>
                </a:avLst>
              </a:prstGeom>
              <a:gradFill flip="none" rotWithShape="1">
                <a:gsLst>
                  <a:gs pos="0">
                    <a:srgbClr val="0070C0"/>
                  </a:gs>
                  <a:gs pos="100000">
                    <a:srgbClr val="00B0F0"/>
                  </a:gs>
                </a:gsLst>
                <a:lin ang="16200000" scaled="1"/>
                <a:tileRect/>
              </a:gradFill>
              <a:ln w="12700" cap="flat" cmpd="sng" algn="ctr">
                <a:gradFill>
                  <a:gsLst>
                    <a:gs pos="0">
                      <a:sysClr val="window" lastClr="FFFFFF">
                        <a:alpha val="0"/>
                      </a:sysClr>
                    </a:gs>
                    <a:gs pos="19000">
                      <a:srgbClr val="4BACC6">
                        <a:lumMod val="40000"/>
                        <a:lumOff val="60000"/>
                      </a:srgbClr>
                    </a:gs>
                    <a:gs pos="40000">
                      <a:sysClr val="window" lastClr="FFFFFF">
                        <a:alpha val="0"/>
                      </a:sysClr>
                    </a:gs>
                  </a:gsLst>
                  <a:lin ang="5400000" scaled="0"/>
                </a:gradFill>
                <a:prstDash val="solid"/>
              </a:ln>
              <a:effectLst/>
            </p:spPr>
            <p:txBody>
              <a:bodyPr anchor="ctr"/>
              <a:lstStyle/>
              <a:p>
                <a:pPr algn="ctr">
                  <a:spcBef>
                    <a:spcPts val="0"/>
                  </a:spcBef>
                  <a:spcAft>
                    <a:spcPts val="0"/>
                  </a:spcAft>
                  <a:defRPr/>
                </a:pPr>
                <a:endParaRPr lang="zh-CN" altLang="en-US" kern="0">
                  <a:solidFill>
                    <a:sysClr val="windowText" lastClr="000000"/>
                  </a:solidFill>
                  <a:latin typeface="Verdana" panose="020B0604030504040204"/>
                  <a:ea typeface="微软雅黑" panose="020B0503020204020204" pitchFamily="34" charset="-122"/>
                </a:endParaRPr>
              </a:p>
            </p:txBody>
          </p:sp>
        </p:grpSp>
        <p:sp>
          <p:nvSpPr>
            <p:cNvPr id="26" name="空心弧 56"/>
            <p:cNvSpPr/>
            <p:nvPr/>
          </p:nvSpPr>
          <p:spPr>
            <a:xfrm>
              <a:off x="3337207" y="2334367"/>
              <a:ext cx="2063626" cy="2067784"/>
            </a:xfrm>
            <a:custGeom>
              <a:avLst/>
              <a:gdLst/>
              <a:ahLst/>
              <a:cxnLst/>
              <a:rect l="l" t="t" r="r" b="b"/>
              <a:pathLst>
                <a:path w="2063626" h="2067784">
                  <a:moveTo>
                    <a:pt x="1032823" y="531744"/>
                  </a:moveTo>
                  <a:lnTo>
                    <a:pt x="1032833" y="533546"/>
                  </a:lnTo>
                  <a:cubicBezTo>
                    <a:pt x="847969" y="534630"/>
                    <a:pt x="678644" y="637177"/>
                    <a:pt x="592036" y="800501"/>
                  </a:cubicBezTo>
                  <a:cubicBezTo>
                    <a:pt x="505428" y="963825"/>
                    <a:pt x="515539" y="1161524"/>
                    <a:pt x="618356" y="1315160"/>
                  </a:cubicBezTo>
                  <a:lnTo>
                    <a:pt x="617809" y="1315526"/>
                  </a:lnTo>
                  <a:cubicBezTo>
                    <a:pt x="711452" y="1454065"/>
                    <a:pt x="868399" y="1536357"/>
                    <a:pt x="1035941" y="1535211"/>
                  </a:cubicBezTo>
                  <a:cubicBezTo>
                    <a:pt x="1203678" y="1534064"/>
                    <a:pt x="1359652" y="1449438"/>
                    <a:pt x="1451406" y="1309379"/>
                  </a:cubicBezTo>
                  <a:cubicBezTo>
                    <a:pt x="1550582" y="1157486"/>
                    <a:pt x="1559825" y="963363"/>
                    <a:pt x="1475186" y="801828"/>
                  </a:cubicBezTo>
                  <a:cubicBezTo>
                    <a:pt x="1388754" y="636872"/>
                    <a:pt x="1218655" y="533067"/>
                    <a:pt x="1032823" y="531744"/>
                  </a:cubicBezTo>
                  <a:close/>
                  <a:moveTo>
                    <a:pt x="1029704" y="0"/>
                  </a:moveTo>
                  <a:lnTo>
                    <a:pt x="1029709" y="769"/>
                  </a:lnTo>
                  <a:cubicBezTo>
                    <a:pt x="1414158" y="959"/>
                    <a:pt x="1766883" y="214549"/>
                    <a:pt x="1945483" y="555408"/>
                  </a:cubicBezTo>
                  <a:cubicBezTo>
                    <a:pt x="2117878" y="884426"/>
                    <a:pt x="2100431" y="1279343"/>
                    <a:pt x="1900832" y="1589822"/>
                  </a:cubicBezTo>
                  <a:lnTo>
                    <a:pt x="1903976" y="1591841"/>
                  </a:lnTo>
                  <a:lnTo>
                    <a:pt x="1880105" y="1624318"/>
                  </a:lnTo>
                  <a:cubicBezTo>
                    <a:pt x="1879244" y="1626311"/>
                    <a:pt x="1878029" y="1628059"/>
                    <a:pt x="1876808" y="1629805"/>
                  </a:cubicBezTo>
                  <a:lnTo>
                    <a:pt x="1876322" y="1629465"/>
                  </a:lnTo>
                  <a:cubicBezTo>
                    <a:pt x="1685716" y="1901963"/>
                    <a:pt x="1374008" y="2065474"/>
                    <a:pt x="1039583" y="2067760"/>
                  </a:cubicBezTo>
                  <a:cubicBezTo>
                    <a:pt x="692966" y="2070130"/>
                    <a:pt x="368383" y="1898990"/>
                    <a:pt x="174957" y="1611896"/>
                  </a:cubicBezTo>
                  <a:lnTo>
                    <a:pt x="174936" y="1611910"/>
                  </a:lnTo>
                  <a:lnTo>
                    <a:pt x="174836" y="1611736"/>
                  </a:lnTo>
                  <a:cubicBezTo>
                    <a:pt x="172477" y="1609288"/>
                    <a:pt x="170614" y="1606502"/>
                    <a:pt x="168763" y="1603706"/>
                  </a:cubicBezTo>
                  <a:lnTo>
                    <a:pt x="169820" y="1603006"/>
                  </a:lnTo>
                  <a:cubicBezTo>
                    <a:pt x="-37461" y="1287759"/>
                    <a:pt x="-56352" y="884337"/>
                    <a:pt x="120656" y="550537"/>
                  </a:cubicBezTo>
                  <a:cubicBezTo>
                    <a:pt x="298221" y="215687"/>
                    <a:pt x="644382" y="4716"/>
                    <a:pt x="1023019" y="496"/>
                  </a:cubicBezTo>
                  <a:cubicBezTo>
                    <a:pt x="1023019" y="443"/>
                    <a:pt x="1023019" y="390"/>
                    <a:pt x="1023018" y="337"/>
                  </a:cubicBezTo>
                  <a:lnTo>
                    <a:pt x="1024167" y="411"/>
                  </a:lnTo>
                  <a:cubicBezTo>
                    <a:pt x="1026009" y="27"/>
                    <a:pt x="1027856" y="11"/>
                    <a:pt x="1029704" y="0"/>
                  </a:cubicBezTo>
                  <a:close/>
                </a:path>
              </a:pathLst>
            </a:custGeom>
            <a:gradFill flip="none" rotWithShape="1">
              <a:gsLst>
                <a:gs pos="52000">
                  <a:sysClr val="windowText" lastClr="000000">
                    <a:alpha val="10000"/>
                  </a:sysClr>
                </a:gs>
                <a:gs pos="100000">
                  <a:sysClr val="window" lastClr="FFFFFF">
                    <a:alpha val="60000"/>
                  </a:sysClr>
                </a:gs>
              </a:gsLst>
              <a:lin ang="16200000" scaled="1"/>
              <a:tileRect/>
            </a:gradFill>
            <a:ln w="25400" cap="flat" cmpd="sng" algn="ctr">
              <a:noFill/>
              <a:prstDash val="solid"/>
            </a:ln>
            <a:effectLst/>
          </p:spPr>
          <p:txBody>
            <a:bodyPr anchor="ctr"/>
            <a:lstStyle/>
            <a:p>
              <a:pPr algn="ctr">
                <a:spcBef>
                  <a:spcPts val="0"/>
                </a:spcBef>
                <a:spcAft>
                  <a:spcPts val="0"/>
                </a:spcAft>
                <a:defRPr/>
              </a:pPr>
              <a:endParaRPr lang="zh-CN" altLang="en-US" kern="0">
                <a:solidFill>
                  <a:sysClr val="windowText" lastClr="000000"/>
                </a:solidFill>
                <a:latin typeface="Verdana" panose="020B0604030504040204"/>
                <a:ea typeface="微软雅黑" panose="020B0503020204020204" pitchFamily="34" charset="-122"/>
              </a:endParaRPr>
            </a:p>
          </p:txBody>
        </p:sp>
      </p:grpSp>
      <p:grpSp>
        <p:nvGrpSpPr>
          <p:cNvPr id="30" name="组合 29"/>
          <p:cNvGrpSpPr/>
          <p:nvPr/>
        </p:nvGrpSpPr>
        <p:grpSpPr bwMode="auto">
          <a:xfrm>
            <a:off x="3771900" y="3098800"/>
            <a:ext cx="1295400" cy="1296988"/>
            <a:chOff x="3915763" y="3270459"/>
            <a:chExt cx="1296144" cy="1296144"/>
          </a:xfrm>
        </p:grpSpPr>
        <p:sp>
          <p:nvSpPr>
            <p:cNvPr id="31" name="椭圆 30"/>
            <p:cNvSpPr/>
            <p:nvPr/>
          </p:nvSpPr>
          <p:spPr>
            <a:xfrm>
              <a:off x="3915763" y="3270459"/>
              <a:ext cx="1296144" cy="1296144"/>
            </a:xfrm>
            <a:prstGeom prst="ellipse">
              <a:avLst/>
            </a:prstGeom>
            <a:solidFill>
              <a:sysClr val="windowText" lastClr="000000">
                <a:lumMod val="75000"/>
                <a:lumOff val="25000"/>
              </a:sysClr>
            </a:solidFill>
            <a:ln w="25400" cap="flat" cmpd="sng" algn="ctr">
              <a:noFill/>
              <a:prstDash val="solid"/>
            </a:ln>
            <a:effectLst/>
          </p:spPr>
          <p:txBody>
            <a:bodyPr anchor="ctr"/>
            <a:lstStyle/>
            <a:p>
              <a:pPr algn="ctr">
                <a:spcBef>
                  <a:spcPts val="0"/>
                </a:spcBef>
                <a:spcAft>
                  <a:spcPts val="0"/>
                </a:spcAft>
                <a:defRPr/>
              </a:pPr>
              <a:endParaRPr lang="zh-CN" altLang="en-US" sz="2400" kern="0" dirty="0">
                <a:solidFill>
                  <a:sysClr val="window" lastClr="FFFFFF"/>
                </a:solidFill>
                <a:latin typeface="Verdana" panose="020B0604030504040204"/>
                <a:ea typeface="微软雅黑" panose="020B0503020204020204" pitchFamily="34" charset="-122"/>
              </a:endParaRPr>
            </a:p>
          </p:txBody>
        </p:sp>
        <p:sp>
          <p:nvSpPr>
            <p:cNvPr id="32" name="矩形 31"/>
            <p:cNvSpPr/>
            <p:nvPr/>
          </p:nvSpPr>
          <p:spPr>
            <a:xfrm>
              <a:off x="4154025" y="3503670"/>
              <a:ext cx="803736" cy="829722"/>
            </a:xfrm>
            <a:prstGeom prst="rect">
              <a:avLst/>
            </a:prstGeom>
          </p:spPr>
          <p:txBody>
            <a:bodyPr wrap="none">
              <a:spAutoFit/>
            </a:bodyPr>
            <a:lstStyle/>
            <a:p>
              <a:pPr algn="ctr">
                <a:spcBef>
                  <a:spcPts val="0"/>
                </a:spcBef>
                <a:spcAft>
                  <a:spcPts val="0"/>
                </a:spcAft>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化妆</a:t>
              </a:r>
              <a:endParaRPr lang="en-US" altLang="zh-CN" sz="2400" b="1" kern="0" dirty="0">
                <a:solidFill>
                  <a:sysClr val="window" lastClr="FFFFFF"/>
                </a:solidFill>
                <a:latin typeface="微软雅黑" panose="020B0503020204020204" pitchFamily="34" charset="-122"/>
                <a:ea typeface="微软雅黑" panose="020B0503020204020204" pitchFamily="34" charset="-122"/>
              </a:endParaRPr>
            </a:p>
            <a:p>
              <a:pPr algn="ctr">
                <a:spcBef>
                  <a:spcPts val="0"/>
                </a:spcBef>
                <a:spcAft>
                  <a:spcPts val="0"/>
                </a:spcAft>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原则</a:t>
              </a:r>
              <a:endParaRPr lang="zh-CN" altLang="en-US" sz="2400" b="1"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33" name="TextBox 32"/>
          <p:cNvSpPr txBox="1"/>
          <p:nvPr/>
        </p:nvSpPr>
        <p:spPr>
          <a:xfrm rot="20967639">
            <a:off x="3303825" y="2592417"/>
            <a:ext cx="2445544" cy="2311636"/>
          </a:xfrm>
          <a:prstGeom prst="rect">
            <a:avLst/>
          </a:prstGeom>
          <a:noFill/>
        </p:spPr>
        <p:txBody>
          <a:bodyPr spcFirstLastPara="1" wrap="none">
            <a:prstTxWarp prst="textArchUp">
              <a:avLst>
                <a:gd name="adj" fmla="val 10117988"/>
              </a:avLst>
            </a:prstTxWarp>
            <a:spAutoFit/>
          </a:bodyPr>
          <a:lstStyle/>
          <a:p>
            <a:pPr>
              <a:spcBef>
                <a:spcPts val="0"/>
              </a:spcBef>
              <a:spcAft>
                <a:spcPts val="0"/>
              </a:spcAft>
              <a:defRPr/>
            </a:pPr>
            <a:r>
              <a:rPr lang="zh-CN" altLang="en-US" sz="2800" kern="0" dirty="0">
                <a:solidFill>
                  <a:sysClr val="window" lastClr="FFFFFF"/>
                </a:solidFill>
                <a:latin typeface="微软雅黑" panose="020B0503020204020204" pitchFamily="34" charset="-122"/>
                <a:ea typeface="微软雅黑" panose="020B0503020204020204" pitchFamily="34" charset="-122"/>
              </a:rPr>
              <a:t>符合常规审美</a:t>
            </a:r>
            <a:endParaRPr lang="zh-CN" alt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35" name="TextBox 34"/>
          <p:cNvSpPr txBox="1"/>
          <p:nvPr/>
        </p:nvSpPr>
        <p:spPr>
          <a:xfrm rot="20596942">
            <a:off x="3211484" y="2249344"/>
            <a:ext cx="2696852" cy="2620084"/>
          </a:xfrm>
          <a:prstGeom prst="rect">
            <a:avLst/>
          </a:prstGeom>
          <a:noFill/>
        </p:spPr>
        <p:txBody>
          <a:bodyPr spcFirstLastPara="1" wrap="none">
            <a:prstTxWarp prst="textArchDown">
              <a:avLst>
                <a:gd name="adj" fmla="val 1607619"/>
              </a:avLst>
            </a:prstTxWarp>
            <a:spAutoFit/>
          </a:bodyPr>
          <a:lstStyle>
            <a:defPPr>
              <a:defRPr lang="zh-CN"/>
            </a:defPPr>
            <a:lvl1pPr>
              <a:defRPr sz="3200" b="1">
                <a:solidFill>
                  <a:srgbClr val="C00000"/>
                </a:solidFill>
              </a:defRPr>
            </a:lvl1pPr>
          </a:lstStyle>
          <a:p>
            <a:pPr>
              <a:spcBef>
                <a:spcPts val="0"/>
              </a:spcBef>
              <a:spcAft>
                <a:spcPts val="0"/>
              </a:spcAft>
              <a:defRPr/>
            </a:pPr>
            <a:r>
              <a:rPr lang="zh-CN" altLang="en-US" sz="2800" b="0" kern="0" spc="250" dirty="0" smtClean="0">
                <a:solidFill>
                  <a:sysClr val="window" lastClr="FFFFFF"/>
                </a:solidFill>
                <a:latin typeface="微软雅黑" panose="020B0503020204020204" pitchFamily="34" charset="-122"/>
                <a:ea typeface="微软雅黑" panose="020B0503020204020204" pitchFamily="34" charset="-122"/>
              </a:rPr>
              <a:t>化妆要避人</a:t>
            </a:r>
            <a:endParaRPr lang="zh-CN" altLang="en-US" sz="2800" b="0" kern="0" spc="250" dirty="0">
              <a:solidFill>
                <a:sysClr val="window" lastClr="FFFFFF"/>
              </a:solidFill>
              <a:latin typeface="微软雅黑" panose="020B0503020204020204" pitchFamily="34" charset="-122"/>
              <a:ea typeface="微软雅黑" panose="020B0503020204020204" pitchFamily="34" charset="-122"/>
            </a:endParaRPr>
          </a:p>
        </p:txBody>
      </p:sp>
      <p:sp>
        <p:nvSpPr>
          <p:cNvPr id="34" name="TextBox 33"/>
          <p:cNvSpPr txBox="1"/>
          <p:nvPr/>
        </p:nvSpPr>
        <p:spPr>
          <a:xfrm rot="4395101">
            <a:off x="3063037" y="2550446"/>
            <a:ext cx="2388458" cy="2495314"/>
          </a:xfrm>
          <a:prstGeom prst="rect">
            <a:avLst/>
          </a:prstGeom>
          <a:noFill/>
        </p:spPr>
        <p:txBody>
          <a:bodyPr spcFirstLastPara="1" wrap="none">
            <a:prstTxWarp prst="textArchUp">
              <a:avLst>
                <a:gd name="adj" fmla="val 12700986"/>
              </a:avLst>
            </a:prstTxWarp>
            <a:spAutoFit/>
          </a:bodyPr>
          <a:lstStyle>
            <a:defPPr>
              <a:defRPr lang="zh-CN"/>
            </a:defPPr>
            <a:lvl1pPr>
              <a:defRPr sz="3200" b="1">
                <a:solidFill>
                  <a:srgbClr val="C00000"/>
                </a:solidFill>
              </a:defRPr>
            </a:lvl1pPr>
          </a:lstStyle>
          <a:p>
            <a:pPr>
              <a:spcBef>
                <a:spcPts val="0"/>
              </a:spcBef>
              <a:spcAft>
                <a:spcPts val="0"/>
              </a:spcAft>
              <a:defRPr/>
            </a:pPr>
            <a:r>
              <a:rPr lang="zh-CN" altLang="en-US" sz="2800" b="0" kern="0" dirty="0" smtClean="0">
                <a:solidFill>
                  <a:sysClr val="window" lastClr="FFFFFF"/>
                </a:solidFill>
                <a:latin typeface="微软雅黑" panose="020B0503020204020204" pitchFamily="34" charset="-122"/>
                <a:ea typeface="微软雅黑" panose="020B0503020204020204" pitchFamily="34" charset="-122"/>
              </a:rPr>
              <a:t>妆成有却无</a:t>
            </a:r>
            <a:endParaRPr lang="zh-CN" altLang="en-US" sz="2800" b="0" kern="0" dirty="0">
              <a:solidFill>
                <a:sysClr val="window" lastClr="FFFFFF"/>
              </a:solidFill>
              <a:latin typeface="微软雅黑" panose="020B0503020204020204" pitchFamily="34" charset="-122"/>
              <a:ea typeface="微软雅黑" panose="020B0503020204020204" pitchFamily="34" charset="-122"/>
            </a:endParaRPr>
          </a:p>
        </p:txBody>
      </p:sp>
      <p:grpSp>
        <p:nvGrpSpPr>
          <p:cNvPr id="36" name="组合 35"/>
          <p:cNvGrpSpPr/>
          <p:nvPr/>
        </p:nvGrpSpPr>
        <p:grpSpPr bwMode="auto">
          <a:xfrm>
            <a:off x="250825" y="2320925"/>
            <a:ext cx="2736850" cy="1173163"/>
            <a:chOff x="779454" y="2492896"/>
            <a:chExt cx="2352386" cy="1737511"/>
          </a:xfrm>
        </p:grpSpPr>
        <p:sp>
          <p:nvSpPr>
            <p:cNvPr id="37" name="TextBox 36"/>
            <p:cNvSpPr txBox="1"/>
            <p:nvPr/>
          </p:nvSpPr>
          <p:spPr>
            <a:xfrm>
              <a:off x="779454" y="2492896"/>
              <a:ext cx="1981244" cy="1737511"/>
            </a:xfrm>
            <a:prstGeom prst="rect">
              <a:avLst/>
            </a:prstGeom>
            <a:noFill/>
          </p:spPr>
          <p:txBody>
            <a:bodyPr>
              <a:spAutoFit/>
            </a:bodyPr>
            <a:lstStyle/>
            <a:p>
              <a:pPr>
                <a:lnSpc>
                  <a:spcPct val="130000"/>
                </a:lnSpc>
                <a:spcBef>
                  <a:spcPts val="600"/>
                </a:spcBef>
                <a:spcAft>
                  <a:spcPts val="0"/>
                </a:spcAft>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化妆符合常规审美要求。不要纹身、不要刺字，不要标新立异。</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1763" name="直接连接符 37"/>
            <p:cNvCxnSpPr>
              <a:cxnSpLocks noChangeShapeType="1"/>
            </p:cNvCxnSpPr>
            <p:nvPr/>
          </p:nvCxnSpPr>
          <p:spPr bwMode="auto">
            <a:xfrm>
              <a:off x="2760410" y="3133706"/>
              <a:ext cx="371430" cy="331878"/>
            </a:xfrm>
            <a:prstGeom prst="line">
              <a:avLst/>
            </a:prstGeom>
            <a:noFill/>
            <a:ln w="9525" algn="ctr">
              <a:solidFill>
                <a:srgbClr val="404040"/>
              </a:solidFill>
              <a:round/>
            </a:ln>
          </p:spPr>
        </p:cxnSp>
      </p:grpSp>
      <p:grpSp>
        <p:nvGrpSpPr>
          <p:cNvPr id="39" name="组合 38"/>
          <p:cNvGrpSpPr/>
          <p:nvPr/>
        </p:nvGrpSpPr>
        <p:grpSpPr bwMode="auto">
          <a:xfrm>
            <a:off x="5749925" y="2282825"/>
            <a:ext cx="2998788" cy="812800"/>
            <a:chOff x="5894455" y="2453987"/>
            <a:chExt cx="2998025" cy="812530"/>
          </a:xfrm>
        </p:grpSpPr>
        <p:sp>
          <p:nvSpPr>
            <p:cNvPr id="40" name="TextBox 39"/>
            <p:cNvSpPr txBox="1"/>
            <p:nvPr/>
          </p:nvSpPr>
          <p:spPr>
            <a:xfrm>
              <a:off x="6372171" y="2453987"/>
              <a:ext cx="2520309" cy="812530"/>
            </a:xfrm>
            <a:prstGeom prst="rect">
              <a:avLst/>
            </a:prstGeom>
            <a:noFill/>
          </p:spPr>
          <p:txBody>
            <a:bodyPr>
              <a:spAutoFit/>
            </a:bodyPr>
            <a:lstStyle/>
            <a:p>
              <a:pPr>
                <a:lnSpc>
                  <a:spcPct val="130000"/>
                </a:lnSpc>
                <a:spcBef>
                  <a:spcPts val="600"/>
                </a:spcBef>
                <a:spcAft>
                  <a:spcPts val="0"/>
                </a:spcAft>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妆成有却无，让人觉得你天生长得就这么好看。</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1761" name="直接连接符 40"/>
            <p:cNvCxnSpPr>
              <a:cxnSpLocks noChangeShapeType="1"/>
            </p:cNvCxnSpPr>
            <p:nvPr/>
          </p:nvCxnSpPr>
          <p:spPr bwMode="auto">
            <a:xfrm flipV="1">
              <a:off x="5894455" y="2869485"/>
              <a:ext cx="274876" cy="279869"/>
            </a:xfrm>
            <a:prstGeom prst="line">
              <a:avLst/>
            </a:prstGeom>
            <a:noFill/>
            <a:ln w="9525" algn="ctr">
              <a:solidFill>
                <a:srgbClr val="404040"/>
              </a:solidFill>
              <a:round/>
            </a:ln>
          </p:spPr>
        </p:cxnSp>
      </p:grpSp>
      <p:grpSp>
        <p:nvGrpSpPr>
          <p:cNvPr id="42" name="组合 41"/>
          <p:cNvGrpSpPr/>
          <p:nvPr/>
        </p:nvGrpSpPr>
        <p:grpSpPr bwMode="auto">
          <a:xfrm>
            <a:off x="971550" y="5157788"/>
            <a:ext cx="4176713" cy="1395412"/>
            <a:chOff x="3312511" y="5366398"/>
            <a:chExt cx="4176464" cy="1395412"/>
          </a:xfrm>
        </p:grpSpPr>
        <p:sp>
          <p:nvSpPr>
            <p:cNvPr id="43" name="TextBox 42"/>
            <p:cNvSpPr txBox="1"/>
            <p:nvPr/>
          </p:nvSpPr>
          <p:spPr>
            <a:xfrm>
              <a:off x="3312511" y="5949010"/>
              <a:ext cx="4176464" cy="812800"/>
            </a:xfrm>
            <a:prstGeom prst="rect">
              <a:avLst/>
            </a:prstGeom>
            <a:noFill/>
          </p:spPr>
          <p:txBody>
            <a:bodyPr>
              <a:spAutoFit/>
            </a:bodyPr>
            <a:lstStyle/>
            <a:p>
              <a:pPr>
                <a:lnSpc>
                  <a:spcPct val="130000"/>
                </a:lnSpc>
                <a:spcBef>
                  <a:spcPts val="600"/>
                </a:spcBef>
                <a:spcAft>
                  <a:spcPts val="0"/>
                </a:spcAft>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在人前时就一定是最美的样子，补妆和化妆要到屋内或洗手间。</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1759" name="直接连接符 43"/>
            <p:cNvCxnSpPr>
              <a:cxnSpLocks noChangeShapeType="1"/>
              <a:stCxn id="43" idx="0"/>
            </p:cNvCxnSpPr>
            <p:nvPr/>
          </p:nvCxnSpPr>
          <p:spPr bwMode="auto">
            <a:xfrm flipV="1">
              <a:off x="5400743" y="5366398"/>
              <a:ext cx="711915" cy="582882"/>
            </a:xfrm>
            <a:prstGeom prst="line">
              <a:avLst/>
            </a:prstGeom>
            <a:noFill/>
            <a:ln w="9525" algn="ctr">
              <a:solidFill>
                <a:srgbClr val="404040"/>
              </a:solidFill>
              <a:round/>
            </a:ln>
          </p:spPr>
        </p:cxnSp>
      </p:grpSp>
      <p:cxnSp>
        <p:nvCxnSpPr>
          <p:cNvPr id="47" name="直接连接符 46"/>
          <p:cNvCxnSpPr>
            <a:cxnSpLocks noChangeShapeType="1"/>
          </p:cNvCxnSpPr>
          <p:nvPr/>
        </p:nvCxnSpPr>
        <p:spPr bwMode="auto">
          <a:xfrm flipH="1">
            <a:off x="2051050" y="1862138"/>
            <a:ext cx="4681538" cy="0"/>
          </a:xfrm>
          <a:prstGeom prst="line">
            <a:avLst/>
          </a:prstGeom>
          <a:noFill/>
          <a:ln w="9525">
            <a:solidFill>
              <a:srgbClr val="DC9F0B"/>
            </a:solidFill>
            <a:prstDash val="dash"/>
            <a:round/>
            <a:headEnd type="oval" w="med" len="med"/>
            <a:tailEnd type="oval" w="med" len="med"/>
          </a:ln>
        </p:spPr>
      </p:cxnSp>
      <p:sp>
        <p:nvSpPr>
          <p:cNvPr id="48" name="矩形 47"/>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国际商务场合中对化妆有三项最主要的规则</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31757" name="Picture 3" descr="C:\Documents and Settings\tdz\桌面\未标题-2.png"/>
          <p:cNvPicPr>
            <a:picLocks noChangeAspect="1" noChangeArrowheads="1"/>
          </p:cNvPicPr>
          <p:nvPr/>
        </p:nvPicPr>
        <p:blipFill>
          <a:blip r:embed="rId1" cstate="print"/>
          <a:srcRect/>
          <a:stretch>
            <a:fillRect/>
          </a:stretch>
        </p:blipFill>
        <p:spPr bwMode="auto">
          <a:xfrm>
            <a:off x="6497638" y="4524375"/>
            <a:ext cx="2643187" cy="2333625"/>
          </a:xfrm>
          <a:prstGeom prst="rect">
            <a:avLst/>
          </a:prstGeom>
          <a:noFill/>
          <a:ln w="9525">
            <a:noFill/>
            <a:miter lim="800000"/>
            <a:headEnd/>
            <a:tailEnd/>
          </a:ln>
        </p:spPr>
      </p:pic>
      <p:sp>
        <p:nvSpPr>
          <p:cNvPr id="31780" name="Rectangle 36"/>
          <p:cNvSpPr>
            <a:spLocks noChangeArrowheads="1"/>
          </p:cNvSpPr>
          <p:nvPr/>
        </p:nvSpPr>
        <p:spPr bwMode="auto">
          <a:xfrm>
            <a:off x="3171825" y="3246438"/>
            <a:ext cx="309880" cy="365760"/>
          </a:xfrm>
          <a:prstGeom prst="rect">
            <a:avLst/>
          </a:prstGeom>
          <a:noFill/>
          <a:ln w="9525">
            <a:noFill/>
            <a:miter lim="800000"/>
          </a:ln>
          <a:effectLst/>
        </p:spPr>
        <p:txBody>
          <a:bodyPr wrap="none">
            <a:spAutoFit/>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1000"/>
                                        <p:tgtEl>
                                          <p:spTgt spid="48"/>
                                        </p:tgtEl>
                                      </p:cBhvr>
                                    </p:animEffect>
                                    <p:anim calcmode="lin" valueType="num">
                                      <p:cBhvr>
                                        <p:cTn id="12" dur="1000" fill="hold"/>
                                        <p:tgtEl>
                                          <p:spTgt spid="48"/>
                                        </p:tgtEl>
                                        <p:attrNameLst>
                                          <p:attrName>ppt_x</p:attrName>
                                        </p:attrNameLst>
                                      </p:cBhvr>
                                      <p:tavLst>
                                        <p:tav tm="0">
                                          <p:val>
                                            <p:strVal val="#ppt_x"/>
                                          </p:val>
                                        </p:tav>
                                        <p:tav tm="100000">
                                          <p:val>
                                            <p:strVal val="#ppt_x"/>
                                          </p:val>
                                        </p:tav>
                                      </p:tavLst>
                                    </p:anim>
                                    <p:anim calcmode="lin" valueType="num">
                                      <p:cBhvr>
                                        <p:cTn id="1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par>
                          <p:cTn id="19" fill="hold">
                            <p:stCondLst>
                              <p:cond delay="500"/>
                            </p:stCondLst>
                            <p:childTnLst>
                              <p:par>
                                <p:cTn id="20" presetID="21" presetClass="entr" presetSubtype="1"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heel(1)">
                                      <p:cBhvr>
                                        <p:cTn id="22" dur="20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2"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p:tgtEl>
                                          <p:spTgt spid="36"/>
                                        </p:tgtEl>
                                        <p:attrNameLst>
                                          <p:attrName>ppt_x</p:attrName>
                                        </p:attrNameLst>
                                      </p:cBhvr>
                                      <p:tavLst>
                                        <p:tav tm="0">
                                          <p:val>
                                            <p:strVal val="#ppt_x+#ppt_w*1.125000"/>
                                          </p:val>
                                        </p:tav>
                                        <p:tav tm="100000">
                                          <p:val>
                                            <p:strVal val="#ppt_x"/>
                                          </p:val>
                                        </p:tav>
                                      </p:tavLst>
                                    </p:anim>
                                    <p:animEffect transition="in" filter="wipe(left)">
                                      <p:cBhvr>
                                        <p:cTn id="28" dur="500"/>
                                        <p:tgtEl>
                                          <p:spTgt spid="36"/>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nodeType="click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ppt_x</p:attrName>
                                        </p:attrNameLst>
                                      </p:cBhvr>
                                      <p:tavLst>
                                        <p:tav tm="0">
                                          <p:val>
                                            <p:strVal val="#ppt_x-#ppt_w*1.125000"/>
                                          </p:val>
                                        </p:tav>
                                        <p:tav tm="100000">
                                          <p:val>
                                            <p:strVal val="#ppt_x"/>
                                          </p:val>
                                        </p:tav>
                                      </p:tavLst>
                                    </p:anim>
                                    <p:animEffect transition="in" filter="wipe(right)">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nodeType="click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anim calcmode="lin" valueType="num">
                                      <p:cBhvr>
                                        <p:cTn id="40" dur="500" fill="hold"/>
                                        <p:tgtEl>
                                          <p:spTgt spid="42"/>
                                        </p:tgtEl>
                                        <p:attrNameLst>
                                          <p:attrName>ppt_x</p:attrName>
                                        </p:attrNameLst>
                                      </p:cBhvr>
                                      <p:tavLst>
                                        <p:tav tm="0">
                                          <p:val>
                                            <p:strVal val="#ppt_x"/>
                                          </p:val>
                                        </p:tav>
                                        <p:tav tm="100000">
                                          <p:val>
                                            <p:strVal val="#ppt_x"/>
                                          </p:val>
                                        </p:tav>
                                      </p:tavLst>
                                    </p:anim>
                                    <p:anim calcmode="lin" valueType="num">
                                      <p:cBhvr>
                                        <p:cTn id="41"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仪表（衣着打扮）</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395288" y="1557338"/>
            <a:ext cx="4400550" cy="3784600"/>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目前，在职场中常有这样的情形发生。比如一些工程师或技术人员，觉得自己不用直接面对客户，因此可以不修边幅，穿着</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恤、野营短裤就来上班了。这种打扮会令到公司交流的客户怀疑自己面对的是一个户外探险爱好者，而不是客户可以倚重的、解决复杂技术问题的专业人士。也有些女士，在办公室穿着夸张的派对衣服，踩着凉拖走来走去，却没意识到这样的穿着吸引了人们过多的注意力，而让人忽略了她们的工作表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95288" y="5578475"/>
            <a:ext cx="8353425" cy="874713"/>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所以，我们要谨记，工作场合职业装的穿着境界是：</a:t>
            </a:r>
            <a:r>
              <a:rPr lang="zh-CN" altLang="en-US" b="1" dirty="0">
                <a:solidFill>
                  <a:srgbClr val="00B0F0"/>
                </a:solidFill>
                <a:latin typeface="微软雅黑" panose="020B0503020204020204" pitchFamily="34" charset="-122"/>
                <a:ea typeface="微软雅黑" panose="020B0503020204020204" pitchFamily="34" charset="-122"/>
              </a:rPr>
              <a:t>凭借得体的衣着塑造你的职业形象、增强你的职业素养，从而使他人更加重视你的工作、产品和服务。</a:t>
            </a:r>
            <a:endParaRPr lang="zh-CN" altLang="en-US" b="1" dirty="0">
              <a:solidFill>
                <a:srgbClr val="00B0F0"/>
              </a:solidFill>
              <a:latin typeface="微软雅黑" panose="020B0503020204020204" pitchFamily="34" charset="-122"/>
              <a:ea typeface="微软雅黑" panose="020B0503020204020204" pitchFamily="34" charset="-122"/>
            </a:endParaRPr>
          </a:p>
        </p:txBody>
      </p:sp>
      <p:pic>
        <p:nvPicPr>
          <p:cNvPr id="6" name="Picture 5"/>
          <p:cNvPicPr>
            <a:picLocks noChangeAspect="1" noChangeArrowheads="1"/>
          </p:cNvPicPr>
          <p:nvPr/>
        </p:nvPicPr>
        <p:blipFill>
          <a:blip r:embed="rId1" cstate="print"/>
          <a:srcRect/>
          <a:stretch>
            <a:fillRect/>
          </a:stretch>
        </p:blipFill>
        <p:spPr bwMode="auto">
          <a:xfrm>
            <a:off x="5148263" y="1603375"/>
            <a:ext cx="3211512" cy="3749675"/>
          </a:xfrm>
          <a:prstGeom prst="rect">
            <a:avLst/>
          </a:prstGeom>
          <a:ln>
            <a:noFill/>
          </a:ln>
          <a:effectLst>
            <a:outerShdw blurRad="63500" sx="102000" sy="102000" algn="ctr" rotWithShape="0">
              <a:prstClr val="black">
                <a:alpha val="40000"/>
              </a:prstClr>
            </a:outerShdw>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仪表（衣着打扮）</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8" name="矩形 7"/>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en-US" altLang="zh-CN" b="1" kern="0" dirty="0">
                <a:solidFill>
                  <a:srgbClr val="00C4F0"/>
                </a:solidFill>
                <a:latin typeface="微软雅黑" panose="020B0503020204020204" pitchFamily="34" charset="-122"/>
                <a:ea typeface="微软雅黑" panose="020B0503020204020204" pitchFamily="34" charset="-122"/>
              </a:rPr>
              <a:t>TPO</a:t>
            </a:r>
            <a:r>
              <a:rPr lang="zh-CN" altLang="en-US" b="1" kern="0" dirty="0">
                <a:solidFill>
                  <a:srgbClr val="00C4F0"/>
                </a:solidFill>
                <a:latin typeface="微软雅黑" panose="020B0503020204020204" pitchFamily="34" charset="-122"/>
                <a:ea typeface="微软雅黑" panose="020B0503020204020204" pitchFamily="34" charset="-122"/>
              </a:rPr>
              <a:t>的着装原则</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11" name="图示 10"/>
          <p:cNvGraphicFramePr/>
          <p:nvPr/>
        </p:nvGraphicFramePr>
        <p:xfrm>
          <a:off x="2555776" y="4149080"/>
          <a:ext cx="4248472" cy="24482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30" name="组合 29"/>
          <p:cNvGrpSpPr/>
          <p:nvPr/>
        </p:nvGrpSpPr>
        <p:grpSpPr bwMode="auto">
          <a:xfrm>
            <a:off x="5867400" y="4652963"/>
            <a:ext cx="504825" cy="1728787"/>
            <a:chOff x="5868144" y="4653136"/>
            <a:chExt cx="504056" cy="1728192"/>
          </a:xfrm>
        </p:grpSpPr>
        <p:cxnSp>
          <p:nvCxnSpPr>
            <p:cNvPr id="17" name="直接连接符 16"/>
            <p:cNvCxnSpPr/>
            <p:nvPr/>
          </p:nvCxnSpPr>
          <p:spPr>
            <a:xfrm>
              <a:off x="5868144" y="5949677"/>
              <a:ext cx="504056"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19" name="直接连接符 18"/>
            <p:cNvCxnSpPr/>
            <p:nvPr/>
          </p:nvCxnSpPr>
          <p:spPr>
            <a:xfrm>
              <a:off x="6372200" y="4653136"/>
              <a:ext cx="0" cy="1728192"/>
            </a:xfrm>
            <a:prstGeom prst="line">
              <a:avLst/>
            </a:prstGeom>
          </p:spPr>
          <p:style>
            <a:lnRef idx="2">
              <a:schemeClr val="accent3"/>
            </a:lnRef>
            <a:fillRef idx="0">
              <a:schemeClr val="accent3"/>
            </a:fillRef>
            <a:effectRef idx="1">
              <a:schemeClr val="accent3"/>
            </a:effectRef>
            <a:fontRef idx="minor">
              <a:schemeClr val="tx1"/>
            </a:fontRef>
          </p:style>
        </p:cxnSp>
      </p:grpSp>
      <p:grpSp>
        <p:nvGrpSpPr>
          <p:cNvPr id="29" name="组合 28"/>
          <p:cNvGrpSpPr/>
          <p:nvPr/>
        </p:nvGrpSpPr>
        <p:grpSpPr bwMode="auto">
          <a:xfrm>
            <a:off x="2987675" y="4652963"/>
            <a:ext cx="504825" cy="1728787"/>
            <a:chOff x="2987824" y="4653136"/>
            <a:chExt cx="504056" cy="1728192"/>
          </a:xfrm>
        </p:grpSpPr>
        <p:cxnSp>
          <p:nvCxnSpPr>
            <p:cNvPr id="23" name="直接连接符 22"/>
            <p:cNvCxnSpPr/>
            <p:nvPr/>
          </p:nvCxnSpPr>
          <p:spPr>
            <a:xfrm>
              <a:off x="2987824" y="5949677"/>
              <a:ext cx="504056"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24" name="直接连接符 23"/>
            <p:cNvCxnSpPr/>
            <p:nvPr/>
          </p:nvCxnSpPr>
          <p:spPr>
            <a:xfrm>
              <a:off x="2987824" y="4653136"/>
              <a:ext cx="0" cy="1728192"/>
            </a:xfrm>
            <a:prstGeom prst="line">
              <a:avLst/>
            </a:prstGeom>
          </p:spPr>
          <p:style>
            <a:lnRef idx="2">
              <a:schemeClr val="accent4"/>
            </a:lnRef>
            <a:fillRef idx="0">
              <a:schemeClr val="accent4"/>
            </a:fillRef>
            <a:effectRef idx="1">
              <a:schemeClr val="accent4"/>
            </a:effectRef>
            <a:fontRef idx="minor">
              <a:schemeClr val="tx1"/>
            </a:fontRef>
          </p:style>
        </p:cxnSp>
      </p:grpSp>
      <p:grpSp>
        <p:nvGrpSpPr>
          <p:cNvPr id="31" name="组合 30"/>
          <p:cNvGrpSpPr/>
          <p:nvPr/>
        </p:nvGrpSpPr>
        <p:grpSpPr bwMode="auto">
          <a:xfrm>
            <a:off x="3852863" y="4005263"/>
            <a:ext cx="1727200" cy="144462"/>
            <a:chOff x="3852112" y="4005064"/>
            <a:chExt cx="1728000" cy="144016"/>
          </a:xfrm>
        </p:grpSpPr>
        <p:cxnSp>
          <p:nvCxnSpPr>
            <p:cNvPr id="25" name="直接连接符 24"/>
            <p:cNvCxnSpPr/>
            <p:nvPr/>
          </p:nvCxnSpPr>
          <p:spPr>
            <a:xfrm>
              <a:off x="4689111" y="4005064"/>
              <a:ext cx="0" cy="144016"/>
            </a:xfrm>
            <a:prstGeom prst="line">
              <a:avLst/>
            </a:prstGeom>
          </p:spPr>
          <p:style>
            <a:lnRef idx="2">
              <a:schemeClr val="accent2"/>
            </a:lnRef>
            <a:fillRef idx="0">
              <a:schemeClr val="accent2"/>
            </a:fillRef>
            <a:effectRef idx="1">
              <a:schemeClr val="accent2"/>
            </a:effectRef>
            <a:fontRef idx="minor">
              <a:schemeClr val="tx1"/>
            </a:fontRef>
          </p:style>
        </p:cxnSp>
        <p:cxnSp>
          <p:nvCxnSpPr>
            <p:cNvPr id="28" name="直接连接符 27"/>
            <p:cNvCxnSpPr/>
            <p:nvPr/>
          </p:nvCxnSpPr>
          <p:spPr>
            <a:xfrm>
              <a:off x="3852112" y="4005064"/>
              <a:ext cx="1728000" cy="0"/>
            </a:xfrm>
            <a:prstGeom prst="line">
              <a:avLst/>
            </a:prstGeom>
          </p:spPr>
          <p:style>
            <a:lnRef idx="2">
              <a:schemeClr val="accent2"/>
            </a:lnRef>
            <a:fillRef idx="0">
              <a:schemeClr val="accent2"/>
            </a:fillRef>
            <a:effectRef idx="1">
              <a:schemeClr val="accent2"/>
            </a:effectRef>
            <a:fontRef idx="minor">
              <a:schemeClr val="tx1"/>
            </a:fontRef>
          </p:style>
        </p:cxnSp>
      </p:grpSp>
      <p:pic>
        <p:nvPicPr>
          <p:cNvPr id="1036" name="Picture 12" descr="C:\Documents and Settings\tdz\桌面\xpic1279.jpg"/>
          <p:cNvPicPr>
            <a:picLocks noChangeAspect="1" noChangeArrowheads="1"/>
          </p:cNvPicPr>
          <p:nvPr/>
        </p:nvPicPr>
        <p:blipFill>
          <a:blip r:embed="rId6" cstate="print"/>
          <a:srcRect/>
          <a:stretch>
            <a:fillRect/>
          </a:stretch>
        </p:blipFill>
        <p:spPr bwMode="auto">
          <a:xfrm>
            <a:off x="1160299" y="4040639"/>
            <a:ext cx="1755517" cy="2340689"/>
          </a:xfrm>
          <a:prstGeom prst="roundRect">
            <a:avLst>
              <a:gd name="adj" fmla="val 1632"/>
            </a:avLst>
          </a:prstGeom>
          <a:blipFill dpi="0" rotWithShape="1">
            <a:blip r:embed="rId7"/>
            <a:srcRect/>
            <a:stretch>
              <a:fillRect/>
            </a:stretch>
          </a:blipFill>
          <a:ln w="19050" cap="flat" cmpd="sng">
            <a:solidFill>
              <a:schemeClr val="bg1"/>
            </a:solidFill>
            <a:round/>
          </a:ln>
          <a:effectLst>
            <a:outerShdw blurRad="63500" sx="102000" sy="102000" algn="ctr" rotWithShape="0">
              <a:prstClr val="black">
                <a:alpha val="40000"/>
              </a:prstClr>
            </a:outerShdw>
          </a:effectLst>
        </p:spPr>
      </p:pic>
      <p:pic>
        <p:nvPicPr>
          <p:cNvPr id="1037" name="Picture 13" descr="C:\Documents and Settings\tdz\桌面\xpic5373.jpg"/>
          <p:cNvPicPr>
            <a:picLocks noChangeAspect="1" noChangeArrowheads="1"/>
          </p:cNvPicPr>
          <p:nvPr/>
        </p:nvPicPr>
        <p:blipFill>
          <a:blip r:embed="rId8" cstate="print"/>
          <a:srcRect/>
          <a:stretch>
            <a:fillRect/>
          </a:stretch>
        </p:blipFill>
        <p:spPr bwMode="auto">
          <a:xfrm>
            <a:off x="6444208" y="4040639"/>
            <a:ext cx="1755517" cy="2340689"/>
          </a:xfrm>
          <a:prstGeom prst="roundRect">
            <a:avLst>
              <a:gd name="adj" fmla="val 1632"/>
            </a:avLst>
          </a:prstGeom>
          <a:blipFill dpi="0" rotWithShape="1">
            <a:blip r:embed="rId7"/>
            <a:srcRect/>
            <a:stretch>
              <a:fillRect/>
            </a:stretch>
          </a:blipFill>
          <a:ln w="19050" cap="flat" cmpd="sng">
            <a:solidFill>
              <a:schemeClr val="bg1"/>
            </a:solidFill>
            <a:round/>
          </a:ln>
          <a:effectLst>
            <a:outerShdw blurRad="63500" sx="102000" sy="102000" algn="ctr" rotWithShape="0">
              <a:prstClr val="black">
                <a:alpha val="40000"/>
              </a:prstClr>
            </a:outerShdw>
          </a:effectLst>
        </p:spPr>
      </p:pic>
      <p:pic>
        <p:nvPicPr>
          <p:cNvPr id="1039" name="Picture 15" descr="C:\Documents and Settings\tdz\桌面\xpic2917.jpg"/>
          <p:cNvPicPr>
            <a:picLocks noChangeAspect="1" noChangeArrowheads="1"/>
          </p:cNvPicPr>
          <p:nvPr/>
        </p:nvPicPr>
        <p:blipFill>
          <a:blip r:embed="rId9" cstate="print"/>
          <a:srcRect/>
          <a:stretch>
            <a:fillRect/>
          </a:stretch>
        </p:blipFill>
        <p:spPr bwMode="auto">
          <a:xfrm>
            <a:off x="3546112" y="2192648"/>
            <a:ext cx="2340000" cy="1755000"/>
          </a:xfrm>
          <a:prstGeom prst="roundRect">
            <a:avLst>
              <a:gd name="adj" fmla="val 1632"/>
            </a:avLst>
          </a:prstGeom>
          <a:blipFill dpi="0" rotWithShape="1">
            <a:blip r:embed="rId7"/>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53" name="TextBox 30"/>
          <p:cNvSpPr txBox="1">
            <a:spLocks noChangeArrowheads="1"/>
          </p:cNvSpPr>
          <p:nvPr/>
        </p:nvSpPr>
        <p:spPr bwMode="auto">
          <a:xfrm>
            <a:off x="1160463" y="5757863"/>
            <a:ext cx="1755775" cy="346075"/>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400" b="1">
                <a:solidFill>
                  <a:schemeClr val="bg1"/>
                </a:solidFill>
                <a:latin typeface="微软雅黑" panose="020B0503020204020204" pitchFamily="34" charset="-122"/>
                <a:ea typeface="微软雅黑" panose="020B0503020204020204" pitchFamily="34" charset="-122"/>
              </a:rPr>
              <a:t>目的、对象</a:t>
            </a:r>
            <a:endParaRPr lang="en-US" altLang="zh-CN" sz="1400" b="1">
              <a:solidFill>
                <a:schemeClr val="bg1"/>
              </a:solidFill>
              <a:latin typeface="微软雅黑" panose="020B0503020204020204" pitchFamily="34" charset="-122"/>
              <a:ea typeface="微软雅黑" panose="020B0503020204020204" pitchFamily="34" charset="-122"/>
            </a:endParaRPr>
          </a:p>
        </p:txBody>
      </p:sp>
      <p:sp>
        <p:nvSpPr>
          <p:cNvPr id="55" name="TextBox 30"/>
          <p:cNvSpPr txBox="1">
            <a:spLocks noChangeArrowheads="1"/>
          </p:cNvSpPr>
          <p:nvPr/>
        </p:nvSpPr>
        <p:spPr bwMode="auto">
          <a:xfrm>
            <a:off x="6443663" y="5753100"/>
            <a:ext cx="1755775" cy="34448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400" b="1">
                <a:solidFill>
                  <a:schemeClr val="bg1"/>
                </a:solidFill>
                <a:latin typeface="微软雅黑" panose="020B0503020204020204" pitchFamily="34" charset="-122"/>
                <a:ea typeface="微软雅黑" panose="020B0503020204020204" pitchFamily="34" charset="-122"/>
              </a:rPr>
              <a:t>地点、场合、职位</a:t>
            </a:r>
            <a:endParaRPr lang="en-US" altLang="zh-CN" sz="1400" b="1">
              <a:solidFill>
                <a:schemeClr val="bg1"/>
              </a:solidFill>
              <a:latin typeface="微软雅黑" panose="020B0503020204020204" pitchFamily="34" charset="-122"/>
              <a:ea typeface="微软雅黑" panose="020B0503020204020204" pitchFamily="34" charset="-122"/>
            </a:endParaRPr>
          </a:p>
        </p:txBody>
      </p:sp>
      <p:sp>
        <p:nvSpPr>
          <p:cNvPr id="56" name="TextBox 30"/>
          <p:cNvSpPr txBox="1">
            <a:spLocks noChangeArrowheads="1"/>
          </p:cNvSpPr>
          <p:nvPr/>
        </p:nvSpPr>
        <p:spPr bwMode="auto">
          <a:xfrm>
            <a:off x="3546475" y="3429000"/>
            <a:ext cx="2339975" cy="373063"/>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400" b="1">
                <a:solidFill>
                  <a:schemeClr val="bg1"/>
                </a:solidFill>
                <a:latin typeface="微软雅黑" panose="020B0503020204020204" pitchFamily="34" charset="-122"/>
                <a:ea typeface="微软雅黑" panose="020B0503020204020204" pitchFamily="34" charset="-122"/>
              </a:rPr>
              <a:t>时间、季节、时令、时代</a:t>
            </a:r>
            <a:endParaRPr lang="en-US" altLang="zh-CN" sz="1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500"/>
                            </p:stCondLst>
                            <p:childTnLst>
                              <p:par>
                                <p:cTn id="25" presetID="14" presetClass="entr" presetSubtype="10"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par>
                                <p:cTn id="28" presetID="14" presetClass="entr" presetSubtype="10"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randombar(horizontal)">
                                      <p:cBhvr>
                                        <p:cTn id="30" dur="500"/>
                                        <p:tgtEl>
                                          <p:spTgt spid="31"/>
                                        </p:tgtEl>
                                      </p:cBhvr>
                                    </p:animEffect>
                                  </p:childTnLst>
                                </p:cTn>
                              </p:par>
                              <p:par>
                                <p:cTn id="31" presetID="14" presetClass="entr" presetSubtype="1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randombar(horizontal)">
                                      <p:cBhvr>
                                        <p:cTn id="33" dur="500"/>
                                        <p:tgtEl>
                                          <p:spTgt spid="29"/>
                                        </p:tgtEl>
                                      </p:cBhvr>
                                    </p:animEffect>
                                  </p:childTnLst>
                                </p:cTn>
                              </p:par>
                              <p:par>
                                <p:cTn id="34" presetID="10" presetClass="entr" presetSubtype="0" fill="hold" nodeType="withEffect">
                                  <p:stCondLst>
                                    <p:cond delay="0"/>
                                  </p:stCondLst>
                                  <p:childTnLst>
                                    <p:set>
                                      <p:cBhvr>
                                        <p:cTn id="35" dur="1" fill="hold">
                                          <p:stCondLst>
                                            <p:cond delay="0"/>
                                          </p:stCondLst>
                                        </p:cTn>
                                        <p:tgtEl>
                                          <p:spTgt spid="1039"/>
                                        </p:tgtEl>
                                        <p:attrNameLst>
                                          <p:attrName>style.visibility</p:attrName>
                                        </p:attrNameLst>
                                      </p:cBhvr>
                                      <p:to>
                                        <p:strVal val="visible"/>
                                      </p:to>
                                    </p:set>
                                    <p:animEffect transition="in" filter="fade">
                                      <p:cBhvr>
                                        <p:cTn id="36" dur="1250"/>
                                        <p:tgtEl>
                                          <p:spTgt spid="1039"/>
                                        </p:tgtEl>
                                      </p:cBhvr>
                                    </p:animEffect>
                                  </p:childTnLst>
                                </p:cTn>
                              </p:par>
                              <p:par>
                                <p:cTn id="37" presetID="2" presetClass="entr" presetSubtype="4" fill="hold" nodeType="withEffect">
                                  <p:stCondLst>
                                    <p:cond delay="0"/>
                                  </p:stCondLst>
                                  <p:childTnLst>
                                    <p:set>
                                      <p:cBhvr>
                                        <p:cTn id="38" dur="1" fill="hold">
                                          <p:stCondLst>
                                            <p:cond delay="0"/>
                                          </p:stCondLst>
                                        </p:cTn>
                                        <p:tgtEl>
                                          <p:spTgt spid="1039"/>
                                        </p:tgtEl>
                                        <p:attrNameLst>
                                          <p:attrName>style.visibility</p:attrName>
                                        </p:attrNameLst>
                                      </p:cBhvr>
                                      <p:to>
                                        <p:strVal val="visible"/>
                                      </p:to>
                                    </p:set>
                                    <p:anim calcmode="lin" valueType="num">
                                      <p:cBhvr additive="base">
                                        <p:cTn id="39" dur="1000" fill="hold"/>
                                        <p:tgtEl>
                                          <p:spTgt spid="1039"/>
                                        </p:tgtEl>
                                        <p:attrNameLst>
                                          <p:attrName>ppt_x</p:attrName>
                                        </p:attrNameLst>
                                      </p:cBhvr>
                                      <p:tavLst>
                                        <p:tav tm="0">
                                          <p:val>
                                            <p:strVal val="#ppt_x"/>
                                          </p:val>
                                        </p:tav>
                                        <p:tav tm="100000">
                                          <p:val>
                                            <p:strVal val="#ppt_x"/>
                                          </p:val>
                                        </p:tav>
                                      </p:tavLst>
                                    </p:anim>
                                    <p:anim calcmode="lin" valueType="num">
                                      <p:cBhvr additive="base">
                                        <p:cTn id="40" dur="1000" fill="hold"/>
                                        <p:tgtEl>
                                          <p:spTgt spid="1039"/>
                                        </p:tgtEl>
                                        <p:attrNameLst>
                                          <p:attrName>ppt_y</p:attrName>
                                        </p:attrNameLst>
                                      </p:cBhvr>
                                      <p:tavLst>
                                        <p:tav tm="0">
                                          <p:val>
                                            <p:strVal val="1+#ppt_h/2"/>
                                          </p:val>
                                        </p:tav>
                                        <p:tav tm="100000">
                                          <p:val>
                                            <p:strVal val="#ppt_y"/>
                                          </p:val>
                                        </p:tav>
                                      </p:tavLst>
                                    </p:anim>
                                  </p:childTnLst>
                                </p:cTn>
                              </p:par>
                              <p:par>
                                <p:cTn id="41" presetID="8" presetClass="emph" presetSubtype="0" fill="hold" nodeType="withEffect">
                                  <p:stCondLst>
                                    <p:cond delay="0"/>
                                  </p:stCondLst>
                                  <p:childTnLst>
                                    <p:animRot by="21600000">
                                      <p:cBhvr>
                                        <p:cTn id="42" dur="1000" fill="hold"/>
                                        <p:tgtEl>
                                          <p:spTgt spid="1039"/>
                                        </p:tgtEl>
                                        <p:attrNameLst>
                                          <p:attrName>r</p:attrName>
                                        </p:attrNameLst>
                                      </p:cBhvr>
                                    </p:animRot>
                                  </p:childTnLst>
                                </p:cTn>
                              </p:par>
                              <p:par>
                                <p:cTn id="43" presetID="10" presetClass="entr" presetSubtype="0" fill="hold" nodeType="withEffect">
                                  <p:stCondLst>
                                    <p:cond delay="0"/>
                                  </p:stCondLst>
                                  <p:childTnLst>
                                    <p:set>
                                      <p:cBhvr>
                                        <p:cTn id="44" dur="1" fill="hold">
                                          <p:stCondLst>
                                            <p:cond delay="0"/>
                                          </p:stCondLst>
                                        </p:cTn>
                                        <p:tgtEl>
                                          <p:spTgt spid="1037"/>
                                        </p:tgtEl>
                                        <p:attrNameLst>
                                          <p:attrName>style.visibility</p:attrName>
                                        </p:attrNameLst>
                                      </p:cBhvr>
                                      <p:to>
                                        <p:strVal val="visible"/>
                                      </p:to>
                                    </p:set>
                                    <p:animEffect transition="in" filter="fade">
                                      <p:cBhvr>
                                        <p:cTn id="45" dur="1250"/>
                                        <p:tgtEl>
                                          <p:spTgt spid="1037"/>
                                        </p:tgtEl>
                                      </p:cBhvr>
                                    </p:animEffect>
                                  </p:childTnLst>
                                </p:cTn>
                              </p:par>
                              <p:par>
                                <p:cTn id="46" presetID="2" presetClass="entr" presetSubtype="9" fill="hold" nodeType="withEffect">
                                  <p:stCondLst>
                                    <p:cond delay="0"/>
                                  </p:stCondLst>
                                  <p:childTnLst>
                                    <p:set>
                                      <p:cBhvr>
                                        <p:cTn id="47" dur="1" fill="hold">
                                          <p:stCondLst>
                                            <p:cond delay="0"/>
                                          </p:stCondLst>
                                        </p:cTn>
                                        <p:tgtEl>
                                          <p:spTgt spid="1037"/>
                                        </p:tgtEl>
                                        <p:attrNameLst>
                                          <p:attrName>style.visibility</p:attrName>
                                        </p:attrNameLst>
                                      </p:cBhvr>
                                      <p:to>
                                        <p:strVal val="visible"/>
                                      </p:to>
                                    </p:set>
                                    <p:anim calcmode="lin" valueType="num">
                                      <p:cBhvr additive="base">
                                        <p:cTn id="48" dur="1000" fill="hold"/>
                                        <p:tgtEl>
                                          <p:spTgt spid="1037"/>
                                        </p:tgtEl>
                                        <p:attrNameLst>
                                          <p:attrName>ppt_x</p:attrName>
                                        </p:attrNameLst>
                                      </p:cBhvr>
                                      <p:tavLst>
                                        <p:tav tm="0">
                                          <p:val>
                                            <p:strVal val="0-#ppt_w/2"/>
                                          </p:val>
                                        </p:tav>
                                        <p:tav tm="100000">
                                          <p:val>
                                            <p:strVal val="#ppt_x"/>
                                          </p:val>
                                        </p:tav>
                                      </p:tavLst>
                                    </p:anim>
                                    <p:anim calcmode="lin" valueType="num">
                                      <p:cBhvr additive="base">
                                        <p:cTn id="49" dur="1000" fill="hold"/>
                                        <p:tgtEl>
                                          <p:spTgt spid="1037"/>
                                        </p:tgtEl>
                                        <p:attrNameLst>
                                          <p:attrName>ppt_y</p:attrName>
                                        </p:attrNameLst>
                                      </p:cBhvr>
                                      <p:tavLst>
                                        <p:tav tm="0">
                                          <p:val>
                                            <p:strVal val="0-#ppt_h/2"/>
                                          </p:val>
                                        </p:tav>
                                        <p:tav tm="100000">
                                          <p:val>
                                            <p:strVal val="#ppt_y"/>
                                          </p:val>
                                        </p:tav>
                                      </p:tavLst>
                                    </p:anim>
                                  </p:childTnLst>
                                </p:cTn>
                              </p:par>
                              <p:par>
                                <p:cTn id="50" presetID="8" presetClass="emph" presetSubtype="0" fill="hold" nodeType="withEffect">
                                  <p:stCondLst>
                                    <p:cond delay="0"/>
                                  </p:stCondLst>
                                  <p:childTnLst>
                                    <p:animRot by="21600000">
                                      <p:cBhvr>
                                        <p:cTn id="51" dur="1000" fill="hold"/>
                                        <p:tgtEl>
                                          <p:spTgt spid="1037"/>
                                        </p:tgtEl>
                                        <p:attrNameLst>
                                          <p:attrName>r</p:attrName>
                                        </p:attrNameLst>
                                      </p:cBhvr>
                                    </p:animRot>
                                  </p:childTnLst>
                                </p:cTn>
                              </p:par>
                              <p:par>
                                <p:cTn id="52" presetID="10" presetClass="entr" presetSubtype="0" fill="hold" nodeType="withEffect">
                                  <p:stCondLst>
                                    <p:cond delay="0"/>
                                  </p:stCondLst>
                                  <p:childTnLst>
                                    <p:set>
                                      <p:cBhvr>
                                        <p:cTn id="53" dur="1" fill="hold">
                                          <p:stCondLst>
                                            <p:cond delay="0"/>
                                          </p:stCondLst>
                                        </p:cTn>
                                        <p:tgtEl>
                                          <p:spTgt spid="1036"/>
                                        </p:tgtEl>
                                        <p:attrNameLst>
                                          <p:attrName>style.visibility</p:attrName>
                                        </p:attrNameLst>
                                      </p:cBhvr>
                                      <p:to>
                                        <p:strVal val="visible"/>
                                      </p:to>
                                    </p:set>
                                    <p:animEffect transition="in" filter="fade">
                                      <p:cBhvr>
                                        <p:cTn id="54" dur="1250"/>
                                        <p:tgtEl>
                                          <p:spTgt spid="1036"/>
                                        </p:tgtEl>
                                      </p:cBhvr>
                                    </p:animEffect>
                                  </p:childTnLst>
                                </p:cTn>
                              </p:par>
                              <p:par>
                                <p:cTn id="55" presetID="2" presetClass="entr" presetSubtype="3" fill="hold" nodeType="withEffect">
                                  <p:stCondLst>
                                    <p:cond delay="0"/>
                                  </p:stCondLst>
                                  <p:childTnLst>
                                    <p:set>
                                      <p:cBhvr>
                                        <p:cTn id="56" dur="1" fill="hold">
                                          <p:stCondLst>
                                            <p:cond delay="0"/>
                                          </p:stCondLst>
                                        </p:cTn>
                                        <p:tgtEl>
                                          <p:spTgt spid="1036"/>
                                        </p:tgtEl>
                                        <p:attrNameLst>
                                          <p:attrName>style.visibility</p:attrName>
                                        </p:attrNameLst>
                                      </p:cBhvr>
                                      <p:to>
                                        <p:strVal val="visible"/>
                                      </p:to>
                                    </p:set>
                                    <p:anim calcmode="lin" valueType="num">
                                      <p:cBhvr additive="base">
                                        <p:cTn id="57" dur="1000" fill="hold"/>
                                        <p:tgtEl>
                                          <p:spTgt spid="1036"/>
                                        </p:tgtEl>
                                        <p:attrNameLst>
                                          <p:attrName>ppt_x</p:attrName>
                                        </p:attrNameLst>
                                      </p:cBhvr>
                                      <p:tavLst>
                                        <p:tav tm="0">
                                          <p:val>
                                            <p:strVal val="1+#ppt_w/2"/>
                                          </p:val>
                                        </p:tav>
                                        <p:tav tm="100000">
                                          <p:val>
                                            <p:strVal val="#ppt_x"/>
                                          </p:val>
                                        </p:tav>
                                      </p:tavLst>
                                    </p:anim>
                                    <p:anim calcmode="lin" valueType="num">
                                      <p:cBhvr additive="base">
                                        <p:cTn id="58" dur="1000" fill="hold"/>
                                        <p:tgtEl>
                                          <p:spTgt spid="1036"/>
                                        </p:tgtEl>
                                        <p:attrNameLst>
                                          <p:attrName>ppt_y</p:attrName>
                                        </p:attrNameLst>
                                      </p:cBhvr>
                                      <p:tavLst>
                                        <p:tav tm="0">
                                          <p:val>
                                            <p:strVal val="0-#ppt_h/2"/>
                                          </p:val>
                                        </p:tav>
                                        <p:tav tm="100000">
                                          <p:val>
                                            <p:strVal val="#ppt_y"/>
                                          </p:val>
                                        </p:tav>
                                      </p:tavLst>
                                    </p:anim>
                                  </p:childTnLst>
                                </p:cTn>
                              </p:par>
                              <p:par>
                                <p:cTn id="59" presetID="8" presetClass="emph" presetSubtype="0" fill="hold" nodeType="withEffect">
                                  <p:stCondLst>
                                    <p:cond delay="0"/>
                                  </p:stCondLst>
                                  <p:childTnLst>
                                    <p:animRot by="21600000">
                                      <p:cBhvr>
                                        <p:cTn id="60" dur="1000" fill="hold"/>
                                        <p:tgtEl>
                                          <p:spTgt spid="1036"/>
                                        </p:tgtEl>
                                        <p:attrNameLst>
                                          <p:attrName>r</p:attrName>
                                        </p:attrNameLst>
                                      </p:cBhvr>
                                    </p:animRot>
                                  </p:childTnLst>
                                </p:cTn>
                              </p:par>
                            </p:childTnLst>
                          </p:cTn>
                        </p:par>
                        <p:par>
                          <p:cTn id="61" fill="hold">
                            <p:stCondLst>
                              <p:cond delay="1000"/>
                            </p:stCondLst>
                            <p:childTnLst>
                              <p:par>
                                <p:cTn id="62" presetID="2" presetClass="entr" presetSubtype="2"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 calcmode="lin" valueType="num">
                                      <p:cBhvr additive="base">
                                        <p:cTn id="64" dur="500" fill="hold"/>
                                        <p:tgtEl>
                                          <p:spTgt spid="53"/>
                                        </p:tgtEl>
                                        <p:attrNameLst>
                                          <p:attrName>ppt_x</p:attrName>
                                        </p:attrNameLst>
                                      </p:cBhvr>
                                      <p:tavLst>
                                        <p:tav tm="0">
                                          <p:val>
                                            <p:strVal val="1+#ppt_w/2"/>
                                          </p:val>
                                        </p:tav>
                                        <p:tav tm="100000">
                                          <p:val>
                                            <p:strVal val="#ppt_x"/>
                                          </p:val>
                                        </p:tav>
                                      </p:tavLst>
                                    </p:anim>
                                    <p:anim calcmode="lin" valueType="num">
                                      <p:cBhvr additive="base">
                                        <p:cTn id="65" dur="500" fill="hold"/>
                                        <p:tgtEl>
                                          <p:spTgt spid="53"/>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55"/>
                                        </p:tgtEl>
                                        <p:attrNameLst>
                                          <p:attrName>style.visibility</p:attrName>
                                        </p:attrNameLst>
                                      </p:cBhvr>
                                      <p:to>
                                        <p:strVal val="visible"/>
                                      </p:to>
                                    </p:set>
                                    <p:anim calcmode="lin" valueType="num">
                                      <p:cBhvr additive="base">
                                        <p:cTn id="68" dur="500" fill="hold"/>
                                        <p:tgtEl>
                                          <p:spTgt spid="55"/>
                                        </p:tgtEl>
                                        <p:attrNameLst>
                                          <p:attrName>ppt_x</p:attrName>
                                        </p:attrNameLst>
                                      </p:cBhvr>
                                      <p:tavLst>
                                        <p:tav tm="0">
                                          <p:val>
                                            <p:strVal val="0-#ppt_w/2"/>
                                          </p:val>
                                        </p:tav>
                                        <p:tav tm="100000">
                                          <p:val>
                                            <p:strVal val="#ppt_x"/>
                                          </p:val>
                                        </p:tav>
                                      </p:tavLst>
                                    </p:anim>
                                    <p:anim calcmode="lin" valueType="num">
                                      <p:cBhvr additive="base">
                                        <p:cTn id="69" dur="500" fill="hold"/>
                                        <p:tgtEl>
                                          <p:spTgt spid="55"/>
                                        </p:tgtEl>
                                        <p:attrNameLst>
                                          <p:attrName>ppt_y</p:attrName>
                                        </p:attrNameLst>
                                      </p:cBhvr>
                                      <p:tavLst>
                                        <p:tav tm="0">
                                          <p:val>
                                            <p:strVal val="#ppt_y"/>
                                          </p:val>
                                        </p:tav>
                                        <p:tav tm="100000">
                                          <p:val>
                                            <p:strVal val="#ppt_y"/>
                                          </p:val>
                                        </p:tav>
                                      </p:tavLst>
                                    </p:anim>
                                  </p:childTnLst>
                                </p:cTn>
                              </p:par>
                              <p:par>
                                <p:cTn id="70" presetID="2" presetClass="entr" presetSubtype="1" fill="hold" grpId="0" nodeType="withEffect">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500" fill="hold"/>
                                        <p:tgtEl>
                                          <p:spTgt spid="56"/>
                                        </p:tgtEl>
                                        <p:attrNameLst>
                                          <p:attrName>ppt_x</p:attrName>
                                        </p:attrNameLst>
                                      </p:cBhvr>
                                      <p:tavLst>
                                        <p:tav tm="0">
                                          <p:val>
                                            <p:strVal val="#ppt_x"/>
                                          </p:val>
                                        </p:tav>
                                        <p:tav tm="100000">
                                          <p:val>
                                            <p:strVal val="#ppt_x"/>
                                          </p:val>
                                        </p:tav>
                                      </p:tavLst>
                                    </p:anim>
                                    <p:anim calcmode="lin" valueType="num">
                                      <p:cBhvr additive="base">
                                        <p:cTn id="73" dur="500" fill="hold"/>
                                        <p:tgtEl>
                                          <p:spTgt spid="5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Graphic spid="11" grpId="0">
        <p:bldAsOne/>
      </p:bldGraphic>
      <p:bldGraphic spid="11" grpId="1">
        <p:bldAsOne/>
      </p:bldGraphic>
      <p:bldP spid="53" grpId="0" animBg="1"/>
      <p:bldP spid="55" grpId="0" animBg="1"/>
      <p:bldP spid="5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燕尾形 36"/>
          <p:cNvSpPr/>
          <p:nvPr/>
        </p:nvSpPr>
        <p:spPr>
          <a:xfrm>
            <a:off x="250825" y="3284538"/>
            <a:ext cx="8640763" cy="73025"/>
          </a:xfrm>
          <a:prstGeom prst="chevron">
            <a:avLst/>
          </a:prstGeom>
          <a:ln>
            <a:tailEnd type="triangle" w="med" len="lg"/>
          </a:ln>
        </p:spPr>
        <p:style>
          <a:lnRef idx="1">
            <a:schemeClr val="accent1"/>
          </a:lnRef>
          <a:fillRef idx="3">
            <a:schemeClr val="accent1"/>
          </a:fillRef>
          <a:effectRef idx="2">
            <a:schemeClr val="accent1"/>
          </a:effectRef>
          <a:fontRef idx="minor">
            <a:schemeClr val="lt1"/>
          </a:fontRef>
        </p:style>
        <p:txBody>
          <a:bodyPr anchor="ctr"/>
          <a:lstStyle/>
          <a:p>
            <a:pPr algn="ctr">
              <a:spcBef>
                <a:spcPts val="0"/>
              </a:spcBef>
              <a:spcAft>
                <a:spcPts val="0"/>
              </a:spcAft>
              <a:defRPr/>
            </a:pPr>
            <a:endParaRPr lang="en-US">
              <a:solidFill>
                <a:schemeClr val="tx1"/>
              </a:solidFill>
            </a:endParaRPr>
          </a:p>
        </p:txBody>
      </p:sp>
      <p:cxnSp>
        <p:nvCxnSpPr>
          <p:cNvPr id="2" name="直接连接符 1"/>
          <p:cNvCxnSpPr/>
          <p:nvPr/>
        </p:nvCxnSpPr>
        <p:spPr bwMode="auto">
          <a:xfrm>
            <a:off x="1042988" y="6542088"/>
            <a:ext cx="2881312" cy="0"/>
          </a:xfrm>
          <a:prstGeom prst="line">
            <a:avLst/>
          </a:prstGeom>
          <a:ln w="12700">
            <a:solidFill>
              <a:srgbClr val="9682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bwMode="auto">
          <a:xfrm>
            <a:off x="5435600" y="6542088"/>
            <a:ext cx="2881313" cy="0"/>
          </a:xfrm>
          <a:prstGeom prst="line">
            <a:avLst/>
          </a:prstGeom>
          <a:ln w="12700">
            <a:solidFill>
              <a:srgbClr val="96820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319588" y="6415088"/>
            <a:ext cx="723900" cy="254000"/>
          </a:xfrm>
          <a:prstGeom prst="rect">
            <a:avLst/>
          </a:prstGeom>
          <a:noFill/>
        </p:spPr>
        <p:txBody>
          <a:bodyPr wrap="none">
            <a:spAutoFit/>
          </a:bodyPr>
          <a:lstStyle/>
          <a:p>
            <a:pPr>
              <a:spcBef>
                <a:spcPts val="0"/>
              </a:spcBef>
              <a:spcAft>
                <a:spcPts val="0"/>
              </a:spcAft>
              <a:defRPr/>
            </a:pPr>
            <a:r>
              <a:rPr lang="zh-CN" altLang="en-US" sz="1050" b="1" dirty="0">
                <a:solidFill>
                  <a:srgbClr val="968200"/>
                </a:solidFill>
                <a:latin typeface="微软雅黑" panose="020B0503020204020204" pitchFamily="34" charset="-122"/>
                <a:ea typeface="微软雅黑" panose="020B0503020204020204" pitchFamily="34" charset="-122"/>
              </a:rPr>
              <a:t>一级目录</a:t>
            </a:r>
            <a:endParaRPr lang="zh-CN" altLang="en-US" sz="1050" b="1" dirty="0">
              <a:solidFill>
                <a:srgbClr val="968200"/>
              </a:solidFill>
              <a:latin typeface="微软雅黑" panose="020B0503020204020204" pitchFamily="34" charset="-122"/>
              <a:ea typeface="微软雅黑" panose="020B0503020204020204" pitchFamily="34" charset="-122"/>
            </a:endParaRPr>
          </a:p>
        </p:txBody>
      </p:sp>
      <p:grpSp>
        <p:nvGrpSpPr>
          <p:cNvPr id="16389" name="组合 39"/>
          <p:cNvGrpSpPr/>
          <p:nvPr/>
        </p:nvGrpSpPr>
        <p:grpSpPr bwMode="auto">
          <a:xfrm>
            <a:off x="4291013" y="6524625"/>
            <a:ext cx="777875" cy="30163"/>
            <a:chOff x="415265" y="812476"/>
            <a:chExt cx="777680" cy="30360"/>
          </a:xfrm>
        </p:grpSpPr>
        <p:sp>
          <p:nvSpPr>
            <p:cNvPr id="6" name="椭圆 5"/>
            <p:cNvSpPr/>
            <p:nvPr/>
          </p:nvSpPr>
          <p:spPr>
            <a:xfrm>
              <a:off x="415265" y="814074"/>
              <a:ext cx="28568" cy="28762"/>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endParaRPr>
            </a:p>
          </p:txBody>
        </p:sp>
        <p:sp>
          <p:nvSpPr>
            <p:cNvPr id="7" name="椭圆 6"/>
            <p:cNvSpPr/>
            <p:nvPr/>
          </p:nvSpPr>
          <p:spPr>
            <a:xfrm>
              <a:off x="1164377" y="812476"/>
              <a:ext cx="28568" cy="28762"/>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dirty="0">
                <a:solidFill>
                  <a:prstClr val="white"/>
                </a:solidFill>
              </a:endParaRPr>
            </a:p>
          </p:txBody>
        </p:sp>
      </p:grpSp>
      <p:sp>
        <p:nvSpPr>
          <p:cNvPr id="11" name="斜纹 10"/>
          <p:cNvSpPr/>
          <p:nvPr/>
        </p:nvSpPr>
        <p:spPr>
          <a:xfrm>
            <a:off x="0" y="0"/>
            <a:ext cx="1008063" cy="1008063"/>
          </a:xfrm>
          <a:prstGeom prst="diagStripe">
            <a:avLst/>
          </a:prstGeom>
        </p:spPr>
        <p:style>
          <a:lnRef idx="1">
            <a:schemeClr val="accent6"/>
          </a:lnRef>
          <a:fillRef idx="3">
            <a:schemeClr val="accent6"/>
          </a:fillRef>
          <a:effectRef idx="2">
            <a:schemeClr val="accent6"/>
          </a:effectRef>
          <a:fontRef idx="minor">
            <a:schemeClr val="lt1"/>
          </a:fontRef>
        </p:style>
        <p:txBody>
          <a:bodyPr anchor="ctr"/>
          <a:lstStyle/>
          <a:p>
            <a:pPr algn="ctr">
              <a:spcBef>
                <a:spcPts val="0"/>
              </a:spcBef>
              <a:spcAft>
                <a:spcPts val="0"/>
              </a:spcAft>
              <a:defRPr/>
            </a:pPr>
            <a:endParaRPr lang="zh-CN" altLang="en-US" kern="0" dirty="0">
              <a:solidFill>
                <a:sysClr val="windowText" lastClr="000000"/>
              </a:solidFill>
              <a:ea typeface="微软雅黑" panose="020B0503020204020204" pitchFamily="34" charset="-122"/>
            </a:endParaRPr>
          </a:p>
        </p:txBody>
      </p:sp>
      <p:sp>
        <p:nvSpPr>
          <p:cNvPr id="16391" name="TextBox 11"/>
          <p:cNvSpPr txBox="1">
            <a:spLocks noChangeArrowheads="1"/>
          </p:cNvSpPr>
          <p:nvPr/>
        </p:nvSpPr>
        <p:spPr bwMode="auto">
          <a:xfrm rot="-2671436">
            <a:off x="-93663" y="214313"/>
            <a:ext cx="876301" cy="368300"/>
          </a:xfrm>
          <a:prstGeom prst="rect">
            <a:avLst/>
          </a:prstGeom>
          <a:noFill/>
          <a:ln w="9525">
            <a:noFill/>
            <a:miter lim="800000"/>
          </a:ln>
        </p:spPr>
        <p:txBody>
          <a:bodyPr wrap="none">
            <a:spAutoFit/>
          </a:bodyPr>
          <a:lstStyle/>
          <a:p>
            <a:r>
              <a:rPr lang="zh-CN" altLang="en-US">
                <a:solidFill>
                  <a:srgbClr val="FFFFFF"/>
                </a:solidFill>
                <a:latin typeface="微软雅黑" panose="020B0503020204020204" pitchFamily="34" charset="-122"/>
                <a:ea typeface="微软雅黑" panose="020B0503020204020204" pitchFamily="34" charset="-122"/>
              </a:rPr>
              <a:t>目录页</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4" name="椭圆 13"/>
          <p:cNvSpPr/>
          <p:nvPr/>
        </p:nvSpPr>
        <p:spPr>
          <a:xfrm>
            <a:off x="360363" y="3230563"/>
            <a:ext cx="180975" cy="179387"/>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latin typeface="幼圆" pitchFamily="49" charset="-122"/>
              <a:ea typeface="幼圆" pitchFamily="49" charset="-122"/>
            </a:endParaRPr>
          </a:p>
        </p:txBody>
      </p:sp>
      <p:sp>
        <p:nvSpPr>
          <p:cNvPr id="15" name="椭圆 14"/>
          <p:cNvSpPr/>
          <p:nvPr/>
        </p:nvSpPr>
        <p:spPr>
          <a:xfrm>
            <a:off x="2520950" y="3213100"/>
            <a:ext cx="179388"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latin typeface="幼圆" pitchFamily="49" charset="-122"/>
              <a:ea typeface="幼圆" pitchFamily="49" charset="-122"/>
            </a:endParaRPr>
          </a:p>
        </p:txBody>
      </p:sp>
      <p:sp>
        <p:nvSpPr>
          <p:cNvPr id="16" name="椭圆 15"/>
          <p:cNvSpPr/>
          <p:nvPr/>
        </p:nvSpPr>
        <p:spPr>
          <a:xfrm>
            <a:off x="6840538" y="3213100"/>
            <a:ext cx="179387" cy="179388"/>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latin typeface="幼圆" pitchFamily="49" charset="-122"/>
              <a:ea typeface="幼圆" pitchFamily="49" charset="-122"/>
            </a:endParaRPr>
          </a:p>
        </p:txBody>
      </p:sp>
      <p:sp>
        <p:nvSpPr>
          <p:cNvPr id="23" name="椭圆 22"/>
          <p:cNvSpPr/>
          <p:nvPr/>
        </p:nvSpPr>
        <p:spPr>
          <a:xfrm>
            <a:off x="4681538" y="3228975"/>
            <a:ext cx="180975"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latin typeface="幼圆" pitchFamily="49" charset="-122"/>
              <a:ea typeface="幼圆" pitchFamily="49" charset="-122"/>
            </a:endParaRPr>
          </a:p>
        </p:txBody>
      </p:sp>
      <p:cxnSp>
        <p:nvCxnSpPr>
          <p:cNvPr id="53" name="直接连接符 52"/>
          <p:cNvCxnSpPr>
            <a:stCxn id="14" idx="4"/>
          </p:cNvCxnSpPr>
          <p:nvPr/>
        </p:nvCxnSpPr>
        <p:spPr>
          <a:xfrm flipH="1">
            <a:off x="450850" y="3409950"/>
            <a:ext cx="0" cy="2711450"/>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pic>
        <p:nvPicPr>
          <p:cNvPr id="1034" name="Picture 10" descr="C:\Users\user\Desktop\B08_5.jpg"/>
          <p:cNvPicPr>
            <a:picLocks noChangeAspect="1" noChangeArrowheads="1"/>
          </p:cNvPicPr>
          <p:nvPr/>
        </p:nvPicPr>
        <p:blipFill rotWithShape="1">
          <a:blip r:embed="rId1" cstate="print"/>
          <a:srcRect/>
          <a:stretch>
            <a:fillRect/>
          </a:stretch>
        </p:blipFill>
        <p:spPr bwMode="auto">
          <a:xfrm>
            <a:off x="504743" y="3429000"/>
            <a:ext cx="1979025"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38" name="TextBox 30"/>
          <p:cNvSpPr txBox="1">
            <a:spLocks noChangeArrowheads="1"/>
          </p:cNvSpPr>
          <p:nvPr/>
        </p:nvSpPr>
        <p:spPr bwMode="auto">
          <a:xfrm>
            <a:off x="504825" y="5824538"/>
            <a:ext cx="1978025" cy="412750"/>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chemeClr val="bg1"/>
                </a:solidFill>
                <a:latin typeface="微软雅黑" panose="020B0503020204020204" pitchFamily="34" charset="-122"/>
                <a:ea typeface="微软雅黑" panose="020B0503020204020204" pitchFamily="34" charset="-122"/>
              </a:rPr>
              <a:t>礼仪概述</a:t>
            </a:r>
            <a:endParaRPr lang="en-US" altLang="zh-CN" sz="1600" b="1">
              <a:solidFill>
                <a:schemeClr val="bg1"/>
              </a:solidFill>
              <a:latin typeface="微软雅黑" panose="020B0503020204020204" pitchFamily="34" charset="-122"/>
              <a:ea typeface="微软雅黑" panose="020B0503020204020204" pitchFamily="34" charset="-122"/>
            </a:endParaRPr>
          </a:p>
        </p:txBody>
      </p:sp>
      <p:pic>
        <p:nvPicPr>
          <p:cNvPr id="1041" name="Picture 17" descr="C:\Users\user\Desktop\xpic2196.jpg"/>
          <p:cNvPicPr>
            <a:picLocks noChangeAspect="1" noChangeArrowheads="1"/>
          </p:cNvPicPr>
          <p:nvPr/>
        </p:nvPicPr>
        <p:blipFill>
          <a:blip r:embed="rId3" cstate="print"/>
          <a:srcRect/>
          <a:stretch>
            <a:fillRect/>
          </a:stretch>
        </p:blipFill>
        <p:spPr bwMode="auto">
          <a:xfrm>
            <a:off x="2699792" y="332656"/>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47" name="TextBox 30"/>
          <p:cNvSpPr txBox="1">
            <a:spLocks noChangeArrowheads="1"/>
          </p:cNvSpPr>
          <p:nvPr/>
        </p:nvSpPr>
        <p:spPr bwMode="auto">
          <a:xfrm>
            <a:off x="2700338" y="2708275"/>
            <a:ext cx="1978025" cy="38258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chemeClr val="bg1"/>
                </a:solidFill>
                <a:latin typeface="微软雅黑" panose="020B0503020204020204" pitchFamily="34" charset="-122"/>
                <a:ea typeface="微软雅黑" panose="020B0503020204020204" pitchFamily="34" charset="-122"/>
              </a:rPr>
              <a:t>职业形象</a:t>
            </a:r>
            <a:endParaRPr lang="en-US" altLang="zh-CN" sz="1600" b="1">
              <a:solidFill>
                <a:schemeClr val="bg1"/>
              </a:solidFill>
              <a:latin typeface="微软雅黑" panose="020B0503020204020204" pitchFamily="34" charset="-122"/>
              <a:ea typeface="微软雅黑" panose="020B0503020204020204" pitchFamily="34" charset="-122"/>
            </a:endParaRPr>
          </a:p>
        </p:txBody>
      </p:sp>
      <p:cxnSp>
        <p:nvCxnSpPr>
          <p:cNvPr id="18" name="直接连接符 17"/>
          <p:cNvCxnSpPr>
            <a:stCxn id="23" idx="4"/>
          </p:cNvCxnSpPr>
          <p:nvPr/>
        </p:nvCxnSpPr>
        <p:spPr>
          <a:xfrm flipH="1">
            <a:off x="4772025" y="3409950"/>
            <a:ext cx="0" cy="2711450"/>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cxnSp>
        <p:nvCxnSpPr>
          <p:cNvPr id="24" name="直接连接符 23"/>
          <p:cNvCxnSpPr>
            <a:stCxn id="15" idx="0"/>
          </p:cNvCxnSpPr>
          <p:nvPr/>
        </p:nvCxnSpPr>
        <p:spPr>
          <a:xfrm flipV="1">
            <a:off x="2609850" y="503238"/>
            <a:ext cx="0" cy="2709862"/>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cxnSp>
        <p:nvCxnSpPr>
          <p:cNvPr id="31" name="直接连接符 30"/>
          <p:cNvCxnSpPr>
            <a:stCxn id="16" idx="0"/>
          </p:cNvCxnSpPr>
          <p:nvPr/>
        </p:nvCxnSpPr>
        <p:spPr>
          <a:xfrm flipV="1">
            <a:off x="6931025" y="503238"/>
            <a:ext cx="0" cy="2709862"/>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pic>
        <p:nvPicPr>
          <p:cNvPr id="1042" name="Picture 18" descr="C:\Users\user\Desktop\pic4000.jpg"/>
          <p:cNvPicPr>
            <a:picLocks noChangeAspect="1" noChangeArrowheads="1"/>
          </p:cNvPicPr>
          <p:nvPr/>
        </p:nvPicPr>
        <p:blipFill>
          <a:blip r:embed="rId4" cstate="print"/>
          <a:srcRect/>
          <a:stretch>
            <a:fillRect/>
          </a:stretch>
        </p:blipFill>
        <p:spPr bwMode="auto">
          <a:xfrm>
            <a:off x="7020272" y="332656"/>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68" name="TextBox 30"/>
          <p:cNvSpPr txBox="1">
            <a:spLocks noChangeArrowheads="1"/>
          </p:cNvSpPr>
          <p:nvPr/>
        </p:nvSpPr>
        <p:spPr bwMode="auto">
          <a:xfrm>
            <a:off x="7019925" y="2708275"/>
            <a:ext cx="1979613" cy="38258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chemeClr val="bg1"/>
                </a:solidFill>
                <a:latin typeface="微软雅黑" panose="020B0503020204020204" pitchFamily="34" charset="-122"/>
                <a:ea typeface="微软雅黑" panose="020B0503020204020204" pitchFamily="34" charset="-122"/>
              </a:rPr>
              <a:t>商务礼仪</a:t>
            </a:r>
            <a:endParaRPr lang="en-US" altLang="zh-CN" sz="1600" b="1">
              <a:solidFill>
                <a:schemeClr val="bg1"/>
              </a:solidFill>
              <a:latin typeface="微软雅黑" panose="020B0503020204020204" pitchFamily="34" charset="-122"/>
              <a:ea typeface="微软雅黑" panose="020B0503020204020204" pitchFamily="34" charset="-122"/>
            </a:endParaRPr>
          </a:p>
        </p:txBody>
      </p:sp>
      <p:pic>
        <p:nvPicPr>
          <p:cNvPr id="1043" name="Picture 19" descr="C:\Users\user\Desktop\2011051309032558527.jpg"/>
          <p:cNvPicPr>
            <a:picLocks noChangeAspect="1" noChangeArrowheads="1"/>
          </p:cNvPicPr>
          <p:nvPr/>
        </p:nvPicPr>
        <p:blipFill>
          <a:blip r:embed="rId5" cstate="print"/>
          <a:srcRect/>
          <a:stretch>
            <a:fillRect/>
          </a:stretch>
        </p:blipFill>
        <p:spPr bwMode="auto">
          <a:xfrm>
            <a:off x="4860032" y="3429320"/>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70" name="TextBox 30"/>
          <p:cNvSpPr txBox="1">
            <a:spLocks noChangeArrowheads="1"/>
          </p:cNvSpPr>
          <p:nvPr/>
        </p:nvSpPr>
        <p:spPr bwMode="auto">
          <a:xfrm>
            <a:off x="4859338" y="5824538"/>
            <a:ext cx="1979612" cy="381000"/>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chemeClr val="bg1"/>
                </a:solidFill>
                <a:latin typeface="微软雅黑" panose="020B0503020204020204" pitchFamily="34" charset="-122"/>
                <a:ea typeface="微软雅黑" panose="020B0503020204020204" pitchFamily="34" charset="-122"/>
              </a:rPr>
              <a:t>社交礼仪</a:t>
            </a:r>
            <a:endParaRPr lang="en-US" altLang="zh-CN" sz="16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1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35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1" fill="hold"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up)">
                                      <p:cBhvr>
                                        <p:cTn id="28" dur="500"/>
                                        <p:tgtEl>
                                          <p:spTgt spid="53"/>
                                        </p:tgtEl>
                                      </p:cBhvr>
                                    </p:animEffect>
                                  </p:childTnLst>
                                </p:cTn>
                              </p:par>
                              <p:par>
                                <p:cTn id="29" presetID="22" presetClass="entr" presetSubtype="4" fill="hold" nodeType="withEffect">
                                  <p:stCondLst>
                                    <p:cond delay="35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500"/>
                                        <p:tgtEl>
                                          <p:spTgt spid="24"/>
                                        </p:tgtEl>
                                      </p:cBhvr>
                                    </p:animEffect>
                                  </p:childTnLst>
                                </p:cTn>
                              </p:par>
                              <p:par>
                                <p:cTn id="32" presetID="22" presetClass="entr" presetSubtype="1" fill="hold" nodeType="withEffect">
                                  <p:stCondLst>
                                    <p:cond delay="350"/>
                                  </p:stCondLst>
                                  <p:childTnLst>
                                    <p:set>
                                      <p:cBhvr>
                                        <p:cTn id="33" dur="1" fill="hold">
                                          <p:stCondLst>
                                            <p:cond delay="0"/>
                                          </p:stCondLst>
                                        </p:cTn>
                                        <p:tgtEl>
                                          <p:spTgt spid="18"/>
                                        </p:tgtEl>
                                        <p:attrNameLst>
                                          <p:attrName>style.visibility</p:attrName>
                                        </p:attrNameLst>
                                      </p:cBhvr>
                                      <p:to>
                                        <p:strVal val="visible"/>
                                      </p:to>
                                    </p:set>
                                    <p:animEffect transition="in" filter="wipe(up)">
                                      <p:cBhvr>
                                        <p:cTn id="34" dur="500"/>
                                        <p:tgtEl>
                                          <p:spTgt spid="18"/>
                                        </p:tgtEl>
                                      </p:cBhvr>
                                    </p:animEffect>
                                  </p:childTnLst>
                                </p:cTn>
                              </p:par>
                              <p:par>
                                <p:cTn id="35" presetID="22" presetClass="entr" presetSubtype="4" fill="hold" nodeType="withEffect">
                                  <p:stCondLst>
                                    <p:cond delay="350"/>
                                  </p:stCondLst>
                                  <p:childTnLst>
                                    <p:set>
                                      <p:cBhvr>
                                        <p:cTn id="36" dur="1" fill="hold">
                                          <p:stCondLst>
                                            <p:cond delay="0"/>
                                          </p:stCondLst>
                                        </p:cTn>
                                        <p:tgtEl>
                                          <p:spTgt spid="31"/>
                                        </p:tgtEl>
                                        <p:attrNameLst>
                                          <p:attrName>style.visibility</p:attrName>
                                        </p:attrNameLst>
                                      </p:cBhvr>
                                      <p:to>
                                        <p:strVal val="visible"/>
                                      </p:to>
                                    </p:set>
                                    <p:animEffect transition="in" filter="wipe(down)">
                                      <p:cBhvr>
                                        <p:cTn id="37" dur="500"/>
                                        <p:tgtEl>
                                          <p:spTgt spid="31"/>
                                        </p:tgtEl>
                                      </p:cBhvr>
                                    </p:animEffect>
                                  </p:childTnLst>
                                </p:cTn>
                              </p:par>
                              <p:par>
                                <p:cTn id="38" presetID="10" presetClass="entr" presetSubtype="0" fill="hold" nodeType="withEffect">
                                  <p:stCondLst>
                                    <p:cond delay="0"/>
                                  </p:stCondLst>
                                  <p:childTnLst>
                                    <p:set>
                                      <p:cBhvr>
                                        <p:cTn id="39" dur="1" fill="hold">
                                          <p:stCondLst>
                                            <p:cond delay="0"/>
                                          </p:stCondLst>
                                        </p:cTn>
                                        <p:tgtEl>
                                          <p:spTgt spid="1034"/>
                                        </p:tgtEl>
                                        <p:attrNameLst>
                                          <p:attrName>style.visibility</p:attrName>
                                        </p:attrNameLst>
                                      </p:cBhvr>
                                      <p:to>
                                        <p:strVal val="visible"/>
                                      </p:to>
                                    </p:set>
                                    <p:animEffect transition="in" filter="fade">
                                      <p:cBhvr>
                                        <p:cTn id="40" dur="1000"/>
                                        <p:tgtEl>
                                          <p:spTgt spid="1034"/>
                                        </p:tgtEl>
                                      </p:cBhvr>
                                    </p:animEffect>
                                  </p:childTnLst>
                                </p:cTn>
                              </p:par>
                              <p:par>
                                <p:cTn id="41" presetID="2" presetClass="entr" presetSubtype="3" fill="hold" nodeType="withEffect">
                                  <p:stCondLst>
                                    <p:cond delay="0"/>
                                  </p:stCondLst>
                                  <p:childTnLst>
                                    <p:set>
                                      <p:cBhvr>
                                        <p:cTn id="42" dur="1" fill="hold">
                                          <p:stCondLst>
                                            <p:cond delay="0"/>
                                          </p:stCondLst>
                                        </p:cTn>
                                        <p:tgtEl>
                                          <p:spTgt spid="1034"/>
                                        </p:tgtEl>
                                        <p:attrNameLst>
                                          <p:attrName>style.visibility</p:attrName>
                                        </p:attrNameLst>
                                      </p:cBhvr>
                                      <p:to>
                                        <p:strVal val="visible"/>
                                      </p:to>
                                    </p:set>
                                    <p:anim calcmode="lin" valueType="num">
                                      <p:cBhvr additive="base">
                                        <p:cTn id="43" dur="1000" fill="hold"/>
                                        <p:tgtEl>
                                          <p:spTgt spid="1034"/>
                                        </p:tgtEl>
                                        <p:attrNameLst>
                                          <p:attrName>ppt_x</p:attrName>
                                        </p:attrNameLst>
                                      </p:cBhvr>
                                      <p:tavLst>
                                        <p:tav tm="0">
                                          <p:val>
                                            <p:strVal val="1+#ppt_w/2"/>
                                          </p:val>
                                        </p:tav>
                                        <p:tav tm="100000">
                                          <p:val>
                                            <p:strVal val="#ppt_x"/>
                                          </p:val>
                                        </p:tav>
                                      </p:tavLst>
                                    </p:anim>
                                    <p:anim calcmode="lin" valueType="num">
                                      <p:cBhvr additive="base">
                                        <p:cTn id="44" dur="1000" fill="hold"/>
                                        <p:tgtEl>
                                          <p:spTgt spid="1034"/>
                                        </p:tgtEl>
                                        <p:attrNameLst>
                                          <p:attrName>ppt_y</p:attrName>
                                        </p:attrNameLst>
                                      </p:cBhvr>
                                      <p:tavLst>
                                        <p:tav tm="0">
                                          <p:val>
                                            <p:strVal val="0-#ppt_h/2"/>
                                          </p:val>
                                        </p:tav>
                                        <p:tav tm="100000">
                                          <p:val>
                                            <p:strVal val="#ppt_y"/>
                                          </p:val>
                                        </p:tav>
                                      </p:tavLst>
                                    </p:anim>
                                  </p:childTnLst>
                                </p:cTn>
                              </p:par>
                              <p:par>
                                <p:cTn id="45" presetID="8" presetClass="emph" presetSubtype="0" fill="hold" nodeType="withEffect">
                                  <p:stCondLst>
                                    <p:cond delay="0"/>
                                  </p:stCondLst>
                                  <p:childTnLst>
                                    <p:animRot by="21600000">
                                      <p:cBhvr>
                                        <p:cTn id="46" dur="1000" fill="hold"/>
                                        <p:tgtEl>
                                          <p:spTgt spid="1034"/>
                                        </p:tgtEl>
                                        <p:attrNameLst>
                                          <p:attrName>r</p:attrName>
                                        </p:attrNameLst>
                                      </p:cBhvr>
                                    </p:animRot>
                                  </p:childTnLst>
                                </p:cTn>
                              </p:par>
                              <p:par>
                                <p:cTn id="47" presetID="10" presetClass="entr" presetSubtype="0" fill="hold" nodeType="withEffect">
                                  <p:stCondLst>
                                    <p:cond delay="0"/>
                                  </p:stCondLst>
                                  <p:childTnLst>
                                    <p:set>
                                      <p:cBhvr>
                                        <p:cTn id="48" dur="1" fill="hold">
                                          <p:stCondLst>
                                            <p:cond delay="0"/>
                                          </p:stCondLst>
                                        </p:cTn>
                                        <p:tgtEl>
                                          <p:spTgt spid="1043"/>
                                        </p:tgtEl>
                                        <p:attrNameLst>
                                          <p:attrName>style.visibility</p:attrName>
                                        </p:attrNameLst>
                                      </p:cBhvr>
                                      <p:to>
                                        <p:strVal val="visible"/>
                                      </p:to>
                                    </p:set>
                                    <p:animEffect transition="in" filter="fade">
                                      <p:cBhvr>
                                        <p:cTn id="49" dur="1250"/>
                                        <p:tgtEl>
                                          <p:spTgt spid="1043"/>
                                        </p:tgtEl>
                                      </p:cBhvr>
                                    </p:animEffect>
                                  </p:childTnLst>
                                </p:cTn>
                              </p:par>
                              <p:par>
                                <p:cTn id="50" presetID="2" presetClass="entr" presetSubtype="9" fill="hold" nodeType="withEffect">
                                  <p:stCondLst>
                                    <p:cond delay="0"/>
                                  </p:stCondLst>
                                  <p:childTnLst>
                                    <p:set>
                                      <p:cBhvr>
                                        <p:cTn id="51" dur="1" fill="hold">
                                          <p:stCondLst>
                                            <p:cond delay="0"/>
                                          </p:stCondLst>
                                        </p:cTn>
                                        <p:tgtEl>
                                          <p:spTgt spid="1043"/>
                                        </p:tgtEl>
                                        <p:attrNameLst>
                                          <p:attrName>style.visibility</p:attrName>
                                        </p:attrNameLst>
                                      </p:cBhvr>
                                      <p:to>
                                        <p:strVal val="visible"/>
                                      </p:to>
                                    </p:set>
                                    <p:anim calcmode="lin" valueType="num">
                                      <p:cBhvr additive="base">
                                        <p:cTn id="52" dur="1000" fill="hold"/>
                                        <p:tgtEl>
                                          <p:spTgt spid="1043"/>
                                        </p:tgtEl>
                                        <p:attrNameLst>
                                          <p:attrName>ppt_x</p:attrName>
                                        </p:attrNameLst>
                                      </p:cBhvr>
                                      <p:tavLst>
                                        <p:tav tm="0">
                                          <p:val>
                                            <p:strVal val="0-#ppt_w/2"/>
                                          </p:val>
                                        </p:tav>
                                        <p:tav tm="100000">
                                          <p:val>
                                            <p:strVal val="#ppt_x"/>
                                          </p:val>
                                        </p:tav>
                                      </p:tavLst>
                                    </p:anim>
                                    <p:anim calcmode="lin" valueType="num">
                                      <p:cBhvr additive="base">
                                        <p:cTn id="53" dur="1000" fill="hold"/>
                                        <p:tgtEl>
                                          <p:spTgt spid="1043"/>
                                        </p:tgtEl>
                                        <p:attrNameLst>
                                          <p:attrName>ppt_y</p:attrName>
                                        </p:attrNameLst>
                                      </p:cBhvr>
                                      <p:tavLst>
                                        <p:tav tm="0">
                                          <p:val>
                                            <p:strVal val="0-#ppt_h/2"/>
                                          </p:val>
                                        </p:tav>
                                        <p:tav tm="100000">
                                          <p:val>
                                            <p:strVal val="#ppt_y"/>
                                          </p:val>
                                        </p:tav>
                                      </p:tavLst>
                                    </p:anim>
                                  </p:childTnLst>
                                </p:cTn>
                              </p:par>
                              <p:par>
                                <p:cTn id="54" presetID="8" presetClass="emph" presetSubtype="0" fill="hold" nodeType="withEffect">
                                  <p:stCondLst>
                                    <p:cond delay="0"/>
                                  </p:stCondLst>
                                  <p:childTnLst>
                                    <p:animRot by="21600000">
                                      <p:cBhvr>
                                        <p:cTn id="55" dur="1000" fill="hold"/>
                                        <p:tgtEl>
                                          <p:spTgt spid="1043"/>
                                        </p:tgtEl>
                                        <p:attrNameLst>
                                          <p:attrName>r</p:attrName>
                                        </p:attrNameLst>
                                      </p:cBhvr>
                                    </p:animRot>
                                  </p:childTnLst>
                                </p:cTn>
                              </p:par>
                              <p:par>
                                <p:cTn id="56" presetID="10" presetClass="entr" presetSubtype="0" fill="hold" nodeType="withEffect">
                                  <p:stCondLst>
                                    <p:cond delay="0"/>
                                  </p:stCondLst>
                                  <p:childTnLst>
                                    <p:set>
                                      <p:cBhvr>
                                        <p:cTn id="57" dur="1" fill="hold">
                                          <p:stCondLst>
                                            <p:cond delay="0"/>
                                          </p:stCondLst>
                                        </p:cTn>
                                        <p:tgtEl>
                                          <p:spTgt spid="1041"/>
                                        </p:tgtEl>
                                        <p:attrNameLst>
                                          <p:attrName>style.visibility</p:attrName>
                                        </p:attrNameLst>
                                      </p:cBhvr>
                                      <p:to>
                                        <p:strVal val="visible"/>
                                      </p:to>
                                    </p:set>
                                    <p:animEffect transition="in" filter="fade">
                                      <p:cBhvr>
                                        <p:cTn id="58" dur="1250"/>
                                        <p:tgtEl>
                                          <p:spTgt spid="1041"/>
                                        </p:tgtEl>
                                      </p:cBhvr>
                                    </p:animEffect>
                                  </p:childTnLst>
                                </p:cTn>
                              </p:par>
                              <p:par>
                                <p:cTn id="59" presetID="2" presetClass="entr" presetSubtype="6" fill="hold" nodeType="withEffect">
                                  <p:stCondLst>
                                    <p:cond delay="0"/>
                                  </p:stCondLst>
                                  <p:childTnLst>
                                    <p:set>
                                      <p:cBhvr>
                                        <p:cTn id="60" dur="1" fill="hold">
                                          <p:stCondLst>
                                            <p:cond delay="0"/>
                                          </p:stCondLst>
                                        </p:cTn>
                                        <p:tgtEl>
                                          <p:spTgt spid="1041"/>
                                        </p:tgtEl>
                                        <p:attrNameLst>
                                          <p:attrName>style.visibility</p:attrName>
                                        </p:attrNameLst>
                                      </p:cBhvr>
                                      <p:to>
                                        <p:strVal val="visible"/>
                                      </p:to>
                                    </p:set>
                                    <p:anim calcmode="lin" valueType="num">
                                      <p:cBhvr additive="base">
                                        <p:cTn id="61" dur="1000" fill="hold"/>
                                        <p:tgtEl>
                                          <p:spTgt spid="1041"/>
                                        </p:tgtEl>
                                        <p:attrNameLst>
                                          <p:attrName>ppt_x</p:attrName>
                                        </p:attrNameLst>
                                      </p:cBhvr>
                                      <p:tavLst>
                                        <p:tav tm="0">
                                          <p:val>
                                            <p:strVal val="1+#ppt_w/2"/>
                                          </p:val>
                                        </p:tav>
                                        <p:tav tm="100000">
                                          <p:val>
                                            <p:strVal val="#ppt_x"/>
                                          </p:val>
                                        </p:tav>
                                      </p:tavLst>
                                    </p:anim>
                                    <p:anim calcmode="lin" valueType="num">
                                      <p:cBhvr additive="base">
                                        <p:cTn id="62" dur="1000" fill="hold"/>
                                        <p:tgtEl>
                                          <p:spTgt spid="1041"/>
                                        </p:tgtEl>
                                        <p:attrNameLst>
                                          <p:attrName>ppt_y</p:attrName>
                                        </p:attrNameLst>
                                      </p:cBhvr>
                                      <p:tavLst>
                                        <p:tav tm="0">
                                          <p:val>
                                            <p:strVal val="1+#ppt_h/2"/>
                                          </p:val>
                                        </p:tav>
                                        <p:tav tm="100000">
                                          <p:val>
                                            <p:strVal val="#ppt_y"/>
                                          </p:val>
                                        </p:tav>
                                      </p:tavLst>
                                    </p:anim>
                                  </p:childTnLst>
                                </p:cTn>
                              </p:par>
                              <p:par>
                                <p:cTn id="63" presetID="8" presetClass="emph" presetSubtype="0" fill="hold" nodeType="withEffect">
                                  <p:stCondLst>
                                    <p:cond delay="0"/>
                                  </p:stCondLst>
                                  <p:childTnLst>
                                    <p:animRot by="21600000">
                                      <p:cBhvr>
                                        <p:cTn id="64" dur="1000" fill="hold"/>
                                        <p:tgtEl>
                                          <p:spTgt spid="1041"/>
                                        </p:tgtEl>
                                        <p:attrNameLst>
                                          <p:attrName>r</p:attrName>
                                        </p:attrNameLst>
                                      </p:cBhvr>
                                    </p:animRot>
                                  </p:childTnLst>
                                </p:cTn>
                              </p:par>
                              <p:par>
                                <p:cTn id="65" presetID="10" presetClass="entr" presetSubtype="0" fill="hold" nodeType="withEffect">
                                  <p:stCondLst>
                                    <p:cond delay="0"/>
                                  </p:stCondLst>
                                  <p:childTnLst>
                                    <p:set>
                                      <p:cBhvr>
                                        <p:cTn id="66" dur="1" fill="hold">
                                          <p:stCondLst>
                                            <p:cond delay="0"/>
                                          </p:stCondLst>
                                        </p:cTn>
                                        <p:tgtEl>
                                          <p:spTgt spid="1042"/>
                                        </p:tgtEl>
                                        <p:attrNameLst>
                                          <p:attrName>style.visibility</p:attrName>
                                        </p:attrNameLst>
                                      </p:cBhvr>
                                      <p:to>
                                        <p:strVal val="visible"/>
                                      </p:to>
                                    </p:set>
                                    <p:animEffect transition="in" filter="fade">
                                      <p:cBhvr>
                                        <p:cTn id="67" dur="1250"/>
                                        <p:tgtEl>
                                          <p:spTgt spid="1042"/>
                                        </p:tgtEl>
                                      </p:cBhvr>
                                    </p:animEffect>
                                  </p:childTnLst>
                                </p:cTn>
                              </p:par>
                              <p:par>
                                <p:cTn id="68" presetID="2" presetClass="entr" presetSubtype="12" fill="hold" nodeType="withEffect">
                                  <p:stCondLst>
                                    <p:cond delay="0"/>
                                  </p:stCondLst>
                                  <p:childTnLst>
                                    <p:set>
                                      <p:cBhvr>
                                        <p:cTn id="69" dur="1" fill="hold">
                                          <p:stCondLst>
                                            <p:cond delay="0"/>
                                          </p:stCondLst>
                                        </p:cTn>
                                        <p:tgtEl>
                                          <p:spTgt spid="1042"/>
                                        </p:tgtEl>
                                        <p:attrNameLst>
                                          <p:attrName>style.visibility</p:attrName>
                                        </p:attrNameLst>
                                      </p:cBhvr>
                                      <p:to>
                                        <p:strVal val="visible"/>
                                      </p:to>
                                    </p:set>
                                    <p:anim calcmode="lin" valueType="num">
                                      <p:cBhvr additive="base">
                                        <p:cTn id="70" dur="1000" fill="hold"/>
                                        <p:tgtEl>
                                          <p:spTgt spid="1042"/>
                                        </p:tgtEl>
                                        <p:attrNameLst>
                                          <p:attrName>ppt_x</p:attrName>
                                        </p:attrNameLst>
                                      </p:cBhvr>
                                      <p:tavLst>
                                        <p:tav tm="0">
                                          <p:val>
                                            <p:strVal val="0-#ppt_w/2"/>
                                          </p:val>
                                        </p:tav>
                                        <p:tav tm="100000">
                                          <p:val>
                                            <p:strVal val="#ppt_x"/>
                                          </p:val>
                                        </p:tav>
                                      </p:tavLst>
                                    </p:anim>
                                    <p:anim calcmode="lin" valueType="num">
                                      <p:cBhvr additive="base">
                                        <p:cTn id="71" dur="1000" fill="hold"/>
                                        <p:tgtEl>
                                          <p:spTgt spid="1042"/>
                                        </p:tgtEl>
                                        <p:attrNameLst>
                                          <p:attrName>ppt_y</p:attrName>
                                        </p:attrNameLst>
                                      </p:cBhvr>
                                      <p:tavLst>
                                        <p:tav tm="0">
                                          <p:val>
                                            <p:strVal val="1+#ppt_h/2"/>
                                          </p:val>
                                        </p:tav>
                                        <p:tav tm="100000">
                                          <p:val>
                                            <p:strVal val="#ppt_y"/>
                                          </p:val>
                                        </p:tav>
                                      </p:tavLst>
                                    </p:anim>
                                  </p:childTnLst>
                                </p:cTn>
                              </p:par>
                              <p:par>
                                <p:cTn id="72" presetID="8" presetClass="emph" presetSubtype="0" fill="hold" nodeType="withEffect">
                                  <p:stCondLst>
                                    <p:cond delay="0"/>
                                  </p:stCondLst>
                                  <p:childTnLst>
                                    <p:animRot by="21600000">
                                      <p:cBhvr>
                                        <p:cTn id="73" dur="1000" fill="hold"/>
                                        <p:tgtEl>
                                          <p:spTgt spid="1042"/>
                                        </p:tgtEl>
                                        <p:attrNameLst>
                                          <p:attrName>r</p:attrName>
                                        </p:attrNameLst>
                                      </p:cBhvr>
                                    </p:animRot>
                                  </p:childTnLst>
                                </p:cTn>
                              </p:par>
                            </p:childTnLst>
                          </p:cTn>
                        </p:par>
                        <p:par>
                          <p:cTn id="74" fill="hold">
                            <p:stCondLst>
                              <p:cond delay="1500"/>
                            </p:stCondLst>
                            <p:childTnLst>
                              <p:par>
                                <p:cTn id="75" presetID="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fill="hold"/>
                                        <p:tgtEl>
                                          <p:spTgt spid="38"/>
                                        </p:tgtEl>
                                        <p:attrNameLst>
                                          <p:attrName>ppt_x</p:attrName>
                                        </p:attrNameLst>
                                      </p:cBhvr>
                                      <p:tavLst>
                                        <p:tav tm="0">
                                          <p:val>
                                            <p:strVal val="1+#ppt_w/2"/>
                                          </p:val>
                                        </p:tav>
                                        <p:tav tm="100000">
                                          <p:val>
                                            <p:strVal val="#ppt_x"/>
                                          </p:val>
                                        </p:tav>
                                      </p:tavLst>
                                    </p:anim>
                                    <p:anim calcmode="lin" valueType="num">
                                      <p:cBhvr additive="base">
                                        <p:cTn id="78" dur="500" fill="hold"/>
                                        <p:tgtEl>
                                          <p:spTgt spid="38"/>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 calcmode="lin" valueType="num">
                                      <p:cBhvr additive="base">
                                        <p:cTn id="81" dur="500" fill="hold"/>
                                        <p:tgtEl>
                                          <p:spTgt spid="47"/>
                                        </p:tgtEl>
                                        <p:attrNameLst>
                                          <p:attrName>ppt_x</p:attrName>
                                        </p:attrNameLst>
                                      </p:cBhvr>
                                      <p:tavLst>
                                        <p:tav tm="0">
                                          <p:val>
                                            <p:strVal val="1+#ppt_w/2"/>
                                          </p:val>
                                        </p:tav>
                                        <p:tav tm="100000">
                                          <p:val>
                                            <p:strVal val="#ppt_x"/>
                                          </p:val>
                                        </p:tav>
                                      </p:tavLst>
                                    </p:anim>
                                    <p:anim calcmode="lin" valueType="num">
                                      <p:cBhvr additive="base">
                                        <p:cTn id="82" dur="500" fill="hold"/>
                                        <p:tgtEl>
                                          <p:spTgt spid="47"/>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68"/>
                                        </p:tgtEl>
                                        <p:attrNameLst>
                                          <p:attrName>style.visibility</p:attrName>
                                        </p:attrNameLst>
                                      </p:cBhvr>
                                      <p:to>
                                        <p:strVal val="visible"/>
                                      </p:to>
                                    </p:set>
                                    <p:anim calcmode="lin" valueType="num">
                                      <p:cBhvr additive="base">
                                        <p:cTn id="85" dur="500" fill="hold"/>
                                        <p:tgtEl>
                                          <p:spTgt spid="68"/>
                                        </p:tgtEl>
                                        <p:attrNameLst>
                                          <p:attrName>ppt_x</p:attrName>
                                        </p:attrNameLst>
                                      </p:cBhvr>
                                      <p:tavLst>
                                        <p:tav tm="0">
                                          <p:val>
                                            <p:strVal val="0-#ppt_w/2"/>
                                          </p:val>
                                        </p:tav>
                                        <p:tav tm="100000">
                                          <p:val>
                                            <p:strVal val="#ppt_x"/>
                                          </p:val>
                                        </p:tav>
                                      </p:tavLst>
                                    </p:anim>
                                    <p:anim calcmode="lin" valueType="num">
                                      <p:cBhvr additive="base">
                                        <p:cTn id="86" dur="500" fill="hold"/>
                                        <p:tgtEl>
                                          <p:spTgt spid="68"/>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70"/>
                                        </p:tgtEl>
                                        <p:attrNameLst>
                                          <p:attrName>style.visibility</p:attrName>
                                        </p:attrNameLst>
                                      </p:cBhvr>
                                      <p:to>
                                        <p:strVal val="visible"/>
                                      </p:to>
                                    </p:set>
                                    <p:anim calcmode="lin" valueType="num">
                                      <p:cBhvr additive="base">
                                        <p:cTn id="89" dur="500" fill="hold"/>
                                        <p:tgtEl>
                                          <p:spTgt spid="70"/>
                                        </p:tgtEl>
                                        <p:attrNameLst>
                                          <p:attrName>ppt_x</p:attrName>
                                        </p:attrNameLst>
                                      </p:cBhvr>
                                      <p:tavLst>
                                        <p:tav tm="0">
                                          <p:val>
                                            <p:strVal val="0-#ppt_w/2"/>
                                          </p:val>
                                        </p:tav>
                                        <p:tav tm="100000">
                                          <p:val>
                                            <p:strVal val="#ppt_x"/>
                                          </p:val>
                                        </p:tav>
                                      </p:tavLst>
                                    </p:anim>
                                    <p:anim calcmode="lin" valueType="num">
                                      <p:cBhvr additive="base">
                                        <p:cTn id="90"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4" grpId="0" animBg="1"/>
      <p:bldP spid="15" grpId="0" animBg="1"/>
      <p:bldP spid="16" grpId="0" animBg="1"/>
      <p:bldP spid="23" grpId="0" animBg="1"/>
      <p:bldP spid="38" grpId="0" animBg="1"/>
      <p:bldP spid="47" grpId="0" animBg="1"/>
      <p:bldP spid="68" grpId="0" animBg="1"/>
      <p:bldP spid="7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5"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仪表（衣着打扮）</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34821"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1</a:t>
            </a:r>
            <a:endParaRPr lang="zh-CN" altLang="en-US" sz="3400">
              <a:solidFill>
                <a:schemeClr val="bg1"/>
              </a:solidFill>
              <a:latin typeface="Broadway"/>
            </a:endParaRPr>
          </a:p>
        </p:txBody>
      </p:sp>
      <p:sp>
        <p:nvSpPr>
          <p:cNvPr id="12" name="TextBox 11"/>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职业女性着装</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pic>
        <p:nvPicPr>
          <p:cNvPr id="34823" name="Picture 4" descr="C:\Documents and Settings\tdz\桌面\未标题-1.png"/>
          <p:cNvPicPr>
            <a:picLocks noChangeAspect="1" noChangeArrowheads="1"/>
          </p:cNvPicPr>
          <p:nvPr/>
        </p:nvPicPr>
        <p:blipFill>
          <a:blip r:embed="rId1" cstate="print"/>
          <a:srcRect/>
          <a:stretch>
            <a:fillRect/>
          </a:stretch>
        </p:blipFill>
        <p:spPr bwMode="auto">
          <a:xfrm>
            <a:off x="4962525" y="539750"/>
            <a:ext cx="1912938" cy="6318250"/>
          </a:xfrm>
          <a:prstGeom prst="rect">
            <a:avLst/>
          </a:prstGeom>
          <a:noFill/>
          <a:ln w="9525">
            <a:noFill/>
            <a:miter lim="800000"/>
            <a:headEnd/>
            <a:tailEnd/>
          </a:ln>
        </p:spPr>
      </p:pic>
      <p:sp>
        <p:nvSpPr>
          <p:cNvPr id="17" name="TextBox 16"/>
          <p:cNvSpPr txBox="1"/>
          <p:nvPr/>
        </p:nvSpPr>
        <p:spPr>
          <a:xfrm>
            <a:off x="395288" y="1700213"/>
            <a:ext cx="4400550" cy="1939925"/>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作为职业女性，在具备与男性同等的才华和能力同时，在外表上亦要特别注意职业形象的建立，体现自己在工作中的信誉和高效，表现出专业人员的权威性，同时符合组织文化，在个性表现和群体合作上求得平衡。</a:t>
            </a:r>
            <a:endParaRPr lang="zh-CN" altLang="en-US" sz="1600" dirty="0"/>
          </a:p>
        </p:txBody>
      </p:sp>
      <p:sp>
        <p:nvSpPr>
          <p:cNvPr id="18" name="TextBox 17"/>
          <p:cNvSpPr txBox="1"/>
          <p:nvPr/>
        </p:nvSpPr>
        <p:spPr>
          <a:xfrm>
            <a:off x="395288" y="4116388"/>
            <a:ext cx="4400550" cy="2354262"/>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在正式场合，与男士相同，以</a:t>
            </a:r>
            <a:r>
              <a:rPr lang="zh-CN" altLang="en-US" b="1" dirty="0">
                <a:solidFill>
                  <a:srgbClr val="00B0F0"/>
                </a:solidFill>
                <a:latin typeface="微软雅黑" panose="020B0503020204020204" pitchFamily="34" charset="-122"/>
                <a:ea typeface="微软雅黑" panose="020B0503020204020204" pitchFamily="34" charset="-122"/>
              </a:rPr>
              <a:t>西式套装</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为主，下半身可以改穿窄裙代替长裤，其质地、裁剪需要完全与上衣相同，颜色方面则可以稍加变化，浅色系亦无不可。花色也可以表现得较活泼一些。长短须合宜，这点十分重要，太长会显得保守呆板，太短则显得轻浮、轻佻。</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9" name="Picture 7" descr="C:\Documents and Settings\tdz\桌面\新建文件夹\conew_img_3713.jpg"/>
          <p:cNvPicPr>
            <a:picLocks noChangeAspect="1" noChangeArrowheads="1"/>
          </p:cNvPicPr>
          <p:nvPr/>
        </p:nvPicPr>
        <p:blipFill>
          <a:blip r:embed="rId1" cstate="print"/>
          <a:srcRect/>
          <a:stretch>
            <a:fillRect/>
          </a:stretch>
        </p:blipFill>
        <p:spPr bwMode="auto">
          <a:xfrm>
            <a:off x="6011863" y="1989138"/>
            <a:ext cx="1630362" cy="2606675"/>
          </a:xfrm>
          <a:prstGeom prst="rect">
            <a:avLst/>
          </a:prstGeom>
          <a:noFill/>
          <a:ln>
            <a:solidFill>
              <a:schemeClr val="accent6">
                <a:lumMod val="60000"/>
                <a:lumOff val="40000"/>
              </a:schemeClr>
            </a:solidFill>
          </a:ln>
        </p:spPr>
      </p:pic>
      <p:sp>
        <p:nvSpPr>
          <p:cNvPr id="39" name="TextBox 30"/>
          <p:cNvSpPr txBox="1">
            <a:spLocks noChangeArrowheads="1"/>
          </p:cNvSpPr>
          <p:nvPr/>
        </p:nvSpPr>
        <p:spPr bwMode="auto">
          <a:xfrm>
            <a:off x="6011863" y="4092575"/>
            <a:ext cx="1630362" cy="344488"/>
          </a:xfrm>
          <a:prstGeom prst="rect">
            <a:avLst/>
          </a:prstGeom>
          <a:solidFill>
            <a:schemeClr val="accent6">
              <a:lumMod val="75000"/>
              <a:alpha val="50195"/>
            </a:schemeClr>
          </a:solidFill>
          <a:ln>
            <a:noFill/>
          </a:ln>
        </p:spPr>
        <p:txBody>
          <a:bodyPr>
            <a:spAutoFit/>
          </a:bodyPr>
          <a:lstStyle>
            <a:defPPr>
              <a:defRPr lang="en-US"/>
            </a:defPPr>
            <a:lvl1pPr algn="ctr">
              <a:lnSpc>
                <a:spcPct val="130000"/>
              </a:lnSpc>
              <a:defRPr sz="1400" b="1">
                <a:solidFill>
                  <a:schemeClr val="bg1"/>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marL="1143000" indent="-228600">
              <a:defRPr sz="2400">
                <a:latin typeface="Calibri" panose="020F0502020204030204" pitchFamily="34" charset="0"/>
                <a:ea typeface="宋体" panose="02010600030101010101" pitchFamily="2" charset="-122"/>
              </a:defRPr>
            </a:lvl3pPr>
            <a:lvl4pPr marL="1600200" indent="-228600">
              <a:defRPr sz="2400">
                <a:latin typeface="Calibri" panose="020F0502020204030204" pitchFamily="34" charset="0"/>
                <a:ea typeface="宋体" panose="02010600030101010101" pitchFamily="2" charset="-122"/>
              </a:defRPr>
            </a:lvl4pPr>
            <a:lvl5pPr marL="2057400" indent="-228600">
              <a:defRPr sz="2400">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latin typeface="Calibri" panose="020F0502020204030204" pitchFamily="34" charset="0"/>
                <a:ea typeface="宋体" panose="02010600030101010101" pitchFamily="2" charset="-122"/>
              </a:defRPr>
            </a:lvl9pPr>
          </a:lstStyle>
          <a:p>
            <a:pPr>
              <a:spcBef>
                <a:spcPts val="0"/>
              </a:spcBef>
              <a:spcAft>
                <a:spcPts val="0"/>
              </a:spcAft>
              <a:defRPr/>
            </a:pPr>
            <a:r>
              <a:rPr lang="zh-CN" altLang="en-US" dirty="0"/>
              <a:t>皮裙</a:t>
            </a:r>
            <a:endParaRPr lang="en-US" altLang="zh-CN" dirty="0"/>
          </a:p>
        </p:txBody>
      </p:sp>
      <p:pic>
        <p:nvPicPr>
          <p:cNvPr id="3080" name="Picture 8" descr="C:\Documents and Settings\tdz\桌面\196063_2011610151816703.jpg"/>
          <p:cNvPicPr>
            <a:picLocks noChangeAspect="1" noChangeArrowheads="1"/>
          </p:cNvPicPr>
          <p:nvPr/>
        </p:nvPicPr>
        <p:blipFill>
          <a:blip r:embed="rId2" cstate="print"/>
          <a:srcRect/>
          <a:stretch>
            <a:fillRect/>
          </a:stretch>
        </p:blipFill>
        <p:spPr bwMode="auto">
          <a:xfrm>
            <a:off x="4427538" y="2262188"/>
            <a:ext cx="1738312" cy="2779712"/>
          </a:xfrm>
          <a:prstGeom prst="rect">
            <a:avLst/>
          </a:prstGeom>
          <a:noFill/>
          <a:ln>
            <a:solidFill>
              <a:schemeClr val="accent6">
                <a:lumMod val="60000"/>
                <a:lumOff val="40000"/>
              </a:schemeClr>
            </a:solidFill>
          </a:ln>
        </p:spPr>
      </p:pic>
      <p:pic>
        <p:nvPicPr>
          <p:cNvPr id="3078" name="Picture 6" descr="C:\Documents and Settings\tdz\桌面\新建文件夹\333943901_1127833361.jpg"/>
          <p:cNvPicPr>
            <a:picLocks noChangeAspect="1" noChangeArrowheads="1"/>
          </p:cNvPicPr>
          <p:nvPr/>
        </p:nvPicPr>
        <p:blipFill>
          <a:blip r:embed="rId3" cstate="print"/>
          <a:srcRect/>
          <a:stretch>
            <a:fillRect/>
          </a:stretch>
        </p:blipFill>
        <p:spPr bwMode="auto">
          <a:xfrm>
            <a:off x="971550" y="1976438"/>
            <a:ext cx="1743075" cy="2789237"/>
          </a:xfrm>
          <a:prstGeom prst="rect">
            <a:avLst/>
          </a:prstGeom>
          <a:noFill/>
          <a:ln>
            <a:solidFill>
              <a:schemeClr val="accent6">
                <a:lumMod val="60000"/>
                <a:lumOff val="40000"/>
              </a:schemeClr>
            </a:solidFill>
          </a:ln>
        </p:spPr>
      </p:pic>
      <p:sp>
        <p:nvSpPr>
          <p:cNvPr id="40" name="TextBox 30"/>
          <p:cNvSpPr txBox="1">
            <a:spLocks noChangeArrowheads="1"/>
          </p:cNvSpPr>
          <p:nvPr/>
        </p:nvSpPr>
        <p:spPr bwMode="auto">
          <a:xfrm>
            <a:off x="971550" y="4224338"/>
            <a:ext cx="1743075" cy="371475"/>
          </a:xfrm>
          <a:prstGeom prst="rect">
            <a:avLst/>
          </a:prstGeom>
          <a:solidFill>
            <a:schemeClr val="accent6">
              <a:lumMod val="75000"/>
              <a:alpha val="50195"/>
            </a:schemeClr>
          </a:solidFill>
          <a:ln>
            <a:noFill/>
          </a:ln>
        </p:spPr>
        <p:txBody>
          <a:bodyPr>
            <a:spAutoFit/>
          </a:bodyPr>
          <a:lstStyle>
            <a:lvl1pPr>
              <a:defRPr sz="24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marL="1143000" indent="-228600">
              <a:defRPr sz="2400">
                <a:solidFill>
                  <a:schemeClr val="tx1"/>
                </a:solidFill>
                <a:latin typeface="Calibri" panose="020F0502020204030204" pitchFamily="34" charset="0"/>
                <a:ea typeface="宋体" panose="02010600030101010101" pitchFamily="2" charset="-122"/>
              </a:defRPr>
            </a:lvl3pPr>
            <a:lvl4pPr marL="1600200" indent="-228600">
              <a:defRPr sz="2400">
                <a:solidFill>
                  <a:schemeClr val="tx1"/>
                </a:solidFill>
                <a:latin typeface="Calibri" panose="020F0502020204030204" pitchFamily="34" charset="0"/>
                <a:ea typeface="宋体" panose="02010600030101010101" pitchFamily="2" charset="-122"/>
              </a:defRPr>
            </a:lvl4pPr>
            <a:lvl5pPr marL="2057400" indent="-228600">
              <a:defRPr sz="2400">
                <a:solidFill>
                  <a:schemeClr val="tx1"/>
                </a:solidFill>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solidFill>
                  <a:schemeClr val="tx1"/>
                </a:solidFill>
                <a:latin typeface="Calibri" panose="020F0502020204030204" pitchFamily="34" charset="0"/>
                <a:ea typeface="宋体" panose="02010600030101010101" pitchFamily="2" charset="-122"/>
              </a:defRPr>
            </a:lvl9pPr>
          </a:lstStyle>
          <a:p>
            <a:pPr algn="ctr">
              <a:lnSpc>
                <a:spcPct val="130000"/>
              </a:lnSpc>
              <a:spcBef>
                <a:spcPts val="0"/>
              </a:spcBef>
              <a:spcAft>
                <a:spcPts val="0"/>
              </a:spcAft>
              <a:defRPr/>
            </a:pPr>
            <a:r>
              <a:rPr lang="zh-CN" altLang="en-US" sz="1400" b="1" dirty="0" smtClean="0">
                <a:solidFill>
                  <a:schemeClr val="bg1"/>
                </a:solidFill>
                <a:latin typeface="微软雅黑" panose="020B0503020204020204" pitchFamily="34" charset="-122"/>
                <a:ea typeface="微软雅黑" panose="020B0503020204020204" pitchFamily="34" charset="-122"/>
              </a:rPr>
              <a:t>裙、鞋、袜不搭</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35846"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5"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仪表（衣着打扮）</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35850"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1</a:t>
            </a:r>
            <a:endParaRPr lang="zh-CN" altLang="en-US" sz="3400">
              <a:solidFill>
                <a:schemeClr val="bg1"/>
              </a:solidFill>
              <a:latin typeface="Broadway"/>
            </a:endParaRPr>
          </a:p>
        </p:txBody>
      </p:sp>
      <p:sp>
        <p:nvSpPr>
          <p:cNvPr id="12" name="TextBox 11"/>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职业女性着装</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cxnSp>
        <p:nvCxnSpPr>
          <p:cNvPr id="13" name="直接连接符 12"/>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14" name="矩形 13"/>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女士裙装四大禁忌</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3075" name="Picture 3" descr="E:\仝德志文件，勿删！\03-参考文档\！PPT图片及版面资源\06-PPT精选插图\04-图标\禁止符号.png"/>
          <p:cNvPicPr>
            <a:picLocks noChangeAspect="1" noChangeArrowheads="1"/>
          </p:cNvPicPr>
          <p:nvPr/>
        </p:nvPicPr>
        <p:blipFill>
          <a:blip r:embed="rId4" cstate="print"/>
          <a:srcRect/>
          <a:stretch>
            <a:fillRect/>
          </a:stretch>
        </p:blipFill>
        <p:spPr bwMode="auto">
          <a:xfrm>
            <a:off x="4859338" y="1268413"/>
            <a:ext cx="649287" cy="649287"/>
          </a:xfrm>
          <a:prstGeom prst="rect">
            <a:avLst/>
          </a:prstGeom>
          <a:noFill/>
          <a:ln w="9525">
            <a:noFill/>
            <a:miter lim="800000"/>
            <a:headEnd/>
            <a:tailEnd/>
          </a:ln>
        </p:spPr>
      </p:pic>
      <p:sp>
        <p:nvSpPr>
          <p:cNvPr id="29" name="AutoShape 3"/>
          <p:cNvSpPr>
            <a:spLocks noChangeArrowheads="1"/>
          </p:cNvSpPr>
          <p:nvPr/>
        </p:nvSpPr>
        <p:spPr bwMode="auto">
          <a:xfrm rot="10800000">
            <a:off x="5856560" y="4620401"/>
            <a:ext cx="1955800" cy="2381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F68426">
                  <a:lumMod val="40000"/>
                  <a:lumOff val="60000"/>
                </a:srgbClr>
              </a:gs>
              <a:gs pos="2000">
                <a:srgbClr val="5F5F5F">
                  <a:alpha val="0"/>
                </a:srgbClr>
              </a:gs>
            </a:gsLst>
            <a:lin ang="5400000" scaled="0"/>
          </a:gradFill>
          <a:ln>
            <a:noFill/>
          </a:ln>
          <a:effectLst/>
        </p:spPr>
        <p:txBody>
          <a:bodyPr wrap="none" anchor="ctr"/>
          <a:lstStyle/>
          <a:p>
            <a:pPr>
              <a:spcBef>
                <a:spcPts val="0"/>
              </a:spcBef>
              <a:spcAft>
                <a:spcPts val="0"/>
              </a:spcAft>
              <a:defRPr/>
            </a:pPr>
            <a:endParaRPr lang="zh-CN" altLang="en-US" kern="0" dirty="0">
              <a:solidFill>
                <a:sysClr val="window" lastClr="FFFFFF"/>
              </a:solidFill>
              <a:latin typeface="Impact" panose="020B0806030902050204" pitchFamily="34" charset="0"/>
              <a:ea typeface="微软雅黑" panose="020B0503020204020204" pitchFamily="34" charset="-122"/>
            </a:endParaRPr>
          </a:p>
        </p:txBody>
      </p:sp>
      <p:sp>
        <p:nvSpPr>
          <p:cNvPr id="31" name="AutoShape 5"/>
          <p:cNvSpPr>
            <a:spLocks noChangeArrowheads="1"/>
          </p:cNvSpPr>
          <p:nvPr/>
        </p:nvSpPr>
        <p:spPr bwMode="auto">
          <a:xfrm rot="10800000">
            <a:off x="4218260" y="5086820"/>
            <a:ext cx="2170112" cy="2635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F68426">
                  <a:lumMod val="40000"/>
                  <a:lumOff val="60000"/>
                </a:srgbClr>
              </a:gs>
              <a:gs pos="2000">
                <a:srgbClr val="5F5F5F">
                  <a:alpha val="0"/>
                </a:srgbClr>
              </a:gs>
            </a:gsLst>
            <a:lin ang="5400000" scaled="0"/>
          </a:gradFill>
          <a:ln>
            <a:noFill/>
          </a:ln>
          <a:effectLst/>
        </p:spPr>
        <p:txBody>
          <a:bodyPr wrap="none" anchor="ctr"/>
          <a:lstStyle/>
          <a:p>
            <a:pPr>
              <a:spcBef>
                <a:spcPts val="0"/>
              </a:spcBef>
              <a:spcAft>
                <a:spcPts val="0"/>
              </a:spcAft>
              <a:defRPr/>
            </a:pPr>
            <a:endParaRPr lang="zh-CN" altLang="en-US" kern="0" dirty="0">
              <a:solidFill>
                <a:sysClr val="window" lastClr="FFFFFF"/>
              </a:solidFill>
              <a:latin typeface="Impact" panose="020B0806030902050204" pitchFamily="34" charset="0"/>
              <a:ea typeface="微软雅黑" panose="020B0503020204020204" pitchFamily="34" charset="-122"/>
            </a:endParaRPr>
          </a:p>
        </p:txBody>
      </p:sp>
      <p:sp>
        <p:nvSpPr>
          <p:cNvPr id="33" name="AutoShape 9"/>
          <p:cNvSpPr>
            <a:spLocks noChangeArrowheads="1"/>
          </p:cNvSpPr>
          <p:nvPr/>
        </p:nvSpPr>
        <p:spPr bwMode="auto">
          <a:xfrm rot="10800000">
            <a:off x="787672" y="4789957"/>
            <a:ext cx="2060575" cy="24923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F68426">
                  <a:lumMod val="40000"/>
                  <a:lumOff val="60000"/>
                </a:srgbClr>
              </a:gs>
              <a:gs pos="2000">
                <a:srgbClr val="5F5F5F">
                  <a:alpha val="0"/>
                </a:srgbClr>
              </a:gs>
            </a:gsLst>
            <a:lin ang="5400000" scaled="0"/>
          </a:gradFill>
          <a:ln>
            <a:noFill/>
          </a:ln>
          <a:effectLst/>
        </p:spPr>
        <p:txBody>
          <a:bodyPr wrap="none" anchor="ctr"/>
          <a:lstStyle/>
          <a:p>
            <a:pPr>
              <a:spcBef>
                <a:spcPts val="0"/>
              </a:spcBef>
              <a:spcAft>
                <a:spcPts val="0"/>
              </a:spcAft>
              <a:defRPr/>
            </a:pPr>
            <a:endParaRPr lang="zh-CN" altLang="en-US" kern="0" dirty="0">
              <a:solidFill>
                <a:sysClr val="window" lastClr="FFFFFF"/>
              </a:solidFill>
              <a:latin typeface="Impact" panose="020B0806030902050204" pitchFamily="34" charset="0"/>
              <a:ea typeface="微软雅黑" panose="020B0503020204020204" pitchFamily="34" charset="-122"/>
            </a:endParaRPr>
          </a:p>
        </p:txBody>
      </p:sp>
      <p:sp>
        <p:nvSpPr>
          <p:cNvPr id="35" name="AutoShape 11"/>
          <p:cNvSpPr>
            <a:spLocks noChangeArrowheads="1"/>
          </p:cNvSpPr>
          <p:nvPr/>
        </p:nvSpPr>
        <p:spPr bwMode="auto">
          <a:xfrm rot="10800000">
            <a:off x="2210072" y="5763095"/>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F68426">
                  <a:lumMod val="40000"/>
                  <a:lumOff val="60000"/>
                </a:srgbClr>
              </a:gs>
              <a:gs pos="2000">
                <a:srgbClr val="5F5F5F">
                  <a:alpha val="0"/>
                </a:srgbClr>
              </a:gs>
            </a:gsLst>
            <a:lin ang="5400000" scaled="0"/>
          </a:gradFill>
          <a:ln>
            <a:noFill/>
          </a:ln>
          <a:effectLst/>
        </p:spPr>
        <p:txBody>
          <a:bodyPr wrap="none" anchor="ctr"/>
          <a:lstStyle/>
          <a:p>
            <a:pPr>
              <a:spcBef>
                <a:spcPts val="0"/>
              </a:spcBef>
              <a:spcAft>
                <a:spcPts val="0"/>
              </a:spcAft>
              <a:defRPr/>
            </a:pPr>
            <a:endParaRPr lang="zh-CN" altLang="en-US" kern="0" dirty="0">
              <a:solidFill>
                <a:sysClr val="window" lastClr="FFFFFF"/>
              </a:solidFill>
              <a:latin typeface="Impact" panose="020B0806030902050204" pitchFamily="34" charset="0"/>
              <a:ea typeface="微软雅黑" panose="020B0503020204020204" pitchFamily="34" charset="-122"/>
            </a:endParaRPr>
          </a:p>
        </p:txBody>
      </p:sp>
      <p:sp>
        <p:nvSpPr>
          <p:cNvPr id="42" name="TextBox 30"/>
          <p:cNvSpPr txBox="1">
            <a:spLocks noChangeArrowheads="1"/>
          </p:cNvSpPr>
          <p:nvPr/>
        </p:nvSpPr>
        <p:spPr bwMode="auto">
          <a:xfrm>
            <a:off x="4427538" y="4486275"/>
            <a:ext cx="1738312" cy="344488"/>
          </a:xfrm>
          <a:prstGeom prst="rect">
            <a:avLst/>
          </a:prstGeom>
          <a:solidFill>
            <a:schemeClr val="accent6">
              <a:lumMod val="75000"/>
              <a:alpha val="50195"/>
            </a:schemeClr>
          </a:solidFill>
          <a:ln>
            <a:noFill/>
          </a:ln>
        </p:spPr>
        <p:txBody>
          <a:bodyPr>
            <a:spAutoFit/>
          </a:bodyPr>
          <a:lstStyle>
            <a:defPPr>
              <a:defRPr lang="en-US"/>
            </a:defPPr>
            <a:lvl1pPr algn="ctr">
              <a:lnSpc>
                <a:spcPct val="130000"/>
              </a:lnSpc>
              <a:defRPr sz="1400" b="1">
                <a:solidFill>
                  <a:schemeClr val="bg1"/>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marL="1143000" indent="-228600">
              <a:defRPr sz="2400">
                <a:latin typeface="Calibri" panose="020F0502020204030204" pitchFamily="34" charset="0"/>
                <a:ea typeface="宋体" panose="02010600030101010101" pitchFamily="2" charset="-122"/>
              </a:defRPr>
            </a:lvl3pPr>
            <a:lvl4pPr marL="1600200" indent="-228600">
              <a:defRPr sz="2400">
                <a:latin typeface="Calibri" panose="020F0502020204030204" pitchFamily="34" charset="0"/>
                <a:ea typeface="宋体" panose="02010600030101010101" pitchFamily="2" charset="-122"/>
              </a:defRPr>
            </a:lvl4pPr>
            <a:lvl5pPr marL="2057400" indent="-228600">
              <a:defRPr sz="2400">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latin typeface="Calibri" panose="020F0502020204030204" pitchFamily="34" charset="0"/>
                <a:ea typeface="宋体" panose="02010600030101010101" pitchFamily="2" charset="-122"/>
              </a:defRPr>
            </a:lvl9pPr>
          </a:lstStyle>
          <a:p>
            <a:pPr>
              <a:spcBef>
                <a:spcPts val="0"/>
              </a:spcBef>
              <a:spcAft>
                <a:spcPts val="0"/>
              </a:spcAft>
              <a:defRPr/>
            </a:pPr>
            <a:r>
              <a:rPr lang="zh-CN" altLang="en-US" dirty="0"/>
              <a:t>三截腿</a:t>
            </a:r>
            <a:endParaRPr lang="en-US" altLang="zh-CN" dirty="0"/>
          </a:p>
        </p:txBody>
      </p:sp>
      <p:pic>
        <p:nvPicPr>
          <p:cNvPr id="3077" name="Picture 5" descr="C:\Documents and Settings\tdz\桌面\新建文件夹\yw2004xp2658013.jpg"/>
          <p:cNvPicPr>
            <a:picLocks noChangeAspect="1" noChangeArrowheads="1"/>
          </p:cNvPicPr>
          <p:nvPr/>
        </p:nvPicPr>
        <p:blipFill>
          <a:blip r:embed="rId5" cstate="print"/>
          <a:srcRect/>
          <a:stretch>
            <a:fillRect/>
          </a:stretch>
        </p:blipFill>
        <p:spPr bwMode="auto">
          <a:xfrm>
            <a:off x="2470150" y="2349500"/>
            <a:ext cx="2263775" cy="3394075"/>
          </a:xfrm>
          <a:prstGeom prst="rect">
            <a:avLst/>
          </a:prstGeom>
          <a:noFill/>
          <a:ln>
            <a:solidFill>
              <a:schemeClr val="accent6">
                <a:lumMod val="60000"/>
                <a:lumOff val="40000"/>
              </a:schemeClr>
            </a:solidFill>
          </a:ln>
        </p:spPr>
      </p:pic>
      <p:sp>
        <p:nvSpPr>
          <p:cNvPr id="38" name="TextBox 30"/>
          <p:cNvSpPr txBox="1">
            <a:spLocks noChangeArrowheads="1"/>
          </p:cNvSpPr>
          <p:nvPr/>
        </p:nvSpPr>
        <p:spPr bwMode="auto">
          <a:xfrm>
            <a:off x="2470150" y="5218113"/>
            <a:ext cx="2263775" cy="346075"/>
          </a:xfrm>
          <a:prstGeom prst="rect">
            <a:avLst/>
          </a:prstGeom>
          <a:solidFill>
            <a:schemeClr val="accent6">
              <a:lumMod val="75000"/>
              <a:alpha val="50195"/>
            </a:schemeClr>
          </a:solidFill>
          <a:ln>
            <a:noFill/>
          </a:ln>
        </p:spPr>
        <p:txBody>
          <a:bodyPr>
            <a:spAutoFit/>
          </a:bodyPr>
          <a:lstStyle>
            <a:defPPr>
              <a:defRPr lang="en-US"/>
            </a:defPPr>
            <a:lvl1pPr algn="ctr">
              <a:lnSpc>
                <a:spcPct val="130000"/>
              </a:lnSpc>
              <a:defRPr sz="1400" b="1">
                <a:solidFill>
                  <a:schemeClr val="bg1"/>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marL="1143000" indent="-228600">
              <a:defRPr sz="2400">
                <a:latin typeface="Calibri" panose="020F0502020204030204" pitchFamily="34" charset="0"/>
                <a:ea typeface="宋体" panose="02010600030101010101" pitchFamily="2" charset="-122"/>
              </a:defRPr>
            </a:lvl3pPr>
            <a:lvl4pPr marL="1600200" indent="-228600">
              <a:defRPr sz="2400">
                <a:latin typeface="Calibri" panose="020F0502020204030204" pitchFamily="34" charset="0"/>
                <a:ea typeface="宋体" panose="02010600030101010101" pitchFamily="2" charset="-122"/>
              </a:defRPr>
            </a:lvl4pPr>
            <a:lvl5pPr marL="2057400" indent="-228600">
              <a:defRPr sz="2400">
                <a:latin typeface="Calibri" panose="020F0502020204030204" pitchFamily="34" charset="0"/>
                <a:ea typeface="宋体" panose="02010600030101010101" pitchFamily="2" charset="-122"/>
              </a:defRPr>
            </a:lvl5pPr>
            <a:lvl6pPr marL="2514600" indent="-228600" defTabSz="1233170" fontAlgn="base">
              <a:spcBef>
                <a:spcPct val="0"/>
              </a:spcBef>
              <a:spcAft>
                <a:spcPct val="0"/>
              </a:spcAft>
              <a:defRPr sz="2400">
                <a:latin typeface="Calibri" panose="020F0502020204030204" pitchFamily="34" charset="0"/>
                <a:ea typeface="宋体" panose="02010600030101010101" pitchFamily="2" charset="-122"/>
              </a:defRPr>
            </a:lvl6pPr>
            <a:lvl7pPr marL="2971800" indent="-228600" defTabSz="1233170" fontAlgn="base">
              <a:spcBef>
                <a:spcPct val="0"/>
              </a:spcBef>
              <a:spcAft>
                <a:spcPct val="0"/>
              </a:spcAft>
              <a:defRPr sz="2400">
                <a:latin typeface="Calibri" panose="020F0502020204030204" pitchFamily="34" charset="0"/>
                <a:ea typeface="宋体" panose="02010600030101010101" pitchFamily="2" charset="-122"/>
              </a:defRPr>
            </a:lvl7pPr>
            <a:lvl8pPr marL="3429000" indent="-228600" defTabSz="1233170" fontAlgn="base">
              <a:spcBef>
                <a:spcPct val="0"/>
              </a:spcBef>
              <a:spcAft>
                <a:spcPct val="0"/>
              </a:spcAft>
              <a:defRPr sz="2400">
                <a:latin typeface="Calibri" panose="020F0502020204030204" pitchFamily="34" charset="0"/>
                <a:ea typeface="宋体" panose="02010600030101010101" pitchFamily="2" charset="-122"/>
              </a:defRPr>
            </a:lvl8pPr>
            <a:lvl9pPr marL="3886200" indent="-228600" defTabSz="1233170" fontAlgn="base">
              <a:spcBef>
                <a:spcPct val="0"/>
              </a:spcBef>
              <a:spcAft>
                <a:spcPct val="0"/>
              </a:spcAft>
              <a:defRPr sz="2400">
                <a:latin typeface="Calibri" panose="020F0502020204030204" pitchFamily="34" charset="0"/>
                <a:ea typeface="宋体" panose="02010600030101010101" pitchFamily="2" charset="-122"/>
              </a:defRPr>
            </a:lvl9pPr>
          </a:lstStyle>
          <a:p>
            <a:pPr>
              <a:spcBef>
                <a:spcPts val="0"/>
              </a:spcBef>
              <a:spcAft>
                <a:spcPts val="0"/>
              </a:spcAft>
              <a:defRPr/>
            </a:pPr>
            <a:r>
              <a:rPr lang="zh-CN" altLang="en-US" dirty="0"/>
              <a:t>光腿或渔网袜穿职业裙</a:t>
            </a:r>
            <a:endParaRPr lang="en-US" altLang="zh-CN" dirty="0"/>
          </a:p>
        </p:txBody>
      </p:sp>
      <p:sp>
        <p:nvSpPr>
          <p:cNvPr id="2" name="文本框 1"/>
          <p:cNvSpPr txBox="1"/>
          <p:nvPr/>
        </p:nvSpPr>
        <p:spPr>
          <a:xfrm>
            <a:off x="1096010" y="6107430"/>
            <a:ext cx="6788785" cy="365760"/>
          </a:xfrm>
          <a:prstGeom prst="rect">
            <a:avLst/>
          </a:prstGeom>
          <a:noFill/>
        </p:spPr>
        <p:txBody>
          <a:bodyPr wrap="square" rtlCol="0">
            <a:spAutoFit/>
          </a:bodyPr>
          <a:p>
            <a:pPr algn="ctr"/>
            <a:r>
              <a:rPr lang="zh-CN" altLang="en-US">
                <a:solidFill>
                  <a:schemeClr val="tx1">
                    <a:lumMod val="95000"/>
                    <a:lumOff val="5000"/>
                  </a:schemeClr>
                </a:solidFill>
              </a:rPr>
              <a:t>亮亮图文旗舰店  https://liangliangtuwen.tmall.com</a:t>
            </a:r>
            <a:endParaRPr lang="zh-CN" altLang="en-US">
              <a:solidFill>
                <a:schemeClr val="tx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5" presetClass="entr" presetSubtype="0" fill="hold" nodeType="clickEffect">
                                  <p:stCondLst>
                                    <p:cond delay="0"/>
                                  </p:stCondLst>
                                  <p:childTnLst>
                                    <p:set>
                                      <p:cBhvr>
                                        <p:cTn id="17" dur="1" fill="hold">
                                          <p:stCondLst>
                                            <p:cond delay="0"/>
                                          </p:stCondLst>
                                        </p:cTn>
                                        <p:tgtEl>
                                          <p:spTgt spid="3075"/>
                                        </p:tgtEl>
                                        <p:attrNameLst>
                                          <p:attrName>style.visibility</p:attrName>
                                        </p:attrNameLst>
                                      </p:cBhvr>
                                      <p:to>
                                        <p:strVal val="visible"/>
                                      </p:to>
                                    </p:set>
                                    <p:anim calcmode="lin" valueType="num">
                                      <p:cBhvr>
                                        <p:cTn id="18" dur="500" decel="50000" fill="hold">
                                          <p:stCondLst>
                                            <p:cond delay="0"/>
                                          </p:stCondLst>
                                        </p:cTn>
                                        <p:tgtEl>
                                          <p:spTgt spid="3075"/>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075"/>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075"/>
                                        </p:tgtEl>
                                        <p:attrNameLst>
                                          <p:attrName>ppt_w</p:attrName>
                                        </p:attrNameLst>
                                      </p:cBhvr>
                                      <p:tavLst>
                                        <p:tav tm="0">
                                          <p:val>
                                            <p:strVal val="#ppt_w*.05"/>
                                          </p:val>
                                        </p:tav>
                                        <p:tav tm="100000">
                                          <p:val>
                                            <p:strVal val="#ppt_w"/>
                                          </p:val>
                                        </p:tav>
                                      </p:tavLst>
                                    </p:anim>
                                    <p:anim calcmode="lin" valueType="num">
                                      <p:cBhvr>
                                        <p:cTn id="21" dur="1000" fill="hold"/>
                                        <p:tgtEl>
                                          <p:spTgt spid="3075"/>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075"/>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075"/>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075"/>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07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nodeType="clickEffect">
                                  <p:stCondLst>
                                    <p:cond delay="0"/>
                                  </p:stCondLst>
                                  <p:childTnLst>
                                    <p:set>
                                      <p:cBhvr>
                                        <p:cTn id="29" dur="1" fill="hold">
                                          <p:stCondLst>
                                            <p:cond delay="0"/>
                                          </p:stCondLst>
                                        </p:cTn>
                                        <p:tgtEl>
                                          <p:spTgt spid="3077"/>
                                        </p:tgtEl>
                                        <p:attrNameLst>
                                          <p:attrName>style.visibility</p:attrName>
                                        </p:attrNameLst>
                                      </p:cBhvr>
                                      <p:to>
                                        <p:strVal val="visible"/>
                                      </p:to>
                                    </p:set>
                                    <p:anim calcmode="lin" valueType="num">
                                      <p:cBhvr additive="base">
                                        <p:cTn id="30" dur="500" fill="hold"/>
                                        <p:tgtEl>
                                          <p:spTgt spid="3077"/>
                                        </p:tgtEl>
                                        <p:attrNameLst>
                                          <p:attrName>ppt_x</p:attrName>
                                        </p:attrNameLst>
                                      </p:cBhvr>
                                      <p:tavLst>
                                        <p:tav tm="0">
                                          <p:val>
                                            <p:strVal val="#ppt_x"/>
                                          </p:val>
                                        </p:tav>
                                        <p:tav tm="100000">
                                          <p:val>
                                            <p:strVal val="#ppt_x"/>
                                          </p:val>
                                        </p:tav>
                                      </p:tavLst>
                                    </p:anim>
                                    <p:anim calcmode="lin" valueType="num">
                                      <p:cBhvr additive="base">
                                        <p:cTn id="31" dur="500" fill="hold"/>
                                        <p:tgtEl>
                                          <p:spTgt spid="3077"/>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0"/>
                                  </p:stCondLst>
                                  <p:childTnLst>
                                    <p:set>
                                      <p:cBhvr>
                                        <p:cTn id="33" dur="1" fill="hold">
                                          <p:stCondLst>
                                            <p:cond delay="0"/>
                                          </p:stCondLst>
                                        </p:cTn>
                                        <p:tgtEl>
                                          <p:spTgt spid="3080"/>
                                        </p:tgtEl>
                                        <p:attrNameLst>
                                          <p:attrName>style.visibility</p:attrName>
                                        </p:attrNameLst>
                                      </p:cBhvr>
                                      <p:to>
                                        <p:strVal val="visible"/>
                                      </p:to>
                                    </p:set>
                                    <p:anim calcmode="lin" valueType="num">
                                      <p:cBhvr additive="base">
                                        <p:cTn id="34" dur="500" fill="hold"/>
                                        <p:tgtEl>
                                          <p:spTgt spid="3080"/>
                                        </p:tgtEl>
                                        <p:attrNameLst>
                                          <p:attrName>ppt_x</p:attrName>
                                        </p:attrNameLst>
                                      </p:cBhvr>
                                      <p:tavLst>
                                        <p:tav tm="0">
                                          <p:val>
                                            <p:strVal val="#ppt_x"/>
                                          </p:val>
                                        </p:tav>
                                        <p:tav tm="100000">
                                          <p:val>
                                            <p:strVal val="#ppt_x"/>
                                          </p:val>
                                        </p:tav>
                                      </p:tavLst>
                                    </p:anim>
                                    <p:anim calcmode="lin" valueType="num">
                                      <p:cBhvr additive="base">
                                        <p:cTn id="35" dur="500" fill="hold"/>
                                        <p:tgtEl>
                                          <p:spTgt spid="3080"/>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3078"/>
                                        </p:tgtEl>
                                        <p:attrNameLst>
                                          <p:attrName>style.visibility</p:attrName>
                                        </p:attrNameLst>
                                      </p:cBhvr>
                                      <p:to>
                                        <p:strVal val="visible"/>
                                      </p:to>
                                    </p:set>
                                    <p:anim calcmode="lin" valueType="num">
                                      <p:cBhvr additive="base">
                                        <p:cTn id="38" dur="500" fill="hold"/>
                                        <p:tgtEl>
                                          <p:spTgt spid="3078"/>
                                        </p:tgtEl>
                                        <p:attrNameLst>
                                          <p:attrName>ppt_x</p:attrName>
                                        </p:attrNameLst>
                                      </p:cBhvr>
                                      <p:tavLst>
                                        <p:tav tm="0">
                                          <p:val>
                                            <p:strVal val="#ppt_x"/>
                                          </p:val>
                                        </p:tav>
                                        <p:tav tm="100000">
                                          <p:val>
                                            <p:strVal val="#ppt_x"/>
                                          </p:val>
                                        </p:tav>
                                      </p:tavLst>
                                    </p:anim>
                                    <p:anim calcmode="lin" valueType="num">
                                      <p:cBhvr additive="base">
                                        <p:cTn id="39" dur="500" fill="hold"/>
                                        <p:tgtEl>
                                          <p:spTgt spid="3078"/>
                                        </p:tgtEl>
                                        <p:attrNameLst>
                                          <p:attrName>ppt_y</p:attrName>
                                        </p:attrNameLst>
                                      </p:cBhvr>
                                      <p:tavLst>
                                        <p:tav tm="0">
                                          <p:val>
                                            <p:strVal val="0-#ppt_h/2"/>
                                          </p:val>
                                        </p:tav>
                                        <p:tav tm="100000">
                                          <p:val>
                                            <p:strVal val="#ppt_y"/>
                                          </p:val>
                                        </p:tav>
                                      </p:tavLst>
                                    </p:anim>
                                  </p:childTnLst>
                                </p:cTn>
                              </p:par>
                              <p:par>
                                <p:cTn id="40" presetID="2" presetClass="entr" presetSubtype="1" fill="hold" nodeType="withEffect">
                                  <p:stCondLst>
                                    <p:cond delay="0"/>
                                  </p:stCondLst>
                                  <p:childTnLst>
                                    <p:set>
                                      <p:cBhvr>
                                        <p:cTn id="41" dur="1" fill="hold">
                                          <p:stCondLst>
                                            <p:cond delay="0"/>
                                          </p:stCondLst>
                                        </p:cTn>
                                        <p:tgtEl>
                                          <p:spTgt spid="3079"/>
                                        </p:tgtEl>
                                        <p:attrNameLst>
                                          <p:attrName>style.visibility</p:attrName>
                                        </p:attrNameLst>
                                      </p:cBhvr>
                                      <p:to>
                                        <p:strVal val="visible"/>
                                      </p:to>
                                    </p:set>
                                    <p:anim calcmode="lin" valueType="num">
                                      <p:cBhvr additive="base">
                                        <p:cTn id="42" dur="500" fill="hold"/>
                                        <p:tgtEl>
                                          <p:spTgt spid="3079"/>
                                        </p:tgtEl>
                                        <p:attrNameLst>
                                          <p:attrName>ppt_x</p:attrName>
                                        </p:attrNameLst>
                                      </p:cBhvr>
                                      <p:tavLst>
                                        <p:tav tm="0">
                                          <p:val>
                                            <p:strVal val="#ppt_x"/>
                                          </p:val>
                                        </p:tav>
                                        <p:tav tm="100000">
                                          <p:val>
                                            <p:strVal val="#ppt_x"/>
                                          </p:val>
                                        </p:tav>
                                      </p:tavLst>
                                    </p:anim>
                                    <p:anim calcmode="lin" valueType="num">
                                      <p:cBhvr additive="base">
                                        <p:cTn id="43" dur="500" fill="hold"/>
                                        <p:tgtEl>
                                          <p:spTgt spid="3079"/>
                                        </p:tgtEl>
                                        <p:attrNameLst>
                                          <p:attrName>ppt_y</p:attrName>
                                        </p:attrNameLst>
                                      </p:cBhvr>
                                      <p:tavLst>
                                        <p:tav tm="0">
                                          <p:val>
                                            <p:strVal val="0-#ppt_h/2"/>
                                          </p:val>
                                        </p:tav>
                                        <p:tav tm="100000">
                                          <p:val>
                                            <p:strVal val="#ppt_y"/>
                                          </p:val>
                                        </p:tav>
                                      </p:tavLst>
                                    </p:anim>
                                  </p:childTnLst>
                                </p:cTn>
                              </p:par>
                            </p:childTnLst>
                          </p:cTn>
                        </p:par>
                        <p:par>
                          <p:cTn id="44" fill="hold">
                            <p:stCondLst>
                              <p:cond delay="500"/>
                            </p:stCondLst>
                            <p:childTnLst>
                              <p:par>
                                <p:cTn id="45" presetID="22" presetClass="entr" presetSubtype="1"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up)">
                                      <p:cBhvr>
                                        <p:cTn id="47" dur="500"/>
                                        <p:tgtEl>
                                          <p:spTgt spid="31"/>
                                        </p:tgtEl>
                                      </p:cBhvr>
                                    </p:animEffect>
                                  </p:childTnLst>
                                </p:cTn>
                              </p:par>
                              <p:par>
                                <p:cTn id="48" presetID="22" presetClass="entr" presetSubtype="1" fill="hold"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up)">
                                      <p:cBhvr>
                                        <p:cTn id="50" dur="500"/>
                                        <p:tgtEl>
                                          <p:spTgt spid="29"/>
                                        </p:tgtEl>
                                      </p:cBhvr>
                                    </p:animEffect>
                                  </p:childTnLst>
                                </p:cTn>
                              </p:par>
                              <p:par>
                                <p:cTn id="51" presetID="22" presetClass="entr" presetSubtype="1"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up)">
                                      <p:cBhvr>
                                        <p:cTn id="53" dur="500"/>
                                        <p:tgtEl>
                                          <p:spTgt spid="35"/>
                                        </p:tgtEl>
                                      </p:cBhvr>
                                    </p:animEffect>
                                  </p:childTnLst>
                                </p:cTn>
                              </p:par>
                              <p:par>
                                <p:cTn id="54" presetID="22" presetClass="entr" presetSubtype="1" fill="hold"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up)">
                                      <p:cBhvr>
                                        <p:cTn id="56" dur="500"/>
                                        <p:tgtEl>
                                          <p:spTgt spid="33"/>
                                        </p:tgtEl>
                                      </p:cBhvr>
                                    </p:animEffect>
                                  </p:childTnLst>
                                </p:cTn>
                              </p:par>
                            </p:childTnLst>
                          </p:cTn>
                        </p:par>
                        <p:par>
                          <p:cTn id="57" fill="hold">
                            <p:stCondLst>
                              <p:cond delay="1000"/>
                            </p:stCondLst>
                            <p:childTnLst>
                              <p:par>
                                <p:cTn id="58" presetID="2" presetClass="entr" presetSubtype="1"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additive="base">
                                        <p:cTn id="60" dur="500" fill="hold"/>
                                        <p:tgtEl>
                                          <p:spTgt spid="38"/>
                                        </p:tgtEl>
                                        <p:attrNameLst>
                                          <p:attrName>ppt_x</p:attrName>
                                        </p:attrNameLst>
                                      </p:cBhvr>
                                      <p:tavLst>
                                        <p:tav tm="0">
                                          <p:val>
                                            <p:strVal val="#ppt_x"/>
                                          </p:val>
                                        </p:tav>
                                        <p:tav tm="100000">
                                          <p:val>
                                            <p:strVal val="#ppt_x"/>
                                          </p:val>
                                        </p:tav>
                                      </p:tavLst>
                                    </p:anim>
                                    <p:anim calcmode="lin" valueType="num">
                                      <p:cBhvr additive="base">
                                        <p:cTn id="61" dur="500" fill="hold"/>
                                        <p:tgtEl>
                                          <p:spTgt spid="38"/>
                                        </p:tgtEl>
                                        <p:attrNameLst>
                                          <p:attrName>ppt_y</p:attrName>
                                        </p:attrNameLst>
                                      </p:cBhvr>
                                      <p:tavLst>
                                        <p:tav tm="0">
                                          <p:val>
                                            <p:strVal val="0-#ppt_h/2"/>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 calcmode="lin" valueType="num">
                                      <p:cBhvr additive="base">
                                        <p:cTn id="64" dur="500" fill="hold"/>
                                        <p:tgtEl>
                                          <p:spTgt spid="39"/>
                                        </p:tgtEl>
                                        <p:attrNameLst>
                                          <p:attrName>ppt_x</p:attrName>
                                        </p:attrNameLst>
                                      </p:cBhvr>
                                      <p:tavLst>
                                        <p:tav tm="0">
                                          <p:val>
                                            <p:strVal val="0-#ppt_w/2"/>
                                          </p:val>
                                        </p:tav>
                                        <p:tav tm="100000">
                                          <p:val>
                                            <p:strVal val="#ppt_x"/>
                                          </p:val>
                                        </p:tav>
                                      </p:tavLst>
                                    </p:anim>
                                    <p:anim calcmode="lin" valueType="num">
                                      <p:cBhvr additive="base">
                                        <p:cTn id="65" dur="500" fill="hold"/>
                                        <p:tgtEl>
                                          <p:spTgt spid="39"/>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 calcmode="lin" valueType="num">
                                      <p:cBhvr additive="base">
                                        <p:cTn id="68" dur="500" fill="hold"/>
                                        <p:tgtEl>
                                          <p:spTgt spid="40"/>
                                        </p:tgtEl>
                                        <p:attrNameLst>
                                          <p:attrName>ppt_x</p:attrName>
                                        </p:attrNameLst>
                                      </p:cBhvr>
                                      <p:tavLst>
                                        <p:tav tm="0">
                                          <p:val>
                                            <p:strVal val="1+#ppt_w/2"/>
                                          </p:val>
                                        </p:tav>
                                        <p:tav tm="100000">
                                          <p:val>
                                            <p:strVal val="#ppt_x"/>
                                          </p:val>
                                        </p:tav>
                                      </p:tavLst>
                                    </p:anim>
                                    <p:anim calcmode="lin" valueType="num">
                                      <p:cBhvr additive="base">
                                        <p:cTn id="69" dur="500" fill="hold"/>
                                        <p:tgtEl>
                                          <p:spTgt spid="40"/>
                                        </p:tgtEl>
                                        <p:attrNameLst>
                                          <p:attrName>ppt_y</p:attrName>
                                        </p:attrNameLst>
                                      </p:cBhvr>
                                      <p:tavLst>
                                        <p:tav tm="0">
                                          <p:val>
                                            <p:strVal val="#ppt_y"/>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additive="base">
                                        <p:cTn id="72" dur="500" fill="hold"/>
                                        <p:tgtEl>
                                          <p:spTgt spid="42"/>
                                        </p:tgtEl>
                                        <p:attrNameLst>
                                          <p:attrName>ppt_x</p:attrName>
                                        </p:attrNameLst>
                                      </p:cBhvr>
                                      <p:tavLst>
                                        <p:tav tm="0">
                                          <p:val>
                                            <p:strVal val="#ppt_x"/>
                                          </p:val>
                                        </p:tav>
                                        <p:tav tm="100000">
                                          <p:val>
                                            <p:strVal val="#ppt_x"/>
                                          </p:val>
                                        </p:tav>
                                      </p:tavLst>
                                    </p:anim>
                                    <p:anim calcmode="lin" valueType="num">
                                      <p:cBhvr additive="base">
                                        <p:cTn id="73"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14" grpId="0"/>
      <p:bldP spid="42" grpId="0" animBg="1"/>
      <p:bldP spid="3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5"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仪表（衣着打扮）</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36869"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1</a:t>
            </a:r>
            <a:endParaRPr lang="zh-CN" altLang="en-US" sz="3400">
              <a:solidFill>
                <a:schemeClr val="bg1"/>
              </a:solidFill>
              <a:latin typeface="Broadway"/>
            </a:endParaRPr>
          </a:p>
        </p:txBody>
      </p:sp>
      <p:sp>
        <p:nvSpPr>
          <p:cNvPr id="12" name="TextBox 11"/>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职业女性着装</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cxnSp>
        <p:nvCxnSpPr>
          <p:cNvPr id="13" name="直接连接符 12"/>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14" name="矩形 13"/>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首饰佩戴要讲究的四个原则</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36873" name="Picture 2" descr="C:\Documents and Settings\tdz\桌面\未标题-2.png"/>
          <p:cNvPicPr>
            <a:picLocks noChangeAspect="1" noChangeArrowheads="1"/>
          </p:cNvPicPr>
          <p:nvPr/>
        </p:nvPicPr>
        <p:blipFill>
          <a:blip r:embed="rId1" cstate="print"/>
          <a:srcRect/>
          <a:stretch>
            <a:fillRect/>
          </a:stretch>
        </p:blipFill>
        <p:spPr bwMode="auto">
          <a:xfrm>
            <a:off x="0" y="2643188"/>
            <a:ext cx="3059113" cy="4214812"/>
          </a:xfrm>
          <a:prstGeom prst="rect">
            <a:avLst/>
          </a:prstGeom>
          <a:noFill/>
          <a:ln w="9525">
            <a:noFill/>
            <a:miter lim="800000"/>
            <a:headEnd/>
            <a:tailEnd/>
          </a:ln>
        </p:spPr>
      </p:pic>
      <p:grpSp>
        <p:nvGrpSpPr>
          <p:cNvPr id="150" name="深色1"/>
          <p:cNvGrpSpPr/>
          <p:nvPr/>
        </p:nvGrpSpPr>
        <p:grpSpPr bwMode="auto">
          <a:xfrm>
            <a:off x="3276600" y="2420938"/>
            <a:ext cx="1289050" cy="681037"/>
            <a:chOff x="1524000" y="1399033"/>
            <a:chExt cx="2194560" cy="978296"/>
          </a:xfrm>
        </p:grpSpPr>
        <p:sp>
          <p:nvSpPr>
            <p:cNvPr id="151" name="任意多边形 150"/>
            <p:cNvSpPr/>
            <p:nvPr/>
          </p:nvSpPr>
          <p:spPr>
            <a:xfrm>
              <a:off x="1524000" y="1399033"/>
              <a:ext cx="2194560" cy="978296"/>
            </a:xfrm>
            <a:custGeom>
              <a:avLst/>
              <a:gdLst>
                <a:gd name="connsiteX0" fmla="*/ 0 w 2194560"/>
                <a:gd name="connsiteY0" fmla="*/ 163053 h 978296"/>
                <a:gd name="connsiteX1" fmla="*/ 163053 w 2194560"/>
                <a:gd name="connsiteY1" fmla="*/ 0 h 978296"/>
                <a:gd name="connsiteX2" fmla="*/ 2031507 w 2194560"/>
                <a:gd name="connsiteY2" fmla="*/ 0 h 978296"/>
                <a:gd name="connsiteX3" fmla="*/ 2194560 w 2194560"/>
                <a:gd name="connsiteY3" fmla="*/ 163053 h 978296"/>
                <a:gd name="connsiteX4" fmla="*/ 2194560 w 2194560"/>
                <a:gd name="connsiteY4" fmla="*/ 815243 h 978296"/>
                <a:gd name="connsiteX5" fmla="*/ 2031507 w 2194560"/>
                <a:gd name="connsiteY5" fmla="*/ 978296 h 978296"/>
                <a:gd name="connsiteX6" fmla="*/ 163053 w 2194560"/>
                <a:gd name="connsiteY6" fmla="*/ 978296 h 978296"/>
                <a:gd name="connsiteX7" fmla="*/ 0 w 2194560"/>
                <a:gd name="connsiteY7" fmla="*/ 815243 h 978296"/>
                <a:gd name="connsiteX8" fmla="*/ 0 w 2194560"/>
                <a:gd name="connsiteY8" fmla="*/ 163053 h 978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978296">
                  <a:moveTo>
                    <a:pt x="0" y="163053"/>
                  </a:moveTo>
                  <a:cubicBezTo>
                    <a:pt x="0" y="73001"/>
                    <a:pt x="73001" y="0"/>
                    <a:pt x="163053" y="0"/>
                  </a:cubicBezTo>
                  <a:lnTo>
                    <a:pt x="2031507" y="0"/>
                  </a:lnTo>
                  <a:cubicBezTo>
                    <a:pt x="2121559" y="0"/>
                    <a:pt x="2194560" y="73001"/>
                    <a:pt x="2194560" y="163053"/>
                  </a:cubicBezTo>
                  <a:lnTo>
                    <a:pt x="2194560" y="815243"/>
                  </a:lnTo>
                  <a:cubicBezTo>
                    <a:pt x="2194560" y="905295"/>
                    <a:pt x="2121559" y="978296"/>
                    <a:pt x="2031507" y="978296"/>
                  </a:cubicBezTo>
                  <a:lnTo>
                    <a:pt x="163053" y="978296"/>
                  </a:lnTo>
                  <a:cubicBezTo>
                    <a:pt x="73001" y="978296"/>
                    <a:pt x="0" y="905295"/>
                    <a:pt x="0" y="815243"/>
                  </a:cubicBezTo>
                  <a:lnTo>
                    <a:pt x="0" y="163053"/>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ln>
            <a:effectLst>
              <a:outerShdw blurRad="63500" sx="101000" sy="101000" algn="ctr" rotWithShape="0">
                <a:prstClr val="black">
                  <a:alpha val="18000"/>
                </a:prstClr>
              </a:outerShdw>
            </a:effectLst>
          </p:spPr>
          <p:txBody>
            <a:bodyPr lIns="226826" tIns="137291" rIns="226826" bIns="137291" spcCol="1270" anchor="ctr"/>
            <a:lstStyle/>
            <a:p>
              <a:pPr algn="ctr" defTabSz="2089150">
                <a:lnSpc>
                  <a:spcPct val="90000"/>
                </a:lnSpc>
                <a:spcAft>
                  <a:spcPct val="35000"/>
                </a:spcAft>
                <a:defRPr/>
              </a:pPr>
              <a:endParaRPr lang="zh-CN" altLang="en-US" sz="2800" b="1">
                <a:solidFill>
                  <a:sysClr val="windowText" lastClr="000000"/>
                </a:solidFill>
                <a:latin typeface="+mn-lt"/>
                <a:ea typeface="+mn-ea"/>
              </a:endParaRPr>
            </a:p>
          </p:txBody>
        </p:sp>
        <p:sp>
          <p:nvSpPr>
            <p:cNvPr id="152" name="任意多边形 151"/>
            <p:cNvSpPr/>
            <p:nvPr/>
          </p:nvSpPr>
          <p:spPr>
            <a:xfrm>
              <a:off x="1549400" y="1418083"/>
              <a:ext cx="2143760" cy="940196"/>
            </a:xfrm>
            <a:custGeom>
              <a:avLst/>
              <a:gdLst>
                <a:gd name="connsiteX0" fmla="*/ 0 w 2194560"/>
                <a:gd name="connsiteY0" fmla="*/ 163053 h 978296"/>
                <a:gd name="connsiteX1" fmla="*/ 163053 w 2194560"/>
                <a:gd name="connsiteY1" fmla="*/ 0 h 978296"/>
                <a:gd name="connsiteX2" fmla="*/ 2031507 w 2194560"/>
                <a:gd name="connsiteY2" fmla="*/ 0 h 978296"/>
                <a:gd name="connsiteX3" fmla="*/ 2194560 w 2194560"/>
                <a:gd name="connsiteY3" fmla="*/ 163053 h 978296"/>
                <a:gd name="connsiteX4" fmla="*/ 2194560 w 2194560"/>
                <a:gd name="connsiteY4" fmla="*/ 815243 h 978296"/>
                <a:gd name="connsiteX5" fmla="*/ 2031507 w 2194560"/>
                <a:gd name="connsiteY5" fmla="*/ 978296 h 978296"/>
                <a:gd name="connsiteX6" fmla="*/ 163053 w 2194560"/>
                <a:gd name="connsiteY6" fmla="*/ 978296 h 978296"/>
                <a:gd name="connsiteX7" fmla="*/ 0 w 2194560"/>
                <a:gd name="connsiteY7" fmla="*/ 815243 h 978296"/>
                <a:gd name="connsiteX8" fmla="*/ 0 w 2194560"/>
                <a:gd name="connsiteY8" fmla="*/ 163053 h 978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978296">
                  <a:moveTo>
                    <a:pt x="0" y="163053"/>
                  </a:moveTo>
                  <a:cubicBezTo>
                    <a:pt x="0" y="73001"/>
                    <a:pt x="73001" y="0"/>
                    <a:pt x="163053" y="0"/>
                  </a:cubicBezTo>
                  <a:lnTo>
                    <a:pt x="2031507" y="0"/>
                  </a:lnTo>
                  <a:cubicBezTo>
                    <a:pt x="2121559" y="0"/>
                    <a:pt x="2194560" y="73001"/>
                    <a:pt x="2194560" y="163053"/>
                  </a:cubicBezTo>
                  <a:lnTo>
                    <a:pt x="2194560" y="815243"/>
                  </a:lnTo>
                  <a:cubicBezTo>
                    <a:pt x="2194560" y="905295"/>
                    <a:pt x="2121559" y="978296"/>
                    <a:pt x="2031507" y="978296"/>
                  </a:cubicBezTo>
                  <a:lnTo>
                    <a:pt x="163053" y="978296"/>
                  </a:lnTo>
                  <a:cubicBezTo>
                    <a:pt x="73001" y="978296"/>
                    <a:pt x="0" y="905295"/>
                    <a:pt x="0" y="815243"/>
                  </a:cubicBezTo>
                  <a:lnTo>
                    <a:pt x="0" y="163053"/>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ln>
          </p:spPr>
          <p:txBody>
            <a:bodyPr anchor="ctr"/>
            <a:lstStyle/>
            <a:p>
              <a:pPr algn="ctr">
                <a:spcBef>
                  <a:spcPts val="0"/>
                </a:spcBef>
                <a:spcAft>
                  <a:spcPts val="0"/>
                </a:spcAft>
                <a:defRPr/>
              </a:pPr>
              <a:r>
                <a:rPr lang="zh-CN" altLang="en-US" sz="2000"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符合身份</a:t>
              </a:r>
              <a:endParaRPr lang="zh-CN" altLang="en-US" sz="2000"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53" name="深色2"/>
          <p:cNvGrpSpPr/>
          <p:nvPr/>
        </p:nvGrpSpPr>
        <p:grpSpPr bwMode="auto">
          <a:xfrm>
            <a:off x="3276600" y="3333750"/>
            <a:ext cx="1289050" cy="681038"/>
            <a:chOff x="1524000" y="2426245"/>
            <a:chExt cx="2194560" cy="978296"/>
          </a:xfrm>
        </p:grpSpPr>
        <p:sp>
          <p:nvSpPr>
            <p:cNvPr id="154" name="任意多边形 153"/>
            <p:cNvSpPr/>
            <p:nvPr/>
          </p:nvSpPr>
          <p:spPr>
            <a:xfrm>
              <a:off x="1524000" y="2426245"/>
              <a:ext cx="2194560" cy="978296"/>
            </a:xfrm>
            <a:custGeom>
              <a:avLst/>
              <a:gdLst>
                <a:gd name="connsiteX0" fmla="*/ 0 w 2194560"/>
                <a:gd name="connsiteY0" fmla="*/ 163053 h 978296"/>
                <a:gd name="connsiteX1" fmla="*/ 163053 w 2194560"/>
                <a:gd name="connsiteY1" fmla="*/ 0 h 978296"/>
                <a:gd name="connsiteX2" fmla="*/ 2031507 w 2194560"/>
                <a:gd name="connsiteY2" fmla="*/ 0 h 978296"/>
                <a:gd name="connsiteX3" fmla="*/ 2194560 w 2194560"/>
                <a:gd name="connsiteY3" fmla="*/ 163053 h 978296"/>
                <a:gd name="connsiteX4" fmla="*/ 2194560 w 2194560"/>
                <a:gd name="connsiteY4" fmla="*/ 815243 h 978296"/>
                <a:gd name="connsiteX5" fmla="*/ 2031507 w 2194560"/>
                <a:gd name="connsiteY5" fmla="*/ 978296 h 978296"/>
                <a:gd name="connsiteX6" fmla="*/ 163053 w 2194560"/>
                <a:gd name="connsiteY6" fmla="*/ 978296 h 978296"/>
                <a:gd name="connsiteX7" fmla="*/ 0 w 2194560"/>
                <a:gd name="connsiteY7" fmla="*/ 815243 h 978296"/>
                <a:gd name="connsiteX8" fmla="*/ 0 w 2194560"/>
                <a:gd name="connsiteY8" fmla="*/ 163053 h 978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978296">
                  <a:moveTo>
                    <a:pt x="0" y="163053"/>
                  </a:moveTo>
                  <a:cubicBezTo>
                    <a:pt x="0" y="73001"/>
                    <a:pt x="73001" y="0"/>
                    <a:pt x="163053" y="0"/>
                  </a:cubicBezTo>
                  <a:lnTo>
                    <a:pt x="2031507" y="0"/>
                  </a:lnTo>
                  <a:cubicBezTo>
                    <a:pt x="2121559" y="0"/>
                    <a:pt x="2194560" y="73001"/>
                    <a:pt x="2194560" y="163053"/>
                  </a:cubicBezTo>
                  <a:lnTo>
                    <a:pt x="2194560" y="815243"/>
                  </a:lnTo>
                  <a:cubicBezTo>
                    <a:pt x="2194560" y="905295"/>
                    <a:pt x="2121559" y="978296"/>
                    <a:pt x="2031507" y="978296"/>
                  </a:cubicBezTo>
                  <a:lnTo>
                    <a:pt x="163053" y="978296"/>
                  </a:lnTo>
                  <a:cubicBezTo>
                    <a:pt x="73001" y="978296"/>
                    <a:pt x="0" y="905295"/>
                    <a:pt x="0" y="815243"/>
                  </a:cubicBezTo>
                  <a:lnTo>
                    <a:pt x="0" y="163053"/>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ln>
            <a:effectLst>
              <a:outerShdw blurRad="63500" sx="101000" sy="101000" algn="ctr" rotWithShape="0">
                <a:prstClr val="black">
                  <a:alpha val="18000"/>
                </a:prstClr>
              </a:outerShdw>
            </a:effectLst>
          </p:spPr>
          <p:txBody>
            <a:bodyPr lIns="226826" tIns="137291" rIns="226826" bIns="137291" spcCol="1270" anchor="ctr"/>
            <a:lstStyle/>
            <a:p>
              <a:pPr algn="ctr" defTabSz="2089150">
                <a:lnSpc>
                  <a:spcPct val="90000"/>
                </a:lnSpc>
                <a:spcAft>
                  <a:spcPct val="35000"/>
                </a:spcAft>
                <a:defRPr/>
              </a:pPr>
              <a:endParaRPr lang="zh-CN" altLang="en-US" sz="2800" b="1">
                <a:solidFill>
                  <a:sysClr val="windowText" lastClr="000000"/>
                </a:solidFill>
                <a:latin typeface="+mn-lt"/>
                <a:ea typeface="+mn-ea"/>
              </a:endParaRPr>
            </a:p>
          </p:txBody>
        </p:sp>
        <p:sp>
          <p:nvSpPr>
            <p:cNvPr id="155" name="任意多边形 154"/>
            <p:cNvSpPr/>
            <p:nvPr/>
          </p:nvSpPr>
          <p:spPr>
            <a:xfrm>
              <a:off x="1549400" y="2445295"/>
              <a:ext cx="2143760" cy="940196"/>
            </a:xfrm>
            <a:custGeom>
              <a:avLst/>
              <a:gdLst>
                <a:gd name="connsiteX0" fmla="*/ 0 w 2194560"/>
                <a:gd name="connsiteY0" fmla="*/ 163053 h 978296"/>
                <a:gd name="connsiteX1" fmla="*/ 163053 w 2194560"/>
                <a:gd name="connsiteY1" fmla="*/ 0 h 978296"/>
                <a:gd name="connsiteX2" fmla="*/ 2031507 w 2194560"/>
                <a:gd name="connsiteY2" fmla="*/ 0 h 978296"/>
                <a:gd name="connsiteX3" fmla="*/ 2194560 w 2194560"/>
                <a:gd name="connsiteY3" fmla="*/ 163053 h 978296"/>
                <a:gd name="connsiteX4" fmla="*/ 2194560 w 2194560"/>
                <a:gd name="connsiteY4" fmla="*/ 815243 h 978296"/>
                <a:gd name="connsiteX5" fmla="*/ 2031507 w 2194560"/>
                <a:gd name="connsiteY5" fmla="*/ 978296 h 978296"/>
                <a:gd name="connsiteX6" fmla="*/ 163053 w 2194560"/>
                <a:gd name="connsiteY6" fmla="*/ 978296 h 978296"/>
                <a:gd name="connsiteX7" fmla="*/ 0 w 2194560"/>
                <a:gd name="connsiteY7" fmla="*/ 815243 h 978296"/>
                <a:gd name="connsiteX8" fmla="*/ 0 w 2194560"/>
                <a:gd name="connsiteY8" fmla="*/ 163053 h 978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978296">
                  <a:moveTo>
                    <a:pt x="0" y="163053"/>
                  </a:moveTo>
                  <a:cubicBezTo>
                    <a:pt x="0" y="73001"/>
                    <a:pt x="73001" y="0"/>
                    <a:pt x="163053" y="0"/>
                  </a:cubicBezTo>
                  <a:lnTo>
                    <a:pt x="2031507" y="0"/>
                  </a:lnTo>
                  <a:cubicBezTo>
                    <a:pt x="2121559" y="0"/>
                    <a:pt x="2194560" y="73001"/>
                    <a:pt x="2194560" y="163053"/>
                  </a:cubicBezTo>
                  <a:lnTo>
                    <a:pt x="2194560" y="815243"/>
                  </a:lnTo>
                  <a:cubicBezTo>
                    <a:pt x="2194560" y="905295"/>
                    <a:pt x="2121559" y="978296"/>
                    <a:pt x="2031507" y="978296"/>
                  </a:cubicBezTo>
                  <a:lnTo>
                    <a:pt x="163053" y="978296"/>
                  </a:lnTo>
                  <a:cubicBezTo>
                    <a:pt x="73001" y="978296"/>
                    <a:pt x="0" y="905295"/>
                    <a:pt x="0" y="815243"/>
                  </a:cubicBezTo>
                  <a:lnTo>
                    <a:pt x="0" y="163053"/>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ln>
          </p:spPr>
          <p:txBody>
            <a:bodyPr anchor="ctr"/>
            <a:lstStyle/>
            <a:p>
              <a:pPr algn="ctr">
                <a:spcBef>
                  <a:spcPts val="0"/>
                </a:spcBef>
                <a:spcAft>
                  <a:spcPts val="0"/>
                </a:spcAft>
                <a:defRPr/>
              </a:pPr>
              <a:r>
                <a:rPr lang="zh-CN" altLang="en-US" sz="2000"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以少为佳</a:t>
              </a:r>
              <a:endParaRPr lang="zh-CN" altLang="en-US" sz="2000"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56" name="深色3"/>
          <p:cNvGrpSpPr/>
          <p:nvPr/>
        </p:nvGrpSpPr>
        <p:grpSpPr bwMode="auto">
          <a:xfrm>
            <a:off x="3276600" y="4264025"/>
            <a:ext cx="1289050" cy="681038"/>
            <a:chOff x="1524000" y="3453457"/>
            <a:chExt cx="2194560" cy="978296"/>
          </a:xfrm>
        </p:grpSpPr>
        <p:sp>
          <p:nvSpPr>
            <p:cNvPr id="157" name="任意多边形 156"/>
            <p:cNvSpPr/>
            <p:nvPr/>
          </p:nvSpPr>
          <p:spPr>
            <a:xfrm>
              <a:off x="1524000" y="3453457"/>
              <a:ext cx="2194560" cy="978296"/>
            </a:xfrm>
            <a:custGeom>
              <a:avLst/>
              <a:gdLst>
                <a:gd name="connsiteX0" fmla="*/ 0 w 2194560"/>
                <a:gd name="connsiteY0" fmla="*/ 163053 h 978296"/>
                <a:gd name="connsiteX1" fmla="*/ 163053 w 2194560"/>
                <a:gd name="connsiteY1" fmla="*/ 0 h 978296"/>
                <a:gd name="connsiteX2" fmla="*/ 2031507 w 2194560"/>
                <a:gd name="connsiteY2" fmla="*/ 0 h 978296"/>
                <a:gd name="connsiteX3" fmla="*/ 2194560 w 2194560"/>
                <a:gd name="connsiteY3" fmla="*/ 163053 h 978296"/>
                <a:gd name="connsiteX4" fmla="*/ 2194560 w 2194560"/>
                <a:gd name="connsiteY4" fmla="*/ 815243 h 978296"/>
                <a:gd name="connsiteX5" fmla="*/ 2031507 w 2194560"/>
                <a:gd name="connsiteY5" fmla="*/ 978296 h 978296"/>
                <a:gd name="connsiteX6" fmla="*/ 163053 w 2194560"/>
                <a:gd name="connsiteY6" fmla="*/ 978296 h 978296"/>
                <a:gd name="connsiteX7" fmla="*/ 0 w 2194560"/>
                <a:gd name="connsiteY7" fmla="*/ 815243 h 978296"/>
                <a:gd name="connsiteX8" fmla="*/ 0 w 2194560"/>
                <a:gd name="connsiteY8" fmla="*/ 163053 h 978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978296">
                  <a:moveTo>
                    <a:pt x="0" y="163053"/>
                  </a:moveTo>
                  <a:cubicBezTo>
                    <a:pt x="0" y="73001"/>
                    <a:pt x="73001" y="0"/>
                    <a:pt x="163053" y="0"/>
                  </a:cubicBezTo>
                  <a:lnTo>
                    <a:pt x="2031507" y="0"/>
                  </a:lnTo>
                  <a:cubicBezTo>
                    <a:pt x="2121559" y="0"/>
                    <a:pt x="2194560" y="73001"/>
                    <a:pt x="2194560" y="163053"/>
                  </a:cubicBezTo>
                  <a:lnTo>
                    <a:pt x="2194560" y="815243"/>
                  </a:lnTo>
                  <a:cubicBezTo>
                    <a:pt x="2194560" y="905295"/>
                    <a:pt x="2121559" y="978296"/>
                    <a:pt x="2031507" y="978296"/>
                  </a:cubicBezTo>
                  <a:lnTo>
                    <a:pt x="163053" y="978296"/>
                  </a:lnTo>
                  <a:cubicBezTo>
                    <a:pt x="73001" y="978296"/>
                    <a:pt x="0" y="905295"/>
                    <a:pt x="0" y="815243"/>
                  </a:cubicBezTo>
                  <a:lnTo>
                    <a:pt x="0" y="163053"/>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ln>
            <a:effectLst>
              <a:outerShdw blurRad="63500" sx="101000" sy="101000" algn="ctr" rotWithShape="0">
                <a:prstClr val="black">
                  <a:alpha val="18000"/>
                </a:prstClr>
              </a:outerShdw>
            </a:effectLst>
          </p:spPr>
          <p:txBody>
            <a:bodyPr lIns="226826" tIns="137291" rIns="226826" bIns="137291" spcCol="1270" anchor="ctr"/>
            <a:lstStyle/>
            <a:p>
              <a:pPr algn="ctr" defTabSz="2089150">
                <a:lnSpc>
                  <a:spcPct val="90000"/>
                </a:lnSpc>
                <a:spcAft>
                  <a:spcPct val="35000"/>
                </a:spcAft>
                <a:defRPr/>
              </a:pPr>
              <a:endParaRPr lang="zh-CN" altLang="en-US" sz="2800" b="1">
                <a:solidFill>
                  <a:sysClr val="windowText" lastClr="000000"/>
                </a:solidFill>
                <a:latin typeface="+mn-lt"/>
                <a:ea typeface="+mn-ea"/>
              </a:endParaRPr>
            </a:p>
          </p:txBody>
        </p:sp>
        <p:sp>
          <p:nvSpPr>
            <p:cNvPr id="158" name="任意多边形 157"/>
            <p:cNvSpPr/>
            <p:nvPr/>
          </p:nvSpPr>
          <p:spPr>
            <a:xfrm>
              <a:off x="1549400" y="3472507"/>
              <a:ext cx="2143760" cy="940196"/>
            </a:xfrm>
            <a:custGeom>
              <a:avLst/>
              <a:gdLst>
                <a:gd name="connsiteX0" fmla="*/ 0 w 2194560"/>
                <a:gd name="connsiteY0" fmla="*/ 163053 h 978296"/>
                <a:gd name="connsiteX1" fmla="*/ 163053 w 2194560"/>
                <a:gd name="connsiteY1" fmla="*/ 0 h 978296"/>
                <a:gd name="connsiteX2" fmla="*/ 2031507 w 2194560"/>
                <a:gd name="connsiteY2" fmla="*/ 0 h 978296"/>
                <a:gd name="connsiteX3" fmla="*/ 2194560 w 2194560"/>
                <a:gd name="connsiteY3" fmla="*/ 163053 h 978296"/>
                <a:gd name="connsiteX4" fmla="*/ 2194560 w 2194560"/>
                <a:gd name="connsiteY4" fmla="*/ 815243 h 978296"/>
                <a:gd name="connsiteX5" fmla="*/ 2031507 w 2194560"/>
                <a:gd name="connsiteY5" fmla="*/ 978296 h 978296"/>
                <a:gd name="connsiteX6" fmla="*/ 163053 w 2194560"/>
                <a:gd name="connsiteY6" fmla="*/ 978296 h 978296"/>
                <a:gd name="connsiteX7" fmla="*/ 0 w 2194560"/>
                <a:gd name="connsiteY7" fmla="*/ 815243 h 978296"/>
                <a:gd name="connsiteX8" fmla="*/ 0 w 2194560"/>
                <a:gd name="connsiteY8" fmla="*/ 163053 h 978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978296">
                  <a:moveTo>
                    <a:pt x="0" y="163053"/>
                  </a:moveTo>
                  <a:cubicBezTo>
                    <a:pt x="0" y="73001"/>
                    <a:pt x="73001" y="0"/>
                    <a:pt x="163053" y="0"/>
                  </a:cubicBezTo>
                  <a:lnTo>
                    <a:pt x="2031507" y="0"/>
                  </a:lnTo>
                  <a:cubicBezTo>
                    <a:pt x="2121559" y="0"/>
                    <a:pt x="2194560" y="73001"/>
                    <a:pt x="2194560" y="163053"/>
                  </a:cubicBezTo>
                  <a:lnTo>
                    <a:pt x="2194560" y="815243"/>
                  </a:lnTo>
                  <a:cubicBezTo>
                    <a:pt x="2194560" y="905295"/>
                    <a:pt x="2121559" y="978296"/>
                    <a:pt x="2031507" y="978296"/>
                  </a:cubicBezTo>
                  <a:lnTo>
                    <a:pt x="163053" y="978296"/>
                  </a:lnTo>
                  <a:cubicBezTo>
                    <a:pt x="73001" y="978296"/>
                    <a:pt x="0" y="905295"/>
                    <a:pt x="0" y="815243"/>
                  </a:cubicBezTo>
                  <a:lnTo>
                    <a:pt x="0" y="163053"/>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ln>
          </p:spPr>
          <p:txBody>
            <a:bodyPr anchor="ctr"/>
            <a:lstStyle/>
            <a:p>
              <a:pPr algn="ctr">
                <a:spcBef>
                  <a:spcPts val="0"/>
                </a:spcBef>
                <a:spcAft>
                  <a:spcPts val="0"/>
                </a:spcAft>
                <a:defRPr/>
              </a:pPr>
              <a:r>
                <a:rPr lang="zh-CN" altLang="en-US" sz="2000"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同质同色</a:t>
              </a:r>
              <a:endParaRPr lang="zh-CN" altLang="en-US" sz="2000"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59" name="深色4"/>
          <p:cNvGrpSpPr/>
          <p:nvPr/>
        </p:nvGrpSpPr>
        <p:grpSpPr bwMode="auto">
          <a:xfrm>
            <a:off x="3276600" y="5195888"/>
            <a:ext cx="1289050" cy="681037"/>
            <a:chOff x="1524000" y="4480669"/>
            <a:chExt cx="2194560" cy="978296"/>
          </a:xfrm>
        </p:grpSpPr>
        <p:sp>
          <p:nvSpPr>
            <p:cNvPr id="160" name="任意多边形 159"/>
            <p:cNvSpPr/>
            <p:nvPr/>
          </p:nvSpPr>
          <p:spPr>
            <a:xfrm>
              <a:off x="1524000" y="4480669"/>
              <a:ext cx="2194560" cy="978296"/>
            </a:xfrm>
            <a:custGeom>
              <a:avLst/>
              <a:gdLst>
                <a:gd name="connsiteX0" fmla="*/ 0 w 2194560"/>
                <a:gd name="connsiteY0" fmla="*/ 163053 h 978296"/>
                <a:gd name="connsiteX1" fmla="*/ 163053 w 2194560"/>
                <a:gd name="connsiteY1" fmla="*/ 0 h 978296"/>
                <a:gd name="connsiteX2" fmla="*/ 2031507 w 2194560"/>
                <a:gd name="connsiteY2" fmla="*/ 0 h 978296"/>
                <a:gd name="connsiteX3" fmla="*/ 2194560 w 2194560"/>
                <a:gd name="connsiteY3" fmla="*/ 163053 h 978296"/>
                <a:gd name="connsiteX4" fmla="*/ 2194560 w 2194560"/>
                <a:gd name="connsiteY4" fmla="*/ 815243 h 978296"/>
                <a:gd name="connsiteX5" fmla="*/ 2031507 w 2194560"/>
                <a:gd name="connsiteY5" fmla="*/ 978296 h 978296"/>
                <a:gd name="connsiteX6" fmla="*/ 163053 w 2194560"/>
                <a:gd name="connsiteY6" fmla="*/ 978296 h 978296"/>
                <a:gd name="connsiteX7" fmla="*/ 0 w 2194560"/>
                <a:gd name="connsiteY7" fmla="*/ 815243 h 978296"/>
                <a:gd name="connsiteX8" fmla="*/ 0 w 2194560"/>
                <a:gd name="connsiteY8" fmla="*/ 163053 h 978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978296">
                  <a:moveTo>
                    <a:pt x="0" y="163053"/>
                  </a:moveTo>
                  <a:cubicBezTo>
                    <a:pt x="0" y="73001"/>
                    <a:pt x="73001" y="0"/>
                    <a:pt x="163053" y="0"/>
                  </a:cubicBezTo>
                  <a:lnTo>
                    <a:pt x="2031507" y="0"/>
                  </a:lnTo>
                  <a:cubicBezTo>
                    <a:pt x="2121559" y="0"/>
                    <a:pt x="2194560" y="73001"/>
                    <a:pt x="2194560" y="163053"/>
                  </a:cubicBezTo>
                  <a:lnTo>
                    <a:pt x="2194560" y="815243"/>
                  </a:lnTo>
                  <a:cubicBezTo>
                    <a:pt x="2194560" y="905295"/>
                    <a:pt x="2121559" y="978296"/>
                    <a:pt x="2031507" y="978296"/>
                  </a:cubicBezTo>
                  <a:lnTo>
                    <a:pt x="163053" y="978296"/>
                  </a:lnTo>
                  <a:cubicBezTo>
                    <a:pt x="73001" y="978296"/>
                    <a:pt x="0" y="905295"/>
                    <a:pt x="0" y="815243"/>
                  </a:cubicBezTo>
                  <a:lnTo>
                    <a:pt x="0" y="163053"/>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ln>
            <a:effectLst>
              <a:outerShdw blurRad="63500" sx="101000" sy="101000" algn="ctr" rotWithShape="0">
                <a:prstClr val="black">
                  <a:alpha val="18000"/>
                </a:prstClr>
              </a:outerShdw>
            </a:effectLst>
          </p:spPr>
          <p:txBody>
            <a:bodyPr lIns="234446" tIns="141101" rIns="234446" bIns="141101" spcCol="1270" anchor="ctr"/>
            <a:lstStyle/>
            <a:p>
              <a:pPr algn="ctr" defTabSz="2178050">
                <a:lnSpc>
                  <a:spcPct val="90000"/>
                </a:lnSpc>
                <a:spcAft>
                  <a:spcPct val="35000"/>
                </a:spcAft>
                <a:defRPr/>
              </a:pPr>
              <a:endParaRPr lang="zh-CN" altLang="en-US" sz="2800" b="1" dirty="0">
                <a:solidFill>
                  <a:sysClr val="windowText" lastClr="000000"/>
                </a:solidFill>
                <a:latin typeface="+mn-lt"/>
                <a:ea typeface="+mn-ea"/>
              </a:endParaRPr>
            </a:p>
          </p:txBody>
        </p:sp>
        <p:sp>
          <p:nvSpPr>
            <p:cNvPr id="161" name="任意多边形 160"/>
            <p:cNvSpPr/>
            <p:nvPr/>
          </p:nvSpPr>
          <p:spPr>
            <a:xfrm>
              <a:off x="1549400" y="4499719"/>
              <a:ext cx="2143760" cy="940196"/>
            </a:xfrm>
            <a:custGeom>
              <a:avLst/>
              <a:gdLst>
                <a:gd name="connsiteX0" fmla="*/ 0 w 2194560"/>
                <a:gd name="connsiteY0" fmla="*/ 163053 h 978296"/>
                <a:gd name="connsiteX1" fmla="*/ 163053 w 2194560"/>
                <a:gd name="connsiteY1" fmla="*/ 0 h 978296"/>
                <a:gd name="connsiteX2" fmla="*/ 2031507 w 2194560"/>
                <a:gd name="connsiteY2" fmla="*/ 0 h 978296"/>
                <a:gd name="connsiteX3" fmla="*/ 2194560 w 2194560"/>
                <a:gd name="connsiteY3" fmla="*/ 163053 h 978296"/>
                <a:gd name="connsiteX4" fmla="*/ 2194560 w 2194560"/>
                <a:gd name="connsiteY4" fmla="*/ 815243 h 978296"/>
                <a:gd name="connsiteX5" fmla="*/ 2031507 w 2194560"/>
                <a:gd name="connsiteY5" fmla="*/ 978296 h 978296"/>
                <a:gd name="connsiteX6" fmla="*/ 163053 w 2194560"/>
                <a:gd name="connsiteY6" fmla="*/ 978296 h 978296"/>
                <a:gd name="connsiteX7" fmla="*/ 0 w 2194560"/>
                <a:gd name="connsiteY7" fmla="*/ 815243 h 978296"/>
                <a:gd name="connsiteX8" fmla="*/ 0 w 2194560"/>
                <a:gd name="connsiteY8" fmla="*/ 163053 h 978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560" h="978296">
                  <a:moveTo>
                    <a:pt x="0" y="163053"/>
                  </a:moveTo>
                  <a:cubicBezTo>
                    <a:pt x="0" y="73001"/>
                    <a:pt x="73001" y="0"/>
                    <a:pt x="163053" y="0"/>
                  </a:cubicBezTo>
                  <a:lnTo>
                    <a:pt x="2031507" y="0"/>
                  </a:lnTo>
                  <a:cubicBezTo>
                    <a:pt x="2121559" y="0"/>
                    <a:pt x="2194560" y="73001"/>
                    <a:pt x="2194560" y="163053"/>
                  </a:cubicBezTo>
                  <a:lnTo>
                    <a:pt x="2194560" y="815243"/>
                  </a:lnTo>
                  <a:cubicBezTo>
                    <a:pt x="2194560" y="905295"/>
                    <a:pt x="2121559" y="978296"/>
                    <a:pt x="2031507" y="978296"/>
                  </a:cubicBezTo>
                  <a:lnTo>
                    <a:pt x="163053" y="978296"/>
                  </a:lnTo>
                  <a:cubicBezTo>
                    <a:pt x="73001" y="978296"/>
                    <a:pt x="0" y="905295"/>
                    <a:pt x="0" y="815243"/>
                  </a:cubicBezTo>
                  <a:lnTo>
                    <a:pt x="0" y="163053"/>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ln>
          </p:spPr>
          <p:txBody>
            <a:bodyPr anchor="ctr"/>
            <a:lstStyle/>
            <a:p>
              <a:pPr algn="ctr">
                <a:spcBef>
                  <a:spcPts val="0"/>
                </a:spcBef>
                <a:spcAft>
                  <a:spcPts val="0"/>
                </a:spcAft>
                <a:defRPr/>
              </a:pPr>
              <a:r>
                <a:rPr lang="zh-CN" altLang="en-US" sz="2000"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符合习俗</a:t>
              </a:r>
              <a:endParaRPr lang="zh-CN" altLang="en-US" sz="2000"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cxnSp>
        <p:nvCxnSpPr>
          <p:cNvPr id="6" name="直接连接符 5"/>
          <p:cNvCxnSpPr>
            <a:stCxn id="0" idx="5"/>
          </p:cNvCxnSpPr>
          <p:nvPr/>
        </p:nvCxnSpPr>
        <p:spPr>
          <a:xfrm>
            <a:off x="4457700" y="3089275"/>
            <a:ext cx="3059113" cy="0"/>
          </a:xfrm>
          <a:prstGeom prst="line">
            <a:avLst/>
          </a:prstGeom>
          <a:ln w="3175">
            <a:solidFill>
              <a:srgbClr val="0070C0"/>
            </a:solidFill>
            <a:prstDash val="dash"/>
            <a:headEnd type="none"/>
            <a:tailEnd type="diamond" w="lg" len="lg"/>
          </a:ln>
        </p:spPr>
        <p:style>
          <a:lnRef idx="2">
            <a:schemeClr val="accent5"/>
          </a:lnRef>
          <a:fillRef idx="0">
            <a:schemeClr val="accent5"/>
          </a:fillRef>
          <a:effectRef idx="1">
            <a:schemeClr val="accent5"/>
          </a:effectRef>
          <a:fontRef idx="minor">
            <a:schemeClr val="tx1"/>
          </a:fontRef>
        </p:style>
      </p:cxnSp>
      <p:cxnSp>
        <p:nvCxnSpPr>
          <p:cNvPr id="8" name="直接连接符 7"/>
          <p:cNvCxnSpPr>
            <a:stCxn id="154" idx="5"/>
          </p:cNvCxnSpPr>
          <p:nvPr/>
        </p:nvCxnSpPr>
        <p:spPr>
          <a:xfrm>
            <a:off x="4470400" y="4014788"/>
            <a:ext cx="3059113" cy="0"/>
          </a:xfrm>
          <a:prstGeom prst="line">
            <a:avLst/>
          </a:prstGeom>
          <a:ln w="3175">
            <a:solidFill>
              <a:srgbClr val="0070C0"/>
            </a:solidFill>
            <a:prstDash val="dash"/>
            <a:headEnd type="none"/>
            <a:tailEnd type="diamond" w="lg" len="lg"/>
          </a:ln>
        </p:spPr>
        <p:style>
          <a:lnRef idx="2">
            <a:schemeClr val="accent5"/>
          </a:lnRef>
          <a:fillRef idx="0">
            <a:schemeClr val="accent5"/>
          </a:fillRef>
          <a:effectRef idx="1">
            <a:schemeClr val="accent5"/>
          </a:effectRef>
          <a:fontRef idx="minor">
            <a:schemeClr val="tx1"/>
          </a:fontRef>
        </p:style>
      </p:cxnSp>
      <p:cxnSp>
        <p:nvCxnSpPr>
          <p:cNvPr id="16" name="直接连接符 15"/>
          <p:cNvCxnSpPr>
            <a:stCxn id="157" idx="5"/>
          </p:cNvCxnSpPr>
          <p:nvPr/>
        </p:nvCxnSpPr>
        <p:spPr>
          <a:xfrm>
            <a:off x="4470400" y="4945063"/>
            <a:ext cx="3059113" cy="0"/>
          </a:xfrm>
          <a:prstGeom prst="line">
            <a:avLst/>
          </a:prstGeom>
          <a:ln w="3175">
            <a:solidFill>
              <a:srgbClr val="0070C0"/>
            </a:solidFill>
            <a:prstDash val="dash"/>
            <a:headEnd type="none"/>
            <a:tailEnd type="diamond" w="lg" len="lg"/>
          </a:ln>
        </p:spPr>
        <p:style>
          <a:lnRef idx="2">
            <a:schemeClr val="accent5"/>
          </a:lnRef>
          <a:fillRef idx="0">
            <a:schemeClr val="accent5"/>
          </a:fillRef>
          <a:effectRef idx="1">
            <a:schemeClr val="accent5"/>
          </a:effectRef>
          <a:fontRef idx="minor">
            <a:schemeClr val="tx1"/>
          </a:fontRef>
        </p:style>
      </p:cxnSp>
      <p:cxnSp>
        <p:nvCxnSpPr>
          <p:cNvPr id="18" name="直接箭头连接符 17"/>
          <p:cNvCxnSpPr>
            <a:stCxn id="160" idx="5"/>
          </p:cNvCxnSpPr>
          <p:nvPr/>
        </p:nvCxnSpPr>
        <p:spPr>
          <a:xfrm>
            <a:off x="4470400" y="5876925"/>
            <a:ext cx="3059113" cy="0"/>
          </a:xfrm>
          <a:prstGeom prst="straightConnector1">
            <a:avLst/>
          </a:prstGeom>
          <a:ln w="3175">
            <a:solidFill>
              <a:srgbClr val="0070C0"/>
            </a:solidFill>
            <a:prstDash val="dash"/>
            <a:headEnd type="none"/>
            <a:tailEnd type="diamond" w="lg" len="lg"/>
          </a:ln>
        </p:spPr>
        <p:style>
          <a:lnRef idx="2">
            <a:schemeClr val="accent5"/>
          </a:lnRef>
          <a:fillRef idx="0">
            <a:schemeClr val="accent5"/>
          </a:fillRef>
          <a:effectRef idx="1">
            <a:schemeClr val="accent5"/>
          </a:effectRef>
          <a:fontRef idx="minor">
            <a:schemeClr val="tx1"/>
          </a:fontRef>
        </p:style>
      </p:cxnSp>
      <p:sp>
        <p:nvSpPr>
          <p:cNvPr id="163" name="TextBox 162"/>
          <p:cNvSpPr txBox="1"/>
          <p:nvPr/>
        </p:nvSpPr>
        <p:spPr>
          <a:xfrm>
            <a:off x="4633913" y="2443163"/>
            <a:ext cx="2854325" cy="625475"/>
          </a:xfrm>
          <a:prstGeom prst="rect">
            <a:avLst/>
          </a:prstGeom>
          <a:noFill/>
        </p:spPr>
        <p:txBody>
          <a:bodyPr>
            <a:spAutoFit/>
          </a:bodyPr>
          <a:lstStyle/>
          <a:p>
            <a:pPr>
              <a:lnSpc>
                <a:spcPct val="13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并且，“影响工作，炫富、炫耀性别优势”的首饰不能戴。</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4" name="TextBox 163"/>
          <p:cNvSpPr txBox="1"/>
          <p:nvPr/>
        </p:nvSpPr>
        <p:spPr>
          <a:xfrm>
            <a:off x="4643438" y="3379788"/>
            <a:ext cx="2854325" cy="625475"/>
          </a:xfrm>
          <a:prstGeom prst="rect">
            <a:avLst/>
          </a:prstGeom>
          <a:noFill/>
        </p:spPr>
        <p:txBody>
          <a:bodyPr>
            <a:spAutoFit/>
          </a:bodyPr>
          <a:lstStyle/>
          <a:p>
            <a:pPr>
              <a:lnSpc>
                <a:spcPct val="13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每种不多于两件（如耳环、手镯）。总数量不超过三件。</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5" name="TextBox 164"/>
          <p:cNvSpPr txBox="1"/>
          <p:nvPr/>
        </p:nvSpPr>
        <p:spPr>
          <a:xfrm>
            <a:off x="4572000" y="4316413"/>
            <a:ext cx="2854325" cy="652462"/>
          </a:xfrm>
          <a:prstGeom prst="rect">
            <a:avLst/>
          </a:prstGeom>
          <a:noFill/>
        </p:spPr>
        <p:txBody>
          <a:bodyPr>
            <a:spAutoFit/>
          </a:bodyPr>
          <a:lstStyle/>
          <a:p>
            <a:pPr>
              <a:lnSpc>
                <a:spcPct val="13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两种及以上的首饰时，应同质同色，或不同质至少也要同色。</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6" name="TextBox 165"/>
          <p:cNvSpPr txBox="1"/>
          <p:nvPr/>
        </p:nvSpPr>
        <p:spPr>
          <a:xfrm>
            <a:off x="4572000" y="5251450"/>
            <a:ext cx="2854325" cy="625475"/>
          </a:xfrm>
          <a:prstGeom prst="rect">
            <a:avLst/>
          </a:prstGeom>
          <a:noFill/>
        </p:spPr>
        <p:txBody>
          <a:bodyPr>
            <a:spAutoFit/>
          </a:bodyPr>
          <a:lstStyle/>
          <a:p>
            <a:pPr>
              <a:lnSpc>
                <a:spcPct val="13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如十字架形的挂件在国际交往中不宜配戴。</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50"/>
                                        </p:tgtEl>
                                        <p:attrNameLst>
                                          <p:attrName>style.visibility</p:attrName>
                                        </p:attrNameLst>
                                      </p:cBhvr>
                                      <p:to>
                                        <p:strVal val="visible"/>
                                      </p:to>
                                    </p:set>
                                    <p:animEffect transition="in" filter="wipe(up)">
                                      <p:cBhvr>
                                        <p:cTn id="17" dur="500"/>
                                        <p:tgtEl>
                                          <p:spTgt spid="150"/>
                                        </p:tgtEl>
                                      </p:cBhvr>
                                    </p:animEffect>
                                  </p:childTnLst>
                                </p:cTn>
                              </p:par>
                              <p:par>
                                <p:cTn id="18" presetID="22" presetClass="entr" presetSubtype="1" fill="hold" nodeType="withEffect">
                                  <p:stCondLst>
                                    <p:cond delay="0"/>
                                  </p:stCondLst>
                                  <p:childTnLst>
                                    <p:set>
                                      <p:cBhvr>
                                        <p:cTn id="19" dur="1" fill="hold">
                                          <p:stCondLst>
                                            <p:cond delay="0"/>
                                          </p:stCondLst>
                                        </p:cTn>
                                        <p:tgtEl>
                                          <p:spTgt spid="153"/>
                                        </p:tgtEl>
                                        <p:attrNameLst>
                                          <p:attrName>style.visibility</p:attrName>
                                        </p:attrNameLst>
                                      </p:cBhvr>
                                      <p:to>
                                        <p:strVal val="visible"/>
                                      </p:to>
                                    </p:set>
                                    <p:animEffect transition="in" filter="wipe(up)">
                                      <p:cBhvr>
                                        <p:cTn id="20" dur="500"/>
                                        <p:tgtEl>
                                          <p:spTgt spid="153"/>
                                        </p:tgtEl>
                                      </p:cBhvr>
                                    </p:animEffect>
                                  </p:childTnLst>
                                </p:cTn>
                              </p:par>
                              <p:par>
                                <p:cTn id="21" presetID="22" presetClass="entr" presetSubtype="1" fill="hold" nodeType="withEffect">
                                  <p:stCondLst>
                                    <p:cond delay="0"/>
                                  </p:stCondLst>
                                  <p:childTnLst>
                                    <p:set>
                                      <p:cBhvr>
                                        <p:cTn id="22" dur="1" fill="hold">
                                          <p:stCondLst>
                                            <p:cond delay="0"/>
                                          </p:stCondLst>
                                        </p:cTn>
                                        <p:tgtEl>
                                          <p:spTgt spid="156"/>
                                        </p:tgtEl>
                                        <p:attrNameLst>
                                          <p:attrName>style.visibility</p:attrName>
                                        </p:attrNameLst>
                                      </p:cBhvr>
                                      <p:to>
                                        <p:strVal val="visible"/>
                                      </p:to>
                                    </p:set>
                                    <p:animEffect transition="in" filter="wipe(up)">
                                      <p:cBhvr>
                                        <p:cTn id="23" dur="500"/>
                                        <p:tgtEl>
                                          <p:spTgt spid="156"/>
                                        </p:tgtEl>
                                      </p:cBhvr>
                                    </p:animEffect>
                                  </p:childTnLst>
                                </p:cTn>
                              </p:par>
                              <p:par>
                                <p:cTn id="24" presetID="22" presetClass="entr" presetSubtype="1" fill="hold" nodeType="withEffect">
                                  <p:stCondLst>
                                    <p:cond delay="0"/>
                                  </p:stCondLst>
                                  <p:childTnLst>
                                    <p:set>
                                      <p:cBhvr>
                                        <p:cTn id="25" dur="1" fill="hold">
                                          <p:stCondLst>
                                            <p:cond delay="0"/>
                                          </p:stCondLst>
                                        </p:cTn>
                                        <p:tgtEl>
                                          <p:spTgt spid="159"/>
                                        </p:tgtEl>
                                        <p:attrNameLst>
                                          <p:attrName>style.visibility</p:attrName>
                                        </p:attrNameLst>
                                      </p:cBhvr>
                                      <p:to>
                                        <p:strVal val="visible"/>
                                      </p:to>
                                    </p:set>
                                    <p:animEffect transition="in" filter="wipe(up)">
                                      <p:cBhvr>
                                        <p:cTn id="26" dur="500"/>
                                        <p:tgtEl>
                                          <p:spTgt spid="159"/>
                                        </p:tgtEl>
                                      </p:cBhvr>
                                    </p:animEffect>
                                  </p:childTnLst>
                                </p:cTn>
                              </p:par>
                              <p:par>
                                <p:cTn id="27" presetID="22" presetClass="entr" presetSubtype="8"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par>
                                <p:cTn id="30" presetID="22" presetClass="entr" presetSubtype="8"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par>
                                <p:cTn id="33" presetID="22" presetClass="entr" presetSubtype="8"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par>
                                <p:cTn id="36" presetID="22" presetClass="entr" presetSubtype="8"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163"/>
                                        </p:tgtEl>
                                        <p:attrNameLst>
                                          <p:attrName>style.visibility</p:attrName>
                                        </p:attrNameLst>
                                      </p:cBhvr>
                                      <p:to>
                                        <p:strVal val="visible"/>
                                      </p:to>
                                    </p:set>
                                    <p:animEffect transition="in" filter="fade">
                                      <p:cBhvr>
                                        <p:cTn id="42" dur="1000"/>
                                        <p:tgtEl>
                                          <p:spTgt spid="163"/>
                                        </p:tgtEl>
                                      </p:cBhvr>
                                    </p:animEffect>
                                    <p:anim calcmode="lin" valueType="num">
                                      <p:cBhvr>
                                        <p:cTn id="43" dur="1000" fill="hold"/>
                                        <p:tgtEl>
                                          <p:spTgt spid="163"/>
                                        </p:tgtEl>
                                        <p:attrNameLst>
                                          <p:attrName>ppt_x</p:attrName>
                                        </p:attrNameLst>
                                      </p:cBhvr>
                                      <p:tavLst>
                                        <p:tav tm="0">
                                          <p:val>
                                            <p:strVal val="#ppt_x"/>
                                          </p:val>
                                        </p:tav>
                                        <p:tav tm="100000">
                                          <p:val>
                                            <p:strVal val="#ppt_x"/>
                                          </p:val>
                                        </p:tav>
                                      </p:tavLst>
                                    </p:anim>
                                    <p:anim calcmode="lin" valueType="num">
                                      <p:cBhvr>
                                        <p:cTn id="44" dur="1000" fill="hold"/>
                                        <p:tgtEl>
                                          <p:spTgt spid="163"/>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164"/>
                                        </p:tgtEl>
                                        <p:attrNameLst>
                                          <p:attrName>style.visibility</p:attrName>
                                        </p:attrNameLst>
                                      </p:cBhvr>
                                      <p:to>
                                        <p:strVal val="visible"/>
                                      </p:to>
                                    </p:set>
                                    <p:animEffect transition="in" filter="fade">
                                      <p:cBhvr>
                                        <p:cTn id="48" dur="1000"/>
                                        <p:tgtEl>
                                          <p:spTgt spid="164"/>
                                        </p:tgtEl>
                                      </p:cBhvr>
                                    </p:animEffect>
                                    <p:anim calcmode="lin" valueType="num">
                                      <p:cBhvr>
                                        <p:cTn id="49" dur="1000" fill="hold"/>
                                        <p:tgtEl>
                                          <p:spTgt spid="164"/>
                                        </p:tgtEl>
                                        <p:attrNameLst>
                                          <p:attrName>ppt_x</p:attrName>
                                        </p:attrNameLst>
                                      </p:cBhvr>
                                      <p:tavLst>
                                        <p:tav tm="0">
                                          <p:val>
                                            <p:strVal val="#ppt_x"/>
                                          </p:val>
                                        </p:tav>
                                        <p:tav tm="100000">
                                          <p:val>
                                            <p:strVal val="#ppt_x"/>
                                          </p:val>
                                        </p:tav>
                                      </p:tavLst>
                                    </p:anim>
                                    <p:anim calcmode="lin" valueType="num">
                                      <p:cBhvr>
                                        <p:cTn id="50" dur="1000" fill="hold"/>
                                        <p:tgtEl>
                                          <p:spTgt spid="164"/>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42" presetClass="entr" presetSubtype="0" fill="hold" grpId="0" nodeType="afterEffect">
                                  <p:stCondLst>
                                    <p:cond delay="0"/>
                                  </p:stCondLst>
                                  <p:childTnLst>
                                    <p:set>
                                      <p:cBhvr>
                                        <p:cTn id="53" dur="1" fill="hold">
                                          <p:stCondLst>
                                            <p:cond delay="0"/>
                                          </p:stCondLst>
                                        </p:cTn>
                                        <p:tgtEl>
                                          <p:spTgt spid="165"/>
                                        </p:tgtEl>
                                        <p:attrNameLst>
                                          <p:attrName>style.visibility</p:attrName>
                                        </p:attrNameLst>
                                      </p:cBhvr>
                                      <p:to>
                                        <p:strVal val="visible"/>
                                      </p:to>
                                    </p:set>
                                    <p:animEffect transition="in" filter="fade">
                                      <p:cBhvr>
                                        <p:cTn id="54" dur="1000"/>
                                        <p:tgtEl>
                                          <p:spTgt spid="165"/>
                                        </p:tgtEl>
                                      </p:cBhvr>
                                    </p:animEffect>
                                    <p:anim calcmode="lin" valueType="num">
                                      <p:cBhvr>
                                        <p:cTn id="55" dur="1000" fill="hold"/>
                                        <p:tgtEl>
                                          <p:spTgt spid="165"/>
                                        </p:tgtEl>
                                        <p:attrNameLst>
                                          <p:attrName>ppt_x</p:attrName>
                                        </p:attrNameLst>
                                      </p:cBhvr>
                                      <p:tavLst>
                                        <p:tav tm="0">
                                          <p:val>
                                            <p:strVal val="#ppt_x"/>
                                          </p:val>
                                        </p:tav>
                                        <p:tav tm="100000">
                                          <p:val>
                                            <p:strVal val="#ppt_x"/>
                                          </p:val>
                                        </p:tav>
                                      </p:tavLst>
                                    </p:anim>
                                    <p:anim calcmode="lin" valueType="num">
                                      <p:cBhvr>
                                        <p:cTn id="56" dur="1000" fill="hold"/>
                                        <p:tgtEl>
                                          <p:spTgt spid="165"/>
                                        </p:tgtEl>
                                        <p:attrNameLst>
                                          <p:attrName>ppt_y</p:attrName>
                                        </p:attrNameLst>
                                      </p:cBhvr>
                                      <p:tavLst>
                                        <p:tav tm="0">
                                          <p:val>
                                            <p:strVal val="#ppt_y+.1"/>
                                          </p:val>
                                        </p:tav>
                                        <p:tav tm="100000">
                                          <p:val>
                                            <p:strVal val="#ppt_y"/>
                                          </p:val>
                                        </p:tav>
                                      </p:tavLst>
                                    </p:anim>
                                  </p:childTnLst>
                                </p:cTn>
                              </p:par>
                            </p:childTnLst>
                          </p:cTn>
                        </p:par>
                        <p:par>
                          <p:cTn id="57" fill="hold">
                            <p:stCondLst>
                              <p:cond delay="5000"/>
                            </p:stCondLst>
                            <p:childTnLst>
                              <p:par>
                                <p:cTn id="58" presetID="42" presetClass="entr" presetSubtype="0" fill="hold" grpId="0" nodeType="afterEffect">
                                  <p:stCondLst>
                                    <p:cond delay="0"/>
                                  </p:stCondLst>
                                  <p:childTnLst>
                                    <p:set>
                                      <p:cBhvr>
                                        <p:cTn id="59" dur="1" fill="hold">
                                          <p:stCondLst>
                                            <p:cond delay="0"/>
                                          </p:stCondLst>
                                        </p:cTn>
                                        <p:tgtEl>
                                          <p:spTgt spid="166"/>
                                        </p:tgtEl>
                                        <p:attrNameLst>
                                          <p:attrName>style.visibility</p:attrName>
                                        </p:attrNameLst>
                                      </p:cBhvr>
                                      <p:to>
                                        <p:strVal val="visible"/>
                                      </p:to>
                                    </p:set>
                                    <p:animEffect transition="in" filter="fade">
                                      <p:cBhvr>
                                        <p:cTn id="60" dur="1000"/>
                                        <p:tgtEl>
                                          <p:spTgt spid="166"/>
                                        </p:tgtEl>
                                      </p:cBhvr>
                                    </p:animEffect>
                                    <p:anim calcmode="lin" valueType="num">
                                      <p:cBhvr>
                                        <p:cTn id="61" dur="1000" fill="hold"/>
                                        <p:tgtEl>
                                          <p:spTgt spid="166"/>
                                        </p:tgtEl>
                                        <p:attrNameLst>
                                          <p:attrName>ppt_x</p:attrName>
                                        </p:attrNameLst>
                                      </p:cBhvr>
                                      <p:tavLst>
                                        <p:tav tm="0">
                                          <p:val>
                                            <p:strVal val="#ppt_x"/>
                                          </p:val>
                                        </p:tav>
                                        <p:tav tm="100000">
                                          <p:val>
                                            <p:strVal val="#ppt_x"/>
                                          </p:val>
                                        </p:tav>
                                      </p:tavLst>
                                    </p:anim>
                                    <p:anim calcmode="lin" valueType="num">
                                      <p:cBhvr>
                                        <p:cTn id="62"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3" grpId="0"/>
      <p:bldP spid="164" grpId="0"/>
      <p:bldP spid="165" grpId="0"/>
      <p:bldP spid="16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5"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仪表（衣着打扮）</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37893"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12" name="TextBox 11"/>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职业男性着装</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55650" y="5108575"/>
            <a:ext cx="3600450" cy="1200150"/>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一般的来讲，正规场合男士要穿西装或西便装。高大魁梧的男士最好穿深色系西装。</a:t>
            </a:r>
            <a:endParaRPr lang="zh-CN" altLang="en-US" sz="1600" dirty="0"/>
          </a:p>
        </p:txBody>
      </p:sp>
      <p:pic>
        <p:nvPicPr>
          <p:cNvPr id="37896" name="Picture 2" descr="C:\Documents and Settings\tdz\桌面\礼仪培训\西装男.png"/>
          <p:cNvPicPr>
            <a:picLocks noChangeAspect="1" noChangeArrowheads="1"/>
          </p:cNvPicPr>
          <p:nvPr/>
        </p:nvPicPr>
        <p:blipFill>
          <a:blip r:embed="rId1" cstate="print"/>
          <a:srcRect/>
          <a:stretch>
            <a:fillRect/>
          </a:stretch>
        </p:blipFill>
        <p:spPr bwMode="auto">
          <a:xfrm>
            <a:off x="3995738" y="31750"/>
            <a:ext cx="2838450" cy="68183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5"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仪表（衣着打扮）</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38917"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12" name="TextBox 11"/>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职业男性着装</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908175" y="1989138"/>
            <a:ext cx="3095625" cy="4570412"/>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在西服的穿着中，讲究 </a:t>
            </a:r>
            <a:r>
              <a:rPr lang="zh-CN" altLang="en-US" b="1" dirty="0">
                <a:solidFill>
                  <a:srgbClr val="00B0F0"/>
                </a:solidFill>
                <a:latin typeface="微软雅黑" panose="020B0503020204020204" pitchFamily="34" charset="-122"/>
                <a:ea typeface="微软雅黑" panose="020B0503020204020204" pitchFamily="34" charset="-122"/>
              </a:rPr>
              <a:t>“两个单色，一个图案”</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也就是说在西服套装、衬衣、领带中，最少要有两个单色，最多一个图案。举例来说，如果我们的领带是带图案的，那么西服和衬衣一定是单色的，不能带图案。如果西服套装是带条纹的，则领带和衬衣都应该是单色的。否则就会显得太花哨。另外，这三件中最好有一种颜色跳出来，不能同一色系，分不出彼此。</a:t>
            </a:r>
            <a:endParaRPr lang="zh-CN" altLang="en-US" sz="1600" dirty="0"/>
          </a:p>
        </p:txBody>
      </p:sp>
      <p:cxnSp>
        <p:nvCxnSpPr>
          <p:cNvPr id="13" name="直接连接符 12"/>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14" name="矩形 13"/>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西装的颜色搭配</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5" name="矩形 4"/>
          <p:cNvSpPr>
            <a:spLocks noChangeArrowheads="1"/>
          </p:cNvSpPr>
          <p:nvPr/>
        </p:nvSpPr>
        <p:spPr bwMode="auto">
          <a:xfrm>
            <a:off x="1027905" y="5807005"/>
            <a:ext cx="951807" cy="581057"/>
          </a:xfrm>
          <a:prstGeom prst="rect">
            <a:avLst/>
          </a:prstGeom>
          <a:noFill/>
          <a:ln w="9525">
            <a:noFill/>
            <a:miter lim="800000"/>
          </a:ln>
        </p:spPr>
        <p:txBody>
          <a:bodyPr>
            <a:spAutoFit/>
          </a:bodyPr>
          <a:lstStyle/>
          <a:p>
            <a:pPr>
              <a:lnSpc>
                <a:spcPct val="150000"/>
              </a:lnSpc>
              <a:spcBef>
                <a:spcPts val="0"/>
              </a:spcBef>
              <a:spcAft>
                <a:spcPts val="0"/>
              </a:spcAft>
              <a:defRPr/>
            </a:pPr>
            <a:r>
              <a:rPr lang="zh-CN" altLang="en-US" sz="24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西装</a:t>
            </a:r>
            <a:endParaRPr lang="zh-CN" altLang="en-US" sz="24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sp>
        <p:nvSpPr>
          <p:cNvPr id="16" name="TextBox 15"/>
          <p:cNvSpPr txBox="1"/>
          <p:nvPr/>
        </p:nvSpPr>
        <p:spPr>
          <a:xfrm>
            <a:off x="5219700" y="4144963"/>
            <a:ext cx="2665413" cy="2308225"/>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关于颜色深浅的搭配。一般是</a:t>
            </a:r>
            <a:r>
              <a:rPr lang="zh-CN" altLang="en-US" b="1" dirty="0">
                <a:solidFill>
                  <a:srgbClr val="00B0F0"/>
                </a:solidFill>
                <a:latin typeface="微软雅黑" panose="020B0503020204020204" pitchFamily="34" charset="-122"/>
                <a:ea typeface="微软雅黑" panose="020B0503020204020204" pitchFamily="34" charset="-122"/>
              </a:rPr>
              <a:t>深浅交错</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，如深色西服配浅色衬衫和鲜艳、中深色领带；中深色西服配浅色衬衫和深色领带；浅色西服配中深色衬衫和深色领带。</a:t>
            </a:r>
            <a:endParaRPr lang="zh-CN" altLang="en-US" sz="1600" dirty="0"/>
          </a:p>
        </p:txBody>
      </p:sp>
      <p:pic>
        <p:nvPicPr>
          <p:cNvPr id="38924" name="Picture 3" descr="C:\Documents and Settings\tdz\桌面\礼仪培训\高凳做.png"/>
          <p:cNvPicPr>
            <a:picLocks noChangeAspect="1" noChangeArrowheads="1"/>
          </p:cNvPicPr>
          <p:nvPr/>
        </p:nvPicPr>
        <p:blipFill>
          <a:blip r:embed="rId1" cstate="print"/>
          <a:srcRect/>
          <a:stretch>
            <a:fillRect/>
          </a:stretch>
        </p:blipFill>
        <p:spPr bwMode="auto">
          <a:xfrm>
            <a:off x="5508625" y="661988"/>
            <a:ext cx="2205038" cy="3865562"/>
          </a:xfrm>
          <a:prstGeom prst="rect">
            <a:avLst/>
          </a:prstGeom>
          <a:noFill/>
          <a:ln w="9525">
            <a:noFill/>
            <a:miter lim="800000"/>
            <a:headEnd/>
            <a:tailEnd/>
          </a:ln>
        </p:spPr>
      </p:pic>
      <p:pic>
        <p:nvPicPr>
          <p:cNvPr id="38925" name="Picture 2" descr="E:\仝德志文件，勿删！\03-参考文档\！PPT图片及版面资源\06-PPT精选插图\04-图标\red-tie-suit.png"/>
          <p:cNvPicPr>
            <a:picLocks noChangeAspect="1" noChangeArrowheads="1"/>
          </p:cNvPicPr>
          <p:nvPr/>
        </p:nvPicPr>
        <p:blipFill>
          <a:blip r:embed="rId2" cstate="print"/>
          <a:srcRect/>
          <a:stretch>
            <a:fillRect/>
          </a:stretch>
        </p:blipFill>
        <p:spPr bwMode="auto">
          <a:xfrm>
            <a:off x="393700" y="5700713"/>
            <a:ext cx="752475" cy="752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5"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仪表（衣着打扮）</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39941"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12" name="TextBox 11"/>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职业男性着装</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cxnSp>
        <p:nvCxnSpPr>
          <p:cNvPr id="13" name="直接连接符 12"/>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14" name="矩形 13"/>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西装的三个“三”原则</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5" name="矩形 4"/>
          <p:cNvSpPr>
            <a:spLocks noChangeArrowheads="1"/>
          </p:cNvSpPr>
          <p:nvPr/>
        </p:nvSpPr>
        <p:spPr bwMode="auto">
          <a:xfrm>
            <a:off x="1027905" y="5807005"/>
            <a:ext cx="951807" cy="581057"/>
          </a:xfrm>
          <a:prstGeom prst="rect">
            <a:avLst/>
          </a:prstGeom>
          <a:noFill/>
          <a:ln w="9525">
            <a:noFill/>
            <a:miter lim="800000"/>
          </a:ln>
        </p:spPr>
        <p:txBody>
          <a:bodyPr>
            <a:spAutoFit/>
          </a:bodyPr>
          <a:lstStyle/>
          <a:p>
            <a:pPr>
              <a:lnSpc>
                <a:spcPct val="150000"/>
              </a:lnSpc>
              <a:spcBef>
                <a:spcPts val="0"/>
              </a:spcBef>
              <a:spcAft>
                <a:spcPts val="0"/>
              </a:spcAft>
              <a:defRPr/>
            </a:pPr>
            <a:r>
              <a:rPr lang="zh-CN" altLang="en-US" sz="24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西装</a:t>
            </a:r>
            <a:endParaRPr lang="zh-CN" altLang="en-US" sz="24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sp>
        <p:nvSpPr>
          <p:cNvPr id="19" name="矩形 18"/>
          <p:cNvSpPr/>
          <p:nvPr/>
        </p:nvSpPr>
        <p:spPr>
          <a:xfrm>
            <a:off x="393700" y="2997200"/>
            <a:ext cx="2071688" cy="7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39947" name="TextBox 19"/>
          <p:cNvSpPr txBox="1">
            <a:spLocks noChangeArrowheads="1"/>
          </p:cNvSpPr>
          <p:nvPr/>
        </p:nvSpPr>
        <p:spPr bwMode="auto">
          <a:xfrm>
            <a:off x="179388" y="2403475"/>
            <a:ext cx="2428875" cy="522288"/>
          </a:xfrm>
          <a:prstGeom prst="rect">
            <a:avLst/>
          </a:prstGeom>
          <a:noFill/>
          <a:ln w="9525">
            <a:noFill/>
            <a:miter lim="800000"/>
          </a:ln>
        </p:spPr>
        <p:txBody>
          <a:bodyPr>
            <a:spAutoFit/>
          </a:bodyPr>
          <a:lstStyle/>
          <a:p>
            <a:pPr algn="ctr"/>
            <a:r>
              <a:rPr lang="zh-CN" altLang="en-US" sz="2800" b="1">
                <a:solidFill>
                  <a:schemeClr val="bg1"/>
                </a:solidFill>
                <a:latin typeface="微软雅黑" panose="020B0503020204020204" pitchFamily="34" charset="-122"/>
                <a:ea typeface="微软雅黑" panose="020B0503020204020204" pitchFamily="34" charset="-122"/>
              </a:rPr>
              <a:t>机遇</a:t>
            </a:r>
            <a:r>
              <a:rPr lang="en-US" altLang="zh-CN" sz="2800" b="1">
                <a:solidFill>
                  <a:schemeClr val="bg1"/>
                </a:solidFill>
                <a:latin typeface="微软雅黑" panose="020B0503020204020204" pitchFamily="34" charset="-122"/>
                <a:ea typeface="微软雅黑" panose="020B0503020204020204" pitchFamily="34" charset="-122"/>
              </a:rPr>
              <a:t>-</a:t>
            </a:r>
            <a:r>
              <a:rPr lang="zh-CN" altLang="en-US" sz="2800" b="1">
                <a:solidFill>
                  <a:schemeClr val="bg1"/>
                </a:solidFill>
                <a:latin typeface="微软雅黑" panose="020B0503020204020204" pitchFamily="34" charset="-122"/>
                <a:ea typeface="微软雅黑" panose="020B0503020204020204" pitchFamily="34" charset="-122"/>
              </a:rPr>
              <a:t>手段型</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24" name="Freeform 2"/>
          <p:cNvSpPr/>
          <p:nvPr/>
        </p:nvSpPr>
        <p:spPr bwMode="auto">
          <a:xfrm>
            <a:off x="3749675" y="4167188"/>
            <a:ext cx="1173163" cy="1536700"/>
          </a:xfrm>
          <a:custGeom>
            <a:avLst/>
            <a:gdLst>
              <a:gd name="T0" fmla="*/ 0 w 960"/>
              <a:gd name="T1" fmla="*/ 2147483647 h 1110"/>
              <a:gd name="T2" fmla="*/ 2147483647 w 960"/>
              <a:gd name="T3" fmla="*/ 0 h 1110"/>
              <a:gd name="T4" fmla="*/ 2147483647 w 960"/>
              <a:gd name="T5" fmla="*/ 2147483647 h 1110"/>
              <a:gd name="T6" fmla="*/ 0 w 960"/>
              <a:gd name="T7" fmla="*/ 2147483647 h 1110"/>
              <a:gd name="T8" fmla="*/ 0 w 960"/>
              <a:gd name="T9" fmla="*/ 2147483647 h 1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0" h="1110">
                <a:moveTo>
                  <a:pt x="0" y="390"/>
                </a:moveTo>
                <a:lnTo>
                  <a:pt x="952" y="0"/>
                </a:lnTo>
                <a:lnTo>
                  <a:pt x="960" y="1110"/>
                </a:lnTo>
                <a:lnTo>
                  <a:pt x="0" y="1110"/>
                </a:lnTo>
                <a:lnTo>
                  <a:pt x="0" y="39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a:lnSpc>
                <a:spcPct val="150000"/>
              </a:lnSpc>
              <a:defRPr/>
            </a:pPr>
            <a:endParaRPr lang="zh-CN" altLang="en-US" sz="1050" kern="0" dirty="0">
              <a:solidFill>
                <a:srgbClr val="7D7D7D"/>
              </a:solidFill>
              <a:latin typeface="微软雅黑" panose="020B0503020204020204" pitchFamily="34" charset="-122"/>
              <a:ea typeface="微软雅黑" panose="020B0503020204020204" pitchFamily="34" charset="-122"/>
            </a:endParaRPr>
          </a:p>
        </p:txBody>
      </p:sp>
      <p:sp>
        <p:nvSpPr>
          <p:cNvPr id="25" name="Freeform 3"/>
          <p:cNvSpPr/>
          <p:nvPr/>
        </p:nvSpPr>
        <p:spPr bwMode="auto">
          <a:xfrm>
            <a:off x="6372225" y="3003550"/>
            <a:ext cx="1201738" cy="2701925"/>
          </a:xfrm>
          <a:custGeom>
            <a:avLst/>
            <a:gdLst>
              <a:gd name="T0" fmla="*/ 0 w 982"/>
              <a:gd name="T1" fmla="*/ 2147483647 h 1953"/>
              <a:gd name="T2" fmla="*/ 2147483647 w 982"/>
              <a:gd name="T3" fmla="*/ 0 h 1953"/>
              <a:gd name="T4" fmla="*/ 2147483647 w 982"/>
              <a:gd name="T5" fmla="*/ 2147483647 h 1953"/>
              <a:gd name="T6" fmla="*/ 2147483647 w 982"/>
              <a:gd name="T7" fmla="*/ 2147483647 h 1953"/>
              <a:gd name="T8" fmla="*/ 0 w 982"/>
              <a:gd name="T9" fmla="*/ 2147483647 h 1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82" h="1953">
                <a:moveTo>
                  <a:pt x="0" y="422"/>
                </a:moveTo>
                <a:lnTo>
                  <a:pt x="982" y="0"/>
                </a:lnTo>
                <a:lnTo>
                  <a:pt x="978" y="1953"/>
                </a:lnTo>
                <a:lnTo>
                  <a:pt x="18" y="1953"/>
                </a:lnTo>
                <a:lnTo>
                  <a:pt x="0" y="42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a:lnSpc>
                <a:spcPct val="150000"/>
              </a:lnSpc>
              <a:defRPr/>
            </a:pPr>
            <a:endParaRPr lang="zh-CN" altLang="en-US" sz="1050" kern="0" dirty="0">
              <a:solidFill>
                <a:srgbClr val="7D7D7D"/>
              </a:solidFill>
              <a:latin typeface="微软雅黑" panose="020B0503020204020204" pitchFamily="34" charset="-122"/>
              <a:ea typeface="微软雅黑" panose="020B0503020204020204" pitchFamily="34" charset="-122"/>
            </a:endParaRPr>
          </a:p>
        </p:txBody>
      </p:sp>
      <p:sp>
        <p:nvSpPr>
          <p:cNvPr id="26" name="Freeform 4"/>
          <p:cNvSpPr/>
          <p:nvPr/>
        </p:nvSpPr>
        <p:spPr bwMode="auto">
          <a:xfrm>
            <a:off x="5053013" y="3617913"/>
            <a:ext cx="1182687" cy="2085975"/>
          </a:xfrm>
          <a:custGeom>
            <a:avLst/>
            <a:gdLst>
              <a:gd name="T0" fmla="*/ 0 w 967"/>
              <a:gd name="T1" fmla="*/ 2147483647 h 1507"/>
              <a:gd name="T2" fmla="*/ 2147483647 w 967"/>
              <a:gd name="T3" fmla="*/ 0 h 1507"/>
              <a:gd name="T4" fmla="*/ 2147483647 w 967"/>
              <a:gd name="T5" fmla="*/ 2147483647 h 1507"/>
              <a:gd name="T6" fmla="*/ 2147483647 w 967"/>
              <a:gd name="T7" fmla="*/ 2147483647 h 1507"/>
              <a:gd name="T8" fmla="*/ 0 w 967"/>
              <a:gd name="T9" fmla="*/ 2147483647 h 15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7" h="1507">
                <a:moveTo>
                  <a:pt x="0" y="381"/>
                </a:moveTo>
                <a:lnTo>
                  <a:pt x="949" y="0"/>
                </a:lnTo>
                <a:lnTo>
                  <a:pt x="967" y="1507"/>
                </a:lnTo>
                <a:lnTo>
                  <a:pt x="7" y="1507"/>
                </a:lnTo>
                <a:lnTo>
                  <a:pt x="0" y="381"/>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a:lnSpc>
                <a:spcPct val="150000"/>
              </a:lnSpc>
              <a:defRPr/>
            </a:pPr>
            <a:endParaRPr lang="zh-CN" altLang="en-US" sz="1050" kern="0" dirty="0">
              <a:solidFill>
                <a:srgbClr val="7D7D7D"/>
              </a:solidFill>
              <a:latin typeface="微软雅黑" panose="020B0503020204020204" pitchFamily="34" charset="-122"/>
              <a:ea typeface="微软雅黑" panose="020B0503020204020204" pitchFamily="34" charset="-122"/>
            </a:endParaRPr>
          </a:p>
        </p:txBody>
      </p:sp>
      <p:sp>
        <p:nvSpPr>
          <p:cNvPr id="27" name="Freeform 2"/>
          <p:cNvSpPr/>
          <p:nvPr/>
        </p:nvSpPr>
        <p:spPr bwMode="auto">
          <a:xfrm>
            <a:off x="3749675" y="4167188"/>
            <a:ext cx="1173163" cy="1536700"/>
          </a:xfrm>
          <a:custGeom>
            <a:avLst/>
            <a:gdLst>
              <a:gd name="T0" fmla="*/ 0 w 960"/>
              <a:gd name="T1" fmla="*/ 2147483647 h 1110"/>
              <a:gd name="T2" fmla="*/ 2147483647 w 960"/>
              <a:gd name="T3" fmla="*/ 0 h 1110"/>
              <a:gd name="T4" fmla="*/ 2147483647 w 960"/>
              <a:gd name="T5" fmla="*/ 2147483647 h 1110"/>
              <a:gd name="T6" fmla="*/ 0 w 960"/>
              <a:gd name="T7" fmla="*/ 2147483647 h 1110"/>
              <a:gd name="T8" fmla="*/ 0 w 960"/>
              <a:gd name="T9" fmla="*/ 2147483647 h 1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0" h="1110">
                <a:moveTo>
                  <a:pt x="0" y="390"/>
                </a:moveTo>
                <a:lnTo>
                  <a:pt x="952" y="0"/>
                </a:lnTo>
                <a:lnTo>
                  <a:pt x="960" y="1110"/>
                </a:lnTo>
                <a:lnTo>
                  <a:pt x="0" y="1110"/>
                </a:lnTo>
                <a:lnTo>
                  <a:pt x="0" y="390"/>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eaVert" anchor="ctr"/>
          <a:lstStyle/>
          <a:p>
            <a:pPr>
              <a:spcBef>
                <a:spcPts val="0"/>
              </a:spcBef>
              <a:spcAft>
                <a:spcPts val="0"/>
              </a:spcAft>
              <a:defRPr/>
            </a:pPr>
            <a:endParaRPr lang="zh-CN" altLang="en-US" sz="3200" kern="0" dirty="0">
              <a:solidFill>
                <a:sysClr val="window" lastClr="FFFFFF"/>
              </a:solidFill>
              <a:latin typeface="微软雅黑" panose="020B0503020204020204" pitchFamily="34" charset="-122"/>
              <a:ea typeface="微软雅黑" panose="020B0503020204020204" pitchFamily="34" charset="-122"/>
            </a:endParaRPr>
          </a:p>
        </p:txBody>
      </p:sp>
      <p:sp>
        <p:nvSpPr>
          <p:cNvPr id="28" name="Freeform 3"/>
          <p:cNvSpPr/>
          <p:nvPr/>
        </p:nvSpPr>
        <p:spPr bwMode="auto">
          <a:xfrm>
            <a:off x="6372225" y="3003550"/>
            <a:ext cx="1201738" cy="2701925"/>
          </a:xfrm>
          <a:custGeom>
            <a:avLst/>
            <a:gdLst>
              <a:gd name="T0" fmla="*/ 0 w 982"/>
              <a:gd name="T1" fmla="*/ 2147483647 h 1953"/>
              <a:gd name="T2" fmla="*/ 2147483647 w 982"/>
              <a:gd name="T3" fmla="*/ 0 h 1953"/>
              <a:gd name="T4" fmla="*/ 2147483647 w 982"/>
              <a:gd name="T5" fmla="*/ 2147483647 h 1953"/>
              <a:gd name="T6" fmla="*/ 2147483647 w 982"/>
              <a:gd name="T7" fmla="*/ 2147483647 h 1953"/>
              <a:gd name="T8" fmla="*/ 0 w 982"/>
              <a:gd name="T9" fmla="*/ 2147483647 h 1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82" h="1953">
                <a:moveTo>
                  <a:pt x="0" y="422"/>
                </a:moveTo>
                <a:lnTo>
                  <a:pt x="982" y="0"/>
                </a:lnTo>
                <a:lnTo>
                  <a:pt x="978" y="1953"/>
                </a:lnTo>
                <a:lnTo>
                  <a:pt x="18" y="1953"/>
                </a:lnTo>
                <a:lnTo>
                  <a:pt x="0" y="422"/>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eaVert" anchor="ctr"/>
          <a:lstStyle/>
          <a:p>
            <a:pPr>
              <a:spcBef>
                <a:spcPts val="0"/>
              </a:spcBef>
              <a:spcAft>
                <a:spcPts val="0"/>
              </a:spcAft>
              <a:defRPr/>
            </a:pPr>
            <a:endParaRPr lang="zh-CN" altLang="en-US" sz="3200" kern="0" dirty="0">
              <a:solidFill>
                <a:sysClr val="window" lastClr="FFFFFF"/>
              </a:solidFill>
              <a:latin typeface="微软雅黑" panose="020B0503020204020204" pitchFamily="34" charset="-122"/>
              <a:ea typeface="微软雅黑" panose="020B0503020204020204" pitchFamily="34" charset="-122"/>
            </a:endParaRPr>
          </a:p>
        </p:txBody>
      </p:sp>
      <p:sp>
        <p:nvSpPr>
          <p:cNvPr id="29" name="Freeform 4"/>
          <p:cNvSpPr/>
          <p:nvPr/>
        </p:nvSpPr>
        <p:spPr bwMode="auto">
          <a:xfrm>
            <a:off x="5053013" y="3617913"/>
            <a:ext cx="1182687" cy="2085975"/>
          </a:xfrm>
          <a:custGeom>
            <a:avLst/>
            <a:gdLst>
              <a:gd name="T0" fmla="*/ 0 w 967"/>
              <a:gd name="T1" fmla="*/ 2147483647 h 1507"/>
              <a:gd name="T2" fmla="*/ 2147483647 w 967"/>
              <a:gd name="T3" fmla="*/ 0 h 1507"/>
              <a:gd name="T4" fmla="*/ 2147483647 w 967"/>
              <a:gd name="T5" fmla="*/ 2147483647 h 1507"/>
              <a:gd name="T6" fmla="*/ 2147483647 w 967"/>
              <a:gd name="T7" fmla="*/ 2147483647 h 1507"/>
              <a:gd name="T8" fmla="*/ 0 w 967"/>
              <a:gd name="T9" fmla="*/ 2147483647 h 15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7" h="1507">
                <a:moveTo>
                  <a:pt x="0" y="381"/>
                </a:moveTo>
                <a:lnTo>
                  <a:pt x="949" y="0"/>
                </a:lnTo>
                <a:lnTo>
                  <a:pt x="967" y="1507"/>
                </a:lnTo>
                <a:lnTo>
                  <a:pt x="7" y="1507"/>
                </a:lnTo>
                <a:lnTo>
                  <a:pt x="0" y="381"/>
                </a:lnTo>
                <a:close/>
              </a:path>
            </a:pathLst>
          </a:cu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eaVert" anchor="ctr"/>
          <a:lstStyle/>
          <a:p>
            <a:pPr>
              <a:spcBef>
                <a:spcPts val="0"/>
              </a:spcBef>
              <a:spcAft>
                <a:spcPts val="0"/>
              </a:spcAft>
              <a:defRPr/>
            </a:pPr>
            <a:endParaRPr lang="zh-CN" altLang="en-US" sz="3200" kern="0" dirty="0">
              <a:solidFill>
                <a:sysClr val="window" lastClr="FFFFFF"/>
              </a:solidFill>
              <a:latin typeface="微软雅黑" panose="020B0503020204020204" pitchFamily="34" charset="-122"/>
              <a:ea typeface="微软雅黑" panose="020B0503020204020204" pitchFamily="34" charset="-122"/>
            </a:endParaRPr>
          </a:p>
        </p:txBody>
      </p:sp>
      <p:sp>
        <p:nvSpPr>
          <p:cNvPr id="30" name="Text Box 11"/>
          <p:cNvSpPr txBox="1">
            <a:spLocks noChangeArrowheads="1"/>
          </p:cNvSpPr>
          <p:nvPr/>
        </p:nvSpPr>
        <p:spPr bwMode="auto">
          <a:xfrm>
            <a:off x="4470400" y="5175250"/>
            <a:ext cx="444500" cy="701675"/>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spcAft>
                <a:spcPts val="0"/>
              </a:spcAft>
              <a:defRPr/>
            </a:pPr>
            <a:r>
              <a:rPr lang="en-US" altLang="zh-CN" sz="4000" kern="0" dirty="0" smtClean="0">
                <a:solidFill>
                  <a:sysClr val="window" lastClr="FFFFFF"/>
                </a:solidFill>
                <a:latin typeface="Impact" panose="020B0806030902050204" pitchFamily="34" charset="0"/>
                <a:ea typeface="微软雅黑" panose="020B0503020204020204" pitchFamily="34" charset="-122"/>
              </a:rPr>
              <a:t>1</a:t>
            </a:r>
            <a:endParaRPr lang="en-US" altLang="zh-CN" sz="4000" kern="0" dirty="0">
              <a:solidFill>
                <a:sysClr val="window" lastClr="FFFFFF"/>
              </a:solidFill>
              <a:latin typeface="Impact" panose="020B0806030902050204" pitchFamily="34" charset="0"/>
              <a:ea typeface="微软雅黑" panose="020B0503020204020204" pitchFamily="34" charset="-122"/>
            </a:endParaRPr>
          </a:p>
        </p:txBody>
      </p:sp>
      <p:sp>
        <p:nvSpPr>
          <p:cNvPr id="31" name="Text Box 12"/>
          <p:cNvSpPr txBox="1">
            <a:spLocks noChangeArrowheads="1"/>
          </p:cNvSpPr>
          <p:nvPr/>
        </p:nvSpPr>
        <p:spPr bwMode="auto">
          <a:xfrm>
            <a:off x="5767388" y="5175250"/>
            <a:ext cx="444500" cy="701675"/>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spcAft>
                <a:spcPts val="0"/>
              </a:spcAft>
              <a:defRPr/>
            </a:pPr>
            <a:r>
              <a:rPr lang="en-US" altLang="zh-CN" sz="4000" kern="0" dirty="0" smtClean="0">
                <a:solidFill>
                  <a:sysClr val="window" lastClr="FFFFFF"/>
                </a:solidFill>
                <a:latin typeface="Impact" panose="020B0806030902050204" pitchFamily="34" charset="0"/>
                <a:ea typeface="微软雅黑" panose="020B0503020204020204" pitchFamily="34" charset="-122"/>
              </a:rPr>
              <a:t>2</a:t>
            </a:r>
            <a:endParaRPr lang="en-US" altLang="zh-CN" sz="4000" kern="0" dirty="0">
              <a:solidFill>
                <a:sysClr val="window" lastClr="FFFFFF"/>
              </a:solidFill>
              <a:latin typeface="Impact" panose="020B0806030902050204" pitchFamily="34" charset="0"/>
              <a:ea typeface="微软雅黑" panose="020B0503020204020204" pitchFamily="34" charset="-122"/>
            </a:endParaRPr>
          </a:p>
        </p:txBody>
      </p:sp>
      <p:sp>
        <p:nvSpPr>
          <p:cNvPr id="32" name="Text Box 13"/>
          <p:cNvSpPr txBox="1">
            <a:spLocks noChangeArrowheads="1"/>
          </p:cNvSpPr>
          <p:nvPr/>
        </p:nvSpPr>
        <p:spPr bwMode="auto">
          <a:xfrm>
            <a:off x="7116763" y="5175250"/>
            <a:ext cx="442912" cy="701675"/>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spcAft>
                <a:spcPts val="0"/>
              </a:spcAft>
              <a:defRPr/>
            </a:pPr>
            <a:r>
              <a:rPr lang="en-US" altLang="zh-CN" sz="4000" kern="0" dirty="0" smtClean="0">
                <a:solidFill>
                  <a:sysClr val="window" lastClr="FFFFFF"/>
                </a:solidFill>
                <a:latin typeface="Impact" panose="020B0806030902050204" pitchFamily="34" charset="0"/>
                <a:ea typeface="微软雅黑" panose="020B0503020204020204" pitchFamily="34" charset="-122"/>
              </a:rPr>
              <a:t>3</a:t>
            </a:r>
            <a:endParaRPr lang="en-US" altLang="zh-CN" sz="4000" kern="0" dirty="0">
              <a:solidFill>
                <a:sysClr val="window" lastClr="FFFFFF"/>
              </a:solidFill>
              <a:latin typeface="Impact" panose="020B0806030902050204" pitchFamily="34" charset="0"/>
              <a:ea typeface="微软雅黑" panose="020B0503020204020204" pitchFamily="34" charset="-122"/>
            </a:endParaRPr>
          </a:p>
        </p:txBody>
      </p:sp>
      <p:grpSp>
        <p:nvGrpSpPr>
          <p:cNvPr id="33" name="组合 32"/>
          <p:cNvGrpSpPr/>
          <p:nvPr/>
        </p:nvGrpSpPr>
        <p:grpSpPr bwMode="auto">
          <a:xfrm>
            <a:off x="841375" y="4095750"/>
            <a:ext cx="3929063" cy="330200"/>
            <a:chOff x="107950" y="3560763"/>
            <a:chExt cx="3929063" cy="330200"/>
          </a:xfrm>
        </p:grpSpPr>
        <p:sp>
          <p:nvSpPr>
            <p:cNvPr id="39965" name="Line 16"/>
            <p:cNvSpPr>
              <a:spLocks noChangeShapeType="1"/>
            </p:cNvSpPr>
            <p:nvPr/>
          </p:nvSpPr>
          <p:spPr bwMode="auto">
            <a:xfrm flipH="1">
              <a:off x="185738" y="3890963"/>
              <a:ext cx="3851275" cy="0"/>
            </a:xfrm>
            <a:prstGeom prst="line">
              <a:avLst/>
            </a:prstGeom>
            <a:noFill/>
            <a:ln w="9525">
              <a:solidFill>
                <a:srgbClr val="808080"/>
              </a:solidFill>
              <a:round/>
              <a:headEnd type="oval" w="med" len="med"/>
            </a:ln>
          </p:spPr>
          <p:txBody>
            <a:bodyPr/>
            <a:lstStyle/>
            <a:p>
              <a:endParaRPr lang="zh-CN" altLang="en-US"/>
            </a:p>
          </p:txBody>
        </p:sp>
        <p:sp>
          <p:nvSpPr>
            <p:cNvPr id="39966" name="Rectangle 17"/>
            <p:cNvSpPr>
              <a:spLocks noChangeArrowheads="1"/>
            </p:cNvSpPr>
            <p:nvPr/>
          </p:nvSpPr>
          <p:spPr bwMode="auto">
            <a:xfrm>
              <a:off x="107950" y="3560763"/>
              <a:ext cx="3851275" cy="327910"/>
            </a:xfrm>
            <a:prstGeom prst="rect">
              <a:avLst/>
            </a:prstGeom>
            <a:noFill/>
            <a:ln w="9525">
              <a:noFill/>
              <a:miter lim="800000"/>
            </a:ln>
          </p:spPr>
          <p:txBody>
            <a:bodyPr>
              <a:spAutoFit/>
            </a:bodyPr>
            <a:lstStyle/>
            <a:p>
              <a:pPr>
                <a:lnSpc>
                  <a:spcPct val="120000"/>
                </a:lnSpc>
              </a:pPr>
              <a:r>
                <a:rPr lang="zh-CN" altLang="en-US" sz="1400">
                  <a:solidFill>
                    <a:srgbClr val="7D7D7D"/>
                  </a:solidFill>
                  <a:latin typeface="Impact" panose="020B0806030902050204" pitchFamily="34" charset="0"/>
                  <a:ea typeface="微软雅黑" panose="020B0503020204020204" pitchFamily="34" charset="-122"/>
                </a:rPr>
                <a:t>三色原则：即全身穿着限制在三种颜色之内。</a:t>
              </a:r>
              <a:endParaRPr lang="zh-CN" altLang="en-US" sz="1400">
                <a:solidFill>
                  <a:srgbClr val="7D7D7D"/>
                </a:solidFill>
                <a:latin typeface="Impact" panose="020B0806030902050204" pitchFamily="34" charset="0"/>
                <a:ea typeface="微软雅黑" panose="020B0503020204020204" pitchFamily="34" charset="-122"/>
              </a:endParaRPr>
            </a:p>
          </p:txBody>
        </p:sp>
      </p:grpSp>
      <p:grpSp>
        <p:nvGrpSpPr>
          <p:cNvPr id="36" name="组合 35"/>
          <p:cNvGrpSpPr/>
          <p:nvPr/>
        </p:nvGrpSpPr>
        <p:grpSpPr bwMode="auto">
          <a:xfrm>
            <a:off x="841375" y="3514725"/>
            <a:ext cx="5249863" cy="330200"/>
            <a:chOff x="107950" y="2979738"/>
            <a:chExt cx="5249863" cy="330200"/>
          </a:xfrm>
        </p:grpSpPr>
        <p:sp>
          <p:nvSpPr>
            <p:cNvPr id="39963" name="Line 18"/>
            <p:cNvSpPr>
              <a:spLocks noChangeShapeType="1"/>
            </p:cNvSpPr>
            <p:nvPr/>
          </p:nvSpPr>
          <p:spPr bwMode="auto">
            <a:xfrm flipH="1">
              <a:off x="185738" y="3309938"/>
              <a:ext cx="5172075" cy="0"/>
            </a:xfrm>
            <a:prstGeom prst="line">
              <a:avLst/>
            </a:prstGeom>
            <a:noFill/>
            <a:ln w="9525">
              <a:solidFill>
                <a:srgbClr val="808080"/>
              </a:solidFill>
              <a:round/>
              <a:headEnd type="oval" w="med" len="med"/>
            </a:ln>
          </p:spPr>
          <p:txBody>
            <a:bodyPr/>
            <a:lstStyle/>
            <a:p>
              <a:endParaRPr lang="zh-CN" altLang="en-US"/>
            </a:p>
          </p:txBody>
        </p:sp>
        <p:sp>
          <p:nvSpPr>
            <p:cNvPr id="39964" name="Rectangle 19"/>
            <p:cNvSpPr>
              <a:spLocks noChangeArrowheads="1"/>
            </p:cNvSpPr>
            <p:nvPr/>
          </p:nvSpPr>
          <p:spPr bwMode="auto">
            <a:xfrm>
              <a:off x="107950" y="2979738"/>
              <a:ext cx="4926013" cy="327910"/>
            </a:xfrm>
            <a:prstGeom prst="rect">
              <a:avLst/>
            </a:prstGeom>
            <a:noFill/>
            <a:ln w="9525">
              <a:noFill/>
              <a:miter lim="800000"/>
            </a:ln>
          </p:spPr>
          <p:txBody>
            <a:bodyPr>
              <a:spAutoFit/>
            </a:bodyPr>
            <a:lstStyle/>
            <a:p>
              <a:pPr>
                <a:lnSpc>
                  <a:spcPct val="120000"/>
                </a:lnSpc>
              </a:pPr>
              <a:r>
                <a:rPr lang="zh-CN" altLang="en-US" sz="1400">
                  <a:solidFill>
                    <a:srgbClr val="7D7D7D"/>
                  </a:solidFill>
                  <a:latin typeface="Impact" panose="020B0806030902050204" pitchFamily="34" charset="0"/>
                  <a:ea typeface="微软雅黑" panose="020B0503020204020204" pitchFamily="34" charset="-122"/>
                </a:rPr>
                <a:t>三一定律：鞋子、皮带、公文包 一个颜色。</a:t>
              </a:r>
              <a:endParaRPr lang="zh-CN" altLang="en-US" sz="1400">
                <a:solidFill>
                  <a:srgbClr val="7D7D7D"/>
                </a:solidFill>
                <a:latin typeface="Impact" panose="020B0806030902050204" pitchFamily="34" charset="0"/>
                <a:ea typeface="微软雅黑" panose="020B0503020204020204" pitchFamily="34" charset="-122"/>
              </a:endParaRPr>
            </a:p>
          </p:txBody>
        </p:sp>
      </p:grpSp>
      <p:grpSp>
        <p:nvGrpSpPr>
          <p:cNvPr id="39" name="组合 38"/>
          <p:cNvGrpSpPr/>
          <p:nvPr/>
        </p:nvGrpSpPr>
        <p:grpSpPr bwMode="auto">
          <a:xfrm>
            <a:off x="841375" y="2963863"/>
            <a:ext cx="6597650" cy="330200"/>
            <a:chOff x="107950" y="2428875"/>
            <a:chExt cx="6597650" cy="330200"/>
          </a:xfrm>
        </p:grpSpPr>
        <p:sp>
          <p:nvSpPr>
            <p:cNvPr id="39961" name="Line 20"/>
            <p:cNvSpPr>
              <a:spLocks noChangeShapeType="1"/>
            </p:cNvSpPr>
            <p:nvPr/>
          </p:nvSpPr>
          <p:spPr bwMode="auto">
            <a:xfrm flipH="1">
              <a:off x="185738" y="2759075"/>
              <a:ext cx="6519862" cy="0"/>
            </a:xfrm>
            <a:prstGeom prst="line">
              <a:avLst/>
            </a:prstGeom>
            <a:noFill/>
            <a:ln w="9525">
              <a:solidFill>
                <a:srgbClr val="808080"/>
              </a:solidFill>
              <a:round/>
              <a:headEnd type="oval" w="med" len="med"/>
            </a:ln>
          </p:spPr>
          <p:txBody>
            <a:bodyPr/>
            <a:lstStyle/>
            <a:p>
              <a:endParaRPr lang="zh-CN" altLang="en-US"/>
            </a:p>
          </p:txBody>
        </p:sp>
        <p:sp>
          <p:nvSpPr>
            <p:cNvPr id="39962" name="Rectangle 21"/>
            <p:cNvSpPr>
              <a:spLocks noChangeArrowheads="1"/>
            </p:cNvSpPr>
            <p:nvPr/>
          </p:nvSpPr>
          <p:spPr bwMode="auto">
            <a:xfrm>
              <a:off x="107950" y="2428875"/>
              <a:ext cx="6496844" cy="327910"/>
            </a:xfrm>
            <a:prstGeom prst="rect">
              <a:avLst/>
            </a:prstGeom>
            <a:noFill/>
            <a:ln w="9525">
              <a:noFill/>
              <a:miter lim="800000"/>
            </a:ln>
          </p:spPr>
          <p:txBody>
            <a:bodyPr>
              <a:spAutoFit/>
            </a:bodyPr>
            <a:lstStyle/>
            <a:p>
              <a:pPr>
                <a:lnSpc>
                  <a:spcPct val="120000"/>
                </a:lnSpc>
              </a:pPr>
              <a:r>
                <a:rPr lang="zh-CN" altLang="en-US" sz="1400">
                  <a:solidFill>
                    <a:srgbClr val="7D7D7D"/>
                  </a:solidFill>
                  <a:latin typeface="Impact" panose="020B0806030902050204" pitchFamily="34" charset="0"/>
                  <a:ea typeface="微软雅黑" panose="020B0503020204020204" pitchFamily="34" charset="-122"/>
                </a:rPr>
                <a:t>三大禁忌：忌衣袖商标未摘掉、忌西装与皮鞋不相配、忌不打领带。</a:t>
              </a:r>
              <a:endParaRPr lang="zh-CN" altLang="en-US" sz="1400">
                <a:solidFill>
                  <a:srgbClr val="7D7D7D"/>
                </a:solidFill>
                <a:latin typeface="Impact" panose="020B0806030902050204" pitchFamily="34" charset="0"/>
                <a:ea typeface="微软雅黑" panose="020B0503020204020204" pitchFamily="34" charset="-122"/>
              </a:endParaRPr>
            </a:p>
          </p:txBody>
        </p:sp>
      </p:grpSp>
      <p:pic>
        <p:nvPicPr>
          <p:cNvPr id="39960" name="Picture 2" descr="E:\仝德志文件，勿删！\03-参考文档\！PPT图片及版面资源\06-PPT精选插图\04-图标\red-tie-suit.png"/>
          <p:cNvPicPr>
            <a:picLocks noChangeAspect="1" noChangeArrowheads="1"/>
          </p:cNvPicPr>
          <p:nvPr/>
        </p:nvPicPr>
        <p:blipFill>
          <a:blip r:embed="rId1" cstate="print"/>
          <a:srcRect/>
          <a:stretch>
            <a:fillRect/>
          </a:stretch>
        </p:blipFill>
        <p:spPr bwMode="auto">
          <a:xfrm>
            <a:off x="393700" y="5700713"/>
            <a:ext cx="752475" cy="752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down)">
                                      <p:cBhvr>
                                        <p:cTn id="18" dur="500"/>
                                        <p:tgtEl>
                                          <p:spTgt spid="27"/>
                                        </p:tgtEl>
                                      </p:cBhvr>
                                    </p:animEffect>
                                  </p:childTnLst>
                                </p:cTn>
                              </p:par>
                            </p:childTnLst>
                          </p:cTn>
                        </p:par>
                        <p:par>
                          <p:cTn id="19" fill="hold">
                            <p:stCondLst>
                              <p:cond delay="500"/>
                            </p:stCondLst>
                            <p:childTnLst>
                              <p:par>
                                <p:cTn id="20" presetID="22" presetClass="entr" presetSubtype="2"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right)">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xit" presetSubtype="1" fill="hold" nodeType="clickEffect">
                                  <p:stCondLst>
                                    <p:cond delay="0"/>
                                  </p:stCondLst>
                                  <p:childTnLst>
                                    <p:animEffect transition="out" filter="wipe(up)">
                                      <p:cBhvr>
                                        <p:cTn id="26" dur="500"/>
                                        <p:tgtEl>
                                          <p:spTgt spid="27"/>
                                        </p:tgtEl>
                                      </p:cBhvr>
                                    </p:animEffect>
                                    <p:set>
                                      <p:cBhvr>
                                        <p:cTn id="27" dur="1" fill="hold">
                                          <p:stCondLst>
                                            <p:cond delay="499"/>
                                          </p:stCondLst>
                                        </p:cTn>
                                        <p:tgtEl>
                                          <p:spTgt spid="27"/>
                                        </p:tgtEl>
                                        <p:attrNameLst>
                                          <p:attrName>style.visibility</p:attrName>
                                        </p:attrNameLst>
                                      </p:cBhvr>
                                      <p:to>
                                        <p:strVal val="hidden"/>
                                      </p:to>
                                    </p:set>
                                  </p:childTnLst>
                                </p:cTn>
                              </p:par>
                            </p:childTnLst>
                          </p:cTn>
                        </p:par>
                        <p:par>
                          <p:cTn id="28" fill="hold">
                            <p:stCondLst>
                              <p:cond delay="500"/>
                            </p:stCondLst>
                            <p:childTnLst>
                              <p:par>
                                <p:cTn id="29" presetID="22" presetClass="entr" presetSubtype="4"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down)">
                                      <p:cBhvr>
                                        <p:cTn id="31" dur="500"/>
                                        <p:tgtEl>
                                          <p:spTgt spid="29"/>
                                        </p:tgtEl>
                                      </p:cBhvr>
                                    </p:animEffect>
                                  </p:childTnLst>
                                </p:cTn>
                              </p:par>
                            </p:childTnLst>
                          </p:cTn>
                        </p:par>
                        <p:par>
                          <p:cTn id="32" fill="hold">
                            <p:stCondLst>
                              <p:cond delay="1000"/>
                            </p:stCondLst>
                            <p:childTnLst>
                              <p:par>
                                <p:cTn id="33" presetID="22" presetClass="entr" presetSubtype="2"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right)">
                                      <p:cBhvr>
                                        <p:cTn id="35" dur="500"/>
                                        <p:tgtEl>
                                          <p:spTgt spid="3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xit" presetSubtype="1" fill="hold" nodeType="clickEffect">
                                  <p:stCondLst>
                                    <p:cond delay="0"/>
                                  </p:stCondLst>
                                  <p:childTnLst>
                                    <p:animEffect transition="out" filter="wipe(up)">
                                      <p:cBhvr>
                                        <p:cTn id="39" dur="500"/>
                                        <p:tgtEl>
                                          <p:spTgt spid="29"/>
                                        </p:tgtEl>
                                      </p:cBhvr>
                                    </p:animEffect>
                                    <p:set>
                                      <p:cBhvr>
                                        <p:cTn id="40" dur="1" fill="hold">
                                          <p:stCondLst>
                                            <p:cond delay="499"/>
                                          </p:stCondLst>
                                        </p:cTn>
                                        <p:tgtEl>
                                          <p:spTgt spid="29"/>
                                        </p:tgtEl>
                                        <p:attrNameLst>
                                          <p:attrName>style.visibility</p:attrName>
                                        </p:attrNameLst>
                                      </p:cBhvr>
                                      <p:to>
                                        <p:strVal val="hidden"/>
                                      </p:to>
                                    </p:set>
                                  </p:childTnLst>
                                </p:cTn>
                              </p:par>
                            </p:childTnLst>
                          </p:cTn>
                        </p:par>
                        <p:par>
                          <p:cTn id="41" fill="hold">
                            <p:stCondLst>
                              <p:cond delay="500"/>
                            </p:stCondLst>
                            <p:childTnLst>
                              <p:par>
                                <p:cTn id="42" presetID="22" presetClass="entr" presetSubtype="4"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down)">
                                      <p:cBhvr>
                                        <p:cTn id="44" dur="500"/>
                                        <p:tgtEl>
                                          <p:spTgt spid="28"/>
                                        </p:tgtEl>
                                      </p:cBhvr>
                                    </p:animEffect>
                                  </p:childTnLst>
                                </p:cTn>
                              </p:par>
                            </p:childTnLst>
                          </p:cTn>
                        </p:par>
                        <p:par>
                          <p:cTn id="45" fill="hold">
                            <p:stCondLst>
                              <p:cond delay="1000"/>
                            </p:stCondLst>
                            <p:childTnLst>
                              <p:par>
                                <p:cTn id="46" presetID="22" presetClass="entr" presetSubtype="2" fill="hold"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right)">
                                      <p:cBhvr>
                                        <p:cTn id="48" dur="500"/>
                                        <p:tgtEl>
                                          <p:spTgt spid="3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xit" presetSubtype="1" fill="hold" nodeType="clickEffect">
                                  <p:stCondLst>
                                    <p:cond delay="0"/>
                                  </p:stCondLst>
                                  <p:childTnLst>
                                    <p:animEffect transition="out" filter="wipe(up)">
                                      <p:cBhvr>
                                        <p:cTn id="52" dur="500"/>
                                        <p:tgtEl>
                                          <p:spTgt spid="28"/>
                                        </p:tgtEl>
                                      </p:cBhvr>
                                    </p:animEffect>
                                    <p:set>
                                      <p:cBhvr>
                                        <p:cTn id="53"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5"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仪表（衣着打扮）</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40965"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12" name="TextBox 11"/>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职业男性着装</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cxnSp>
        <p:nvCxnSpPr>
          <p:cNvPr id="13" name="直接连接符 12"/>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14" name="矩形 13"/>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西装纽扣的扣法</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5" name="矩形 4"/>
          <p:cNvSpPr>
            <a:spLocks noChangeArrowheads="1"/>
          </p:cNvSpPr>
          <p:nvPr/>
        </p:nvSpPr>
        <p:spPr bwMode="auto">
          <a:xfrm>
            <a:off x="1027905" y="5807005"/>
            <a:ext cx="951807" cy="581057"/>
          </a:xfrm>
          <a:prstGeom prst="rect">
            <a:avLst/>
          </a:prstGeom>
          <a:noFill/>
          <a:ln w="9525">
            <a:noFill/>
            <a:miter lim="800000"/>
          </a:ln>
        </p:spPr>
        <p:txBody>
          <a:bodyPr>
            <a:spAutoFit/>
          </a:bodyPr>
          <a:lstStyle/>
          <a:p>
            <a:pPr>
              <a:lnSpc>
                <a:spcPct val="150000"/>
              </a:lnSpc>
              <a:spcBef>
                <a:spcPts val="0"/>
              </a:spcBef>
              <a:spcAft>
                <a:spcPts val="0"/>
              </a:spcAft>
              <a:defRPr/>
            </a:pPr>
            <a:r>
              <a:rPr lang="zh-CN" altLang="en-US" sz="24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西装</a:t>
            </a:r>
            <a:endParaRPr lang="zh-CN" altLang="en-US" sz="24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pic>
        <p:nvPicPr>
          <p:cNvPr id="40970" name="Picture 5"/>
          <p:cNvPicPr>
            <a:picLocks noChangeAspect="1" noChangeArrowheads="1"/>
          </p:cNvPicPr>
          <p:nvPr/>
        </p:nvPicPr>
        <p:blipFill>
          <a:blip r:embed="rId1" cstate="print"/>
          <a:srcRect/>
          <a:stretch>
            <a:fillRect/>
          </a:stretch>
        </p:blipFill>
        <p:spPr bwMode="auto">
          <a:xfrm>
            <a:off x="1800225" y="3254375"/>
            <a:ext cx="3671888" cy="3598863"/>
          </a:xfrm>
          <a:prstGeom prst="rect">
            <a:avLst/>
          </a:prstGeom>
          <a:noFill/>
          <a:ln w="9525">
            <a:noFill/>
            <a:miter lim="800000"/>
            <a:headEnd/>
            <a:tailEnd/>
          </a:ln>
        </p:spPr>
      </p:pic>
      <p:sp>
        <p:nvSpPr>
          <p:cNvPr id="2" name="线形标注 3 1"/>
          <p:cNvSpPr/>
          <p:nvPr/>
        </p:nvSpPr>
        <p:spPr>
          <a:xfrm>
            <a:off x="1360488" y="2349500"/>
            <a:ext cx="2132012" cy="719138"/>
          </a:xfrm>
          <a:prstGeom prst="borderCallout3">
            <a:avLst>
              <a:gd name="adj1" fmla="val 18750"/>
              <a:gd name="adj2" fmla="val -8333"/>
              <a:gd name="adj3" fmla="val 18750"/>
              <a:gd name="adj4" fmla="val -16667"/>
              <a:gd name="adj5" fmla="val 100000"/>
              <a:gd name="adj6" fmla="val -16667"/>
              <a:gd name="adj7" fmla="val 404694"/>
              <a:gd name="adj8" fmla="val 68693"/>
            </a:avLst>
          </a:prstGeom>
          <a:ln w="3175">
            <a:prstDash val="dash"/>
            <a:headEnd type="oval"/>
            <a:tailEnd type="none" w="lg" len="lg"/>
          </a:ln>
          <a:effectLst/>
        </p:spPr>
        <p:style>
          <a:lnRef idx="2">
            <a:schemeClr val="accent5"/>
          </a:lnRef>
          <a:fillRef idx="0">
            <a:schemeClr val="accent5"/>
          </a:fillRef>
          <a:effectRef idx="1">
            <a:schemeClr val="accent5"/>
          </a:effectRef>
          <a:fontRef idx="minor">
            <a:schemeClr val="tx1"/>
          </a:fontRef>
        </p:style>
        <p:txBody>
          <a:bodyPr anchor="ctr"/>
          <a:lstStyle/>
          <a:p>
            <a:pPr>
              <a:lnSpc>
                <a:spcPct val="120000"/>
              </a:lnSpc>
              <a:spcBef>
                <a:spcPts val="0"/>
              </a:spcBef>
              <a:spcAft>
                <a:spcPts val="0"/>
              </a:spcAft>
              <a:defRPr/>
            </a:pPr>
            <a:r>
              <a:rPr lang="zh-CN" altLang="en-US" sz="1400" b="1" dirty="0">
                <a:solidFill>
                  <a:schemeClr val="accent6">
                    <a:lumMod val="75000"/>
                  </a:schemeClr>
                </a:solidFill>
                <a:latin typeface="微软雅黑" panose="020B0503020204020204" pitchFamily="34" charset="-122"/>
                <a:ea typeface="微软雅黑" panose="020B0503020204020204" pitchFamily="34" charset="-122"/>
              </a:rPr>
              <a:t>三粒扣</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：扣上面两粒或只扣中间一粒或都不扣</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 name="线形标注 2 2"/>
          <p:cNvSpPr/>
          <p:nvPr/>
        </p:nvSpPr>
        <p:spPr>
          <a:xfrm>
            <a:off x="5724525" y="4508500"/>
            <a:ext cx="1984375" cy="720725"/>
          </a:xfrm>
          <a:prstGeom prst="borderCallout2">
            <a:avLst>
              <a:gd name="adj1" fmla="val 18750"/>
              <a:gd name="adj2" fmla="val -8333"/>
              <a:gd name="adj3" fmla="val 18750"/>
              <a:gd name="adj4" fmla="val -16667"/>
              <a:gd name="adj5" fmla="val 192235"/>
              <a:gd name="adj6" fmla="val -64402"/>
            </a:avLst>
          </a:prstGeom>
          <a:ln w="3175">
            <a:prstDash val="dash"/>
            <a:headEnd type="oval"/>
            <a:tailEnd type="none" w="lg" len="lg"/>
          </a:ln>
          <a:effectLst/>
        </p:spPr>
        <p:style>
          <a:lnRef idx="2">
            <a:schemeClr val="accent5"/>
          </a:lnRef>
          <a:fillRef idx="0">
            <a:schemeClr val="accent5"/>
          </a:fillRef>
          <a:effectRef idx="1">
            <a:schemeClr val="accent5"/>
          </a:effectRef>
          <a:fontRef idx="minor">
            <a:schemeClr val="tx1"/>
          </a:fontRef>
        </p:style>
        <p:txBody>
          <a:bodyPr anchor="ctr"/>
          <a:lstStyle/>
          <a:p>
            <a:pPr>
              <a:lnSpc>
                <a:spcPct val="120000"/>
              </a:lnSpc>
              <a:spcBef>
                <a:spcPts val="0"/>
              </a:spcBef>
              <a:spcAft>
                <a:spcPts val="0"/>
              </a:spcAft>
              <a:defRPr/>
            </a:pPr>
            <a:r>
              <a:rPr lang="zh-CN" altLang="en-US" sz="1400" b="1" dirty="0">
                <a:solidFill>
                  <a:schemeClr val="accent6">
                    <a:lumMod val="75000"/>
                  </a:schemeClr>
                </a:solidFill>
                <a:latin typeface="微软雅黑" panose="020B0503020204020204" pitchFamily="34" charset="-122"/>
                <a:ea typeface="微软雅黑" panose="020B0503020204020204" pitchFamily="34" charset="-122"/>
              </a:rPr>
              <a:t>一粒扣：</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可扣可不扣</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5724525" y="3460750"/>
            <a:ext cx="1984375" cy="688975"/>
          </a:xfrm>
          <a:prstGeom prst="rect">
            <a:avLst/>
          </a:prstGeom>
          <a:ln w="3175">
            <a:prstDash val="dash"/>
            <a:headEnd type="oval"/>
            <a:tailEnd type="none" w="lg" len="lg"/>
          </a:ln>
          <a:effectLst/>
        </p:spPr>
        <p:style>
          <a:lnRef idx="2">
            <a:schemeClr val="accent5"/>
          </a:lnRef>
          <a:fillRef idx="0">
            <a:schemeClr val="accent5"/>
          </a:fillRef>
          <a:effectRef idx="1">
            <a:schemeClr val="accent5"/>
          </a:effectRef>
          <a:fontRef idx="minor">
            <a:schemeClr val="tx1"/>
          </a:fontRef>
        </p:style>
        <p:txBody>
          <a:bodyPr anchor="ctr"/>
          <a:lstStyle/>
          <a:p>
            <a:pPr>
              <a:lnSpc>
                <a:spcPct val="120000"/>
              </a:lnSpc>
              <a:spcBef>
                <a:spcPts val="0"/>
              </a:spcBef>
              <a:spcAft>
                <a:spcPts val="0"/>
              </a:spcAft>
              <a:defRPr/>
            </a:pPr>
            <a:r>
              <a:rPr lang="zh-CN" altLang="en-US" sz="1400" b="1" dirty="0">
                <a:solidFill>
                  <a:schemeClr val="accent6">
                    <a:lumMod val="75000"/>
                  </a:schemeClr>
                </a:solidFill>
                <a:latin typeface="微软雅黑" panose="020B0503020204020204" pitchFamily="34" charset="-122"/>
                <a:ea typeface="微软雅黑" panose="020B0503020204020204" pitchFamily="34" charset="-122"/>
              </a:rPr>
              <a:t>两粒扣：</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扣上面第一粒或都不扣</a:t>
            </a:r>
            <a:endParaRPr lang="zh-CN" altLang="en-US" sz="14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71" name="矩形 70"/>
          <p:cNvSpPr/>
          <p:nvPr/>
        </p:nvSpPr>
        <p:spPr>
          <a:xfrm>
            <a:off x="5724525" y="2363788"/>
            <a:ext cx="1984375" cy="688975"/>
          </a:xfrm>
          <a:prstGeom prst="rect">
            <a:avLst/>
          </a:prstGeom>
          <a:ln w="3175">
            <a:prstDash val="dash"/>
            <a:headEnd type="oval"/>
            <a:tailEnd type="none" w="lg" len="lg"/>
          </a:ln>
          <a:effectLst/>
        </p:spPr>
        <p:style>
          <a:lnRef idx="2">
            <a:schemeClr val="accent5"/>
          </a:lnRef>
          <a:fillRef idx="0">
            <a:schemeClr val="accent5"/>
          </a:fillRef>
          <a:effectRef idx="1">
            <a:schemeClr val="accent5"/>
          </a:effectRef>
          <a:fontRef idx="minor">
            <a:schemeClr val="tx1"/>
          </a:fontRef>
        </p:style>
        <p:txBody>
          <a:bodyPr anchor="ctr"/>
          <a:lstStyle/>
          <a:p>
            <a:pPr>
              <a:lnSpc>
                <a:spcPct val="120000"/>
              </a:lnSpc>
              <a:spcBef>
                <a:spcPts val="0"/>
              </a:spcBef>
              <a:spcAft>
                <a:spcPts val="0"/>
              </a:spcAft>
              <a:defRPr/>
            </a:pPr>
            <a:r>
              <a:rPr lang="zh-CN" altLang="en-US" sz="1400" b="1" dirty="0">
                <a:solidFill>
                  <a:schemeClr val="accent6">
                    <a:lumMod val="75000"/>
                  </a:schemeClr>
                </a:solidFill>
                <a:latin typeface="微软雅黑" panose="020B0503020204020204" pitchFamily="34" charset="-122"/>
                <a:ea typeface="微软雅黑" panose="020B0503020204020204" pitchFamily="34" charset="-122"/>
              </a:rPr>
              <a:t>四粒扣：</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扣中间两粒或都不扣</a:t>
            </a:r>
            <a:endParaRPr lang="zh-CN" altLang="en-US" sz="1400" b="1"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8" name="直接连接符 7"/>
          <p:cNvCxnSpPr>
            <a:stCxn id="3" idx="3"/>
            <a:endCxn id="6" idx="2"/>
          </p:cNvCxnSpPr>
          <p:nvPr/>
        </p:nvCxnSpPr>
        <p:spPr>
          <a:xfrm flipV="1">
            <a:off x="6716713" y="4149725"/>
            <a:ext cx="0" cy="358775"/>
          </a:xfrm>
          <a:prstGeom prst="line">
            <a:avLst/>
          </a:prstGeom>
          <a:ln w="3175">
            <a:prstDash val="dash"/>
            <a:headEnd type="oval"/>
            <a:tailEnd type="oval" w="med" len="med"/>
          </a:ln>
          <a:effectLst/>
        </p:spPr>
        <p:style>
          <a:lnRef idx="2">
            <a:schemeClr val="accent5"/>
          </a:lnRef>
          <a:fillRef idx="0">
            <a:schemeClr val="accent5"/>
          </a:fillRef>
          <a:effectRef idx="1">
            <a:schemeClr val="accent5"/>
          </a:effectRef>
          <a:fontRef idx="minor">
            <a:schemeClr val="tx1"/>
          </a:fontRef>
        </p:style>
      </p:cxnSp>
      <p:cxnSp>
        <p:nvCxnSpPr>
          <p:cNvPr id="18" name="直接连接符 17"/>
          <p:cNvCxnSpPr>
            <a:stCxn id="6" idx="0"/>
            <a:endCxn id="71" idx="2"/>
          </p:cNvCxnSpPr>
          <p:nvPr/>
        </p:nvCxnSpPr>
        <p:spPr>
          <a:xfrm flipV="1">
            <a:off x="6716713" y="3052763"/>
            <a:ext cx="0" cy="407987"/>
          </a:xfrm>
          <a:prstGeom prst="line">
            <a:avLst/>
          </a:prstGeom>
          <a:ln w="3175">
            <a:prstDash val="dash"/>
            <a:headEnd type="oval"/>
            <a:tailEnd type="oval" w="med" len="med"/>
          </a:ln>
          <a:effectLst/>
        </p:spPr>
        <p:style>
          <a:lnRef idx="2">
            <a:schemeClr val="accent5"/>
          </a:lnRef>
          <a:fillRef idx="0">
            <a:schemeClr val="accent5"/>
          </a:fillRef>
          <a:effectRef idx="1">
            <a:schemeClr val="accent5"/>
          </a:effectRef>
          <a:fontRef idx="minor">
            <a:schemeClr val="tx1"/>
          </a:fontRef>
        </p:style>
      </p:cxnSp>
      <p:cxnSp>
        <p:nvCxnSpPr>
          <p:cNvPr id="22" name="直接连接符 21"/>
          <p:cNvCxnSpPr>
            <a:stCxn id="71" idx="1"/>
            <a:endCxn id="2" idx="0"/>
          </p:cNvCxnSpPr>
          <p:nvPr/>
        </p:nvCxnSpPr>
        <p:spPr>
          <a:xfrm flipH="1">
            <a:off x="3492500" y="2708275"/>
            <a:ext cx="2232025" cy="0"/>
          </a:xfrm>
          <a:prstGeom prst="line">
            <a:avLst/>
          </a:prstGeom>
          <a:ln w="3175">
            <a:prstDash val="dash"/>
            <a:headEnd type="oval"/>
            <a:tailEnd type="oval" w="med" len="med"/>
          </a:ln>
          <a:effectLst/>
        </p:spPr>
        <p:style>
          <a:lnRef idx="2">
            <a:schemeClr val="accent5"/>
          </a:lnRef>
          <a:fillRef idx="0">
            <a:schemeClr val="accent5"/>
          </a:fillRef>
          <a:effectRef idx="1">
            <a:schemeClr val="accent5"/>
          </a:effectRef>
          <a:fontRef idx="minor">
            <a:schemeClr val="tx1"/>
          </a:fontRef>
        </p:style>
      </p:cxnSp>
      <p:pic>
        <p:nvPicPr>
          <p:cNvPr id="40978" name="Picture 2" descr="E:\仝德志文件，勿删！\03-参考文档\！PPT图片及版面资源\06-PPT精选插图\04-图标\red-tie-suit.png"/>
          <p:cNvPicPr>
            <a:picLocks noChangeAspect="1" noChangeArrowheads="1"/>
          </p:cNvPicPr>
          <p:nvPr/>
        </p:nvPicPr>
        <p:blipFill>
          <a:blip r:embed="rId2" cstate="print"/>
          <a:srcRect/>
          <a:stretch>
            <a:fillRect/>
          </a:stretch>
        </p:blipFill>
        <p:spPr bwMode="auto">
          <a:xfrm>
            <a:off x="393700" y="5700713"/>
            <a:ext cx="752475" cy="752475"/>
          </a:xfrm>
          <a:prstGeom prst="rect">
            <a:avLst/>
          </a:prstGeom>
          <a:noFill/>
          <a:ln w="9525">
            <a:noFill/>
            <a:miter lim="800000"/>
            <a:headEnd/>
            <a:tailEnd/>
          </a:ln>
        </p:spPr>
      </p:pic>
      <p:sp>
        <p:nvSpPr>
          <p:cNvPr id="40980" name="Rectangle 20"/>
          <p:cNvSpPr>
            <a:spLocks noChangeArrowheads="1"/>
          </p:cNvSpPr>
          <p:nvPr/>
        </p:nvSpPr>
        <p:spPr bwMode="auto">
          <a:xfrm>
            <a:off x="3171825" y="3246438"/>
            <a:ext cx="309880" cy="365760"/>
          </a:xfrm>
          <a:prstGeom prst="rect">
            <a:avLst/>
          </a:prstGeom>
          <a:noFill/>
          <a:ln w="9525">
            <a:noFill/>
            <a:miter lim="800000"/>
          </a:ln>
          <a:effectLst/>
        </p:spPr>
        <p:txBody>
          <a:bodyPr wrap="none">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500"/>
                                        <p:tgtEl>
                                          <p:spTgt spid="22"/>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wipe(left)">
                                      <p:cBhvr>
                                        <p:cTn id="25" dur="500"/>
                                        <p:tgtEl>
                                          <p:spTgt spid="71"/>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up)">
                                      <p:cBhvr>
                                        <p:cTn id="29" dur="500"/>
                                        <p:tgtEl>
                                          <p:spTgt spid="18"/>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childTnLst>
                          </p:cTn>
                        </p:par>
                        <p:par>
                          <p:cTn id="34" fill="hold">
                            <p:stCondLst>
                              <p:cond delay="4000"/>
                            </p:stCondLst>
                            <p:childTnLst>
                              <p:par>
                                <p:cTn id="35" presetID="22" presetClass="entr" presetSubtype="1"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up)">
                                      <p:cBhvr>
                                        <p:cTn id="4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animBg="1"/>
      <p:bldP spid="3" grpId="0" animBg="1"/>
      <p:bldP spid="6" grpId="0" animBg="1"/>
      <p:bldP spid="7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2" descr="C:\Documents and Settings\tdz\桌面\000000.jpg"/>
          <p:cNvPicPr>
            <a:picLocks noChangeAspect="1" noChangeArrowheads="1"/>
          </p:cNvPicPr>
          <p:nvPr/>
        </p:nvPicPr>
        <p:blipFill>
          <a:blip r:embed="rId1" cstate="print"/>
          <a:srcRect/>
          <a:stretch>
            <a:fillRect/>
          </a:stretch>
        </p:blipFill>
        <p:spPr bwMode="auto">
          <a:xfrm>
            <a:off x="0" y="2112963"/>
            <a:ext cx="3795713" cy="4745037"/>
          </a:xfrm>
          <a:prstGeom prst="rect">
            <a:avLst/>
          </a:prstGeom>
          <a:noFill/>
          <a:ln w="9525">
            <a:noFill/>
            <a:miter lim="800000"/>
            <a:headEnd/>
            <a:tailEnd/>
          </a:ln>
        </p:spPr>
      </p:pic>
      <p:sp>
        <p:nvSpPr>
          <p:cNvPr id="41986"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5"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仪表（衣着打扮）</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41990"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12" name="TextBox 11"/>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职业男性着装</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cxnSp>
        <p:nvCxnSpPr>
          <p:cNvPr id="13" name="直接连接符 12"/>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14" name="矩形 13"/>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白衬衣是男士永远的时装</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708400" y="1989138"/>
            <a:ext cx="4103688" cy="1570037"/>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衬衫应该合体，当你试穿一件新衬衫时，系上最上一粒纽扣，如果你能伸进去一个手指到两个手指，就是较合适的，否则不是过紧就是过松。</a:t>
            </a:r>
            <a:endParaRPr lang="zh-CN" altLang="en-US" sz="1600" dirty="0"/>
          </a:p>
        </p:txBody>
      </p:sp>
      <p:sp>
        <p:nvSpPr>
          <p:cNvPr id="25" name="矩形 4"/>
          <p:cNvSpPr>
            <a:spLocks noChangeArrowheads="1"/>
          </p:cNvSpPr>
          <p:nvPr/>
        </p:nvSpPr>
        <p:spPr bwMode="auto">
          <a:xfrm>
            <a:off x="5220073" y="5733256"/>
            <a:ext cx="2059408" cy="646331"/>
          </a:xfrm>
          <a:prstGeom prst="rect">
            <a:avLst/>
          </a:prstGeom>
          <a:noFill/>
          <a:ln w="9525">
            <a:noFill/>
            <a:miter lim="800000"/>
          </a:ln>
        </p:spPr>
        <p:txBody>
          <a:bodyPr>
            <a:spAutoFit/>
          </a:bodyPr>
          <a:lstStyle/>
          <a:p>
            <a:pPr>
              <a:lnSpc>
                <a:spcPct val="150000"/>
              </a:lnSpc>
              <a:spcBef>
                <a:spcPts val="0"/>
              </a:spcBef>
              <a:spcAft>
                <a:spcPts val="0"/>
              </a:spcAft>
              <a:defRPr/>
            </a:pPr>
            <a:r>
              <a:rPr lang="zh-CN" altLang="en-US" sz="24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衬衫与领带</a:t>
            </a:r>
            <a:endParaRPr lang="zh-CN" altLang="en-US" sz="24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pic>
        <p:nvPicPr>
          <p:cNvPr id="41996" name="Picture 2" descr="C:\Documents and Settings\tdz\桌面\shirt_tie_04.png"/>
          <p:cNvPicPr>
            <a:picLocks noChangeAspect="1" noChangeArrowheads="1"/>
          </p:cNvPicPr>
          <p:nvPr/>
        </p:nvPicPr>
        <p:blipFill>
          <a:blip r:embed="rId2" cstate="print"/>
          <a:srcRect/>
          <a:stretch>
            <a:fillRect/>
          </a:stretch>
        </p:blipFill>
        <p:spPr bwMode="auto">
          <a:xfrm>
            <a:off x="7062788" y="5589588"/>
            <a:ext cx="749300" cy="749300"/>
          </a:xfrm>
          <a:prstGeom prst="rect">
            <a:avLst/>
          </a:prstGeom>
          <a:noFill/>
          <a:ln w="9525">
            <a:noFill/>
            <a:miter lim="800000"/>
            <a:headEnd/>
            <a:tailEnd/>
          </a:ln>
        </p:spPr>
      </p:pic>
      <p:sp>
        <p:nvSpPr>
          <p:cNvPr id="27" name="TextBox 26"/>
          <p:cNvSpPr txBox="1"/>
          <p:nvPr/>
        </p:nvSpPr>
        <p:spPr>
          <a:xfrm>
            <a:off x="3795713" y="3649663"/>
            <a:ext cx="4016375" cy="1570037"/>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衬衫的领子应露在西服领子外</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1.5CM</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左右，当你抬起手臂时，衬衫的袖口也应露出西服袖口外</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1.5Cm</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左右。以保护西服的清洁。衬衣的下摆一定要塞到裤腰里。</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4"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5"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仪表（衣着打扮）</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43013"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12" name="TextBox 11"/>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职业男性着装</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cxnSp>
        <p:nvCxnSpPr>
          <p:cNvPr id="13" name="直接连接符 12"/>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14" name="矩形 13"/>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领带是男士服装的灵魂</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067175" y="1989138"/>
            <a:ext cx="3744913" cy="1570037"/>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当站立时，领带的长度要及皮带或皮带扣下端</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1~1.5cm</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，过短和过长都不合适。领带结的大小应与衬衫领口敞开的角度相配合。</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矩形 4"/>
          <p:cNvSpPr>
            <a:spLocks noChangeArrowheads="1"/>
          </p:cNvSpPr>
          <p:nvPr/>
        </p:nvSpPr>
        <p:spPr bwMode="auto">
          <a:xfrm>
            <a:off x="5220073" y="5733256"/>
            <a:ext cx="2059408" cy="646331"/>
          </a:xfrm>
          <a:prstGeom prst="rect">
            <a:avLst/>
          </a:prstGeom>
          <a:noFill/>
          <a:ln w="9525">
            <a:noFill/>
            <a:miter lim="800000"/>
          </a:ln>
        </p:spPr>
        <p:txBody>
          <a:bodyPr>
            <a:spAutoFit/>
          </a:bodyPr>
          <a:lstStyle/>
          <a:p>
            <a:pPr>
              <a:lnSpc>
                <a:spcPct val="150000"/>
              </a:lnSpc>
              <a:spcBef>
                <a:spcPts val="0"/>
              </a:spcBef>
              <a:spcAft>
                <a:spcPts val="0"/>
              </a:spcAft>
              <a:defRPr/>
            </a:pPr>
            <a:r>
              <a:rPr lang="zh-CN" altLang="en-US" sz="24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衬衫与领带</a:t>
            </a:r>
            <a:endParaRPr lang="zh-CN" altLang="en-US" sz="24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pic>
        <p:nvPicPr>
          <p:cNvPr id="43019" name="Picture 2" descr="C:\Documents and Settings\tdz\桌面\shirt_tie_04.png"/>
          <p:cNvPicPr>
            <a:picLocks noChangeAspect="1" noChangeArrowheads="1"/>
          </p:cNvPicPr>
          <p:nvPr/>
        </p:nvPicPr>
        <p:blipFill>
          <a:blip r:embed="rId1" cstate="print"/>
          <a:srcRect/>
          <a:stretch>
            <a:fillRect/>
          </a:stretch>
        </p:blipFill>
        <p:spPr bwMode="auto">
          <a:xfrm>
            <a:off x="7062788" y="5589588"/>
            <a:ext cx="749300" cy="749300"/>
          </a:xfrm>
          <a:prstGeom prst="rect">
            <a:avLst/>
          </a:prstGeom>
          <a:noFill/>
          <a:ln w="9525">
            <a:noFill/>
            <a:miter lim="800000"/>
            <a:headEnd/>
            <a:tailEnd/>
          </a:ln>
        </p:spPr>
      </p:pic>
      <p:sp>
        <p:nvSpPr>
          <p:cNvPr id="28" name="TextBox 27"/>
          <p:cNvSpPr txBox="1"/>
          <p:nvPr/>
        </p:nvSpPr>
        <p:spPr>
          <a:xfrm>
            <a:off x="4067175" y="3933825"/>
            <a:ext cx="3744913" cy="1200150"/>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当打上领带时，衬衫的领口和袖口的纽扣都应系上。当取下领带时，则要再解开。</a:t>
            </a:r>
            <a:endParaRPr lang="zh-CN" altLang="en-US" sz="1600" dirty="0"/>
          </a:p>
        </p:txBody>
      </p:sp>
      <p:pic>
        <p:nvPicPr>
          <p:cNvPr id="43021" name="Picture 2" descr="C:\Documents and Settings\Teliss_Tong\桌面\未标题-1 拷贝.png"/>
          <p:cNvPicPr>
            <a:picLocks noChangeAspect="1" noChangeArrowheads="1"/>
          </p:cNvPicPr>
          <p:nvPr/>
        </p:nvPicPr>
        <p:blipFill>
          <a:blip r:embed="rId2" cstate="print"/>
          <a:srcRect/>
          <a:stretch>
            <a:fillRect/>
          </a:stretch>
        </p:blipFill>
        <p:spPr bwMode="auto">
          <a:xfrm>
            <a:off x="-1588" y="1066800"/>
            <a:ext cx="3619501" cy="58039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4"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5"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仪表（衣着打扮）</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44037"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12" name="TextBox 11"/>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职业男性着装</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cxnSp>
        <p:nvCxnSpPr>
          <p:cNvPr id="44039" name="直接连接符 12"/>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14" name="矩形 13"/>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鞋与袜，决不可忽视的细节</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23850" y="1989138"/>
            <a:ext cx="4032250" cy="787400"/>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正式西服不应配休闲鞋。非皮鞋款式和浅色的皮鞋都属于休闲鞋。</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矩形 4"/>
          <p:cNvSpPr>
            <a:spLocks noChangeArrowheads="1"/>
          </p:cNvSpPr>
          <p:nvPr/>
        </p:nvSpPr>
        <p:spPr bwMode="auto">
          <a:xfrm>
            <a:off x="5220073" y="5733256"/>
            <a:ext cx="2059408" cy="581057"/>
          </a:xfrm>
          <a:prstGeom prst="rect">
            <a:avLst/>
          </a:prstGeom>
          <a:noFill/>
          <a:ln w="9525">
            <a:noFill/>
            <a:miter lim="800000"/>
          </a:ln>
        </p:spPr>
        <p:txBody>
          <a:bodyPr>
            <a:spAutoFit/>
          </a:bodyPr>
          <a:lstStyle/>
          <a:p>
            <a:pPr algn="ctr">
              <a:lnSpc>
                <a:spcPct val="150000"/>
              </a:lnSpc>
              <a:spcBef>
                <a:spcPts val="0"/>
              </a:spcBef>
              <a:spcAft>
                <a:spcPts val="0"/>
              </a:spcAft>
              <a:defRPr/>
            </a:pPr>
            <a:r>
              <a:rPr lang="zh-CN" altLang="en-US" sz="24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鞋与袜</a:t>
            </a:r>
            <a:endParaRPr lang="zh-CN" altLang="en-US" sz="24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sp>
        <p:nvSpPr>
          <p:cNvPr id="27" name="TextBox 26"/>
          <p:cNvSpPr txBox="1"/>
          <p:nvPr/>
        </p:nvSpPr>
        <p:spPr>
          <a:xfrm>
            <a:off x="4356100" y="1989138"/>
            <a:ext cx="3455988" cy="1525587"/>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黑色的皮鞋最为正式，而且搭配任何西装都没错，甚至是浅色的休闲西服都可以。浅色的皮鞋只能搭配浅色的休闲西服。</a:t>
            </a:r>
            <a:endParaRPr lang="zh-CN" altLang="en-US" sz="1600" dirty="0"/>
          </a:p>
        </p:txBody>
      </p:sp>
      <p:sp>
        <p:nvSpPr>
          <p:cNvPr id="28" name="TextBox 27"/>
          <p:cNvSpPr txBox="1"/>
          <p:nvPr/>
        </p:nvSpPr>
        <p:spPr>
          <a:xfrm>
            <a:off x="4356100" y="3803650"/>
            <a:ext cx="3455988" cy="1938338"/>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与鞋一样，穿正式西服时应配以深色的袜子，最好是黑色的。这样与全身服装的颜色也能顺承下来。袜子的质地可以是棉的、毛的或真丝的。但不应是尼龙的。</a:t>
            </a:r>
            <a:endParaRPr lang="zh-CN" altLang="en-US" sz="1600" dirty="0"/>
          </a:p>
        </p:txBody>
      </p:sp>
      <p:pic>
        <p:nvPicPr>
          <p:cNvPr id="44045" name="Picture 5" descr="C:\Documents and Settings\tdz\桌面\新建文件夹\5d35b5aefcf.jpg"/>
          <p:cNvPicPr>
            <a:picLocks noChangeAspect="1" noChangeArrowheads="1"/>
          </p:cNvPicPr>
          <p:nvPr/>
        </p:nvPicPr>
        <p:blipFill>
          <a:blip r:embed="rId1" cstate="print"/>
          <a:srcRect/>
          <a:stretch>
            <a:fillRect/>
          </a:stretch>
        </p:blipFill>
        <p:spPr bwMode="auto">
          <a:xfrm>
            <a:off x="6875463" y="5629275"/>
            <a:ext cx="901700" cy="768350"/>
          </a:xfrm>
          <a:prstGeom prst="rect">
            <a:avLst/>
          </a:prstGeom>
          <a:noFill/>
          <a:ln w="9525">
            <a:noFill/>
            <a:miter lim="800000"/>
            <a:headEnd/>
            <a:tailEnd/>
          </a:ln>
        </p:spPr>
      </p:pic>
      <p:pic>
        <p:nvPicPr>
          <p:cNvPr id="44046" name="Picture 3" descr="C:\Documents and Settings\tdz\桌面\新建文件夹\奥康皮鞋-3.png"/>
          <p:cNvPicPr>
            <a:picLocks noChangeAspect="1" noChangeArrowheads="1"/>
          </p:cNvPicPr>
          <p:nvPr/>
        </p:nvPicPr>
        <p:blipFill>
          <a:blip r:embed="rId2" cstate="print"/>
          <a:srcRect/>
          <a:stretch>
            <a:fillRect/>
          </a:stretch>
        </p:blipFill>
        <p:spPr bwMode="auto">
          <a:xfrm>
            <a:off x="0" y="3381375"/>
            <a:ext cx="3333750" cy="34766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燕尾形 36"/>
          <p:cNvSpPr/>
          <p:nvPr/>
        </p:nvSpPr>
        <p:spPr>
          <a:xfrm>
            <a:off x="250825" y="3284538"/>
            <a:ext cx="8640763" cy="73025"/>
          </a:xfrm>
          <a:prstGeom prst="chevron">
            <a:avLst/>
          </a:prstGeom>
          <a:ln>
            <a:tailEnd type="triangle" w="med" len="lg"/>
          </a:ln>
        </p:spPr>
        <p:style>
          <a:lnRef idx="1">
            <a:schemeClr val="accent1"/>
          </a:lnRef>
          <a:fillRef idx="3">
            <a:schemeClr val="accent1"/>
          </a:fillRef>
          <a:effectRef idx="2">
            <a:schemeClr val="accent1"/>
          </a:effectRef>
          <a:fontRef idx="minor">
            <a:schemeClr val="lt1"/>
          </a:fontRef>
        </p:style>
        <p:txBody>
          <a:bodyPr anchor="ctr"/>
          <a:lstStyle/>
          <a:p>
            <a:pPr algn="ctr">
              <a:spcBef>
                <a:spcPts val="0"/>
              </a:spcBef>
              <a:spcAft>
                <a:spcPts val="0"/>
              </a:spcAft>
              <a:defRPr/>
            </a:pPr>
            <a:endParaRPr lang="en-US">
              <a:solidFill>
                <a:schemeClr val="tx1"/>
              </a:solidFill>
            </a:endParaRPr>
          </a:p>
        </p:txBody>
      </p:sp>
      <p:grpSp>
        <p:nvGrpSpPr>
          <p:cNvPr id="17" name="组合 16"/>
          <p:cNvGrpSpPr/>
          <p:nvPr/>
        </p:nvGrpSpPr>
        <p:grpSpPr bwMode="auto">
          <a:xfrm>
            <a:off x="1042988" y="6415088"/>
            <a:ext cx="7273925" cy="254000"/>
            <a:chOff x="1043608" y="6415444"/>
            <a:chExt cx="7272768" cy="253916"/>
          </a:xfrm>
        </p:grpSpPr>
        <p:cxnSp>
          <p:nvCxnSpPr>
            <p:cNvPr id="2" name="直接连接符 1"/>
            <p:cNvCxnSpPr/>
            <p:nvPr/>
          </p:nvCxnSpPr>
          <p:spPr bwMode="auto">
            <a:xfrm>
              <a:off x="1043608" y="6542402"/>
              <a:ext cx="2879267" cy="0"/>
            </a:xfrm>
            <a:prstGeom prst="line">
              <a:avLst/>
            </a:prstGeom>
            <a:ln w="12700">
              <a:solidFill>
                <a:srgbClr val="9682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bwMode="auto">
            <a:xfrm>
              <a:off x="5437109" y="6542402"/>
              <a:ext cx="2879267" cy="0"/>
            </a:xfrm>
            <a:prstGeom prst="line">
              <a:avLst/>
            </a:prstGeom>
            <a:ln w="12700">
              <a:solidFill>
                <a:srgbClr val="96820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319687" y="6415444"/>
              <a:ext cx="723785" cy="253916"/>
            </a:xfrm>
            <a:prstGeom prst="rect">
              <a:avLst/>
            </a:prstGeom>
            <a:noFill/>
          </p:spPr>
          <p:txBody>
            <a:bodyPr wrap="none">
              <a:spAutoFit/>
            </a:bodyPr>
            <a:lstStyle/>
            <a:p>
              <a:pPr>
                <a:spcBef>
                  <a:spcPts val="0"/>
                </a:spcBef>
                <a:spcAft>
                  <a:spcPts val="0"/>
                </a:spcAft>
                <a:defRPr/>
              </a:pPr>
              <a:r>
                <a:rPr lang="zh-CN" altLang="en-US" sz="1050" b="1" dirty="0">
                  <a:solidFill>
                    <a:srgbClr val="968200"/>
                  </a:solidFill>
                  <a:latin typeface="微软雅黑" panose="020B0503020204020204" pitchFamily="34" charset="-122"/>
                  <a:ea typeface="微软雅黑" panose="020B0503020204020204" pitchFamily="34" charset="-122"/>
                </a:rPr>
                <a:t>一级目录</a:t>
              </a:r>
              <a:endParaRPr lang="zh-CN" altLang="en-US" sz="1050" b="1" dirty="0">
                <a:solidFill>
                  <a:srgbClr val="968200"/>
                </a:solidFill>
                <a:latin typeface="微软雅黑" panose="020B0503020204020204" pitchFamily="34" charset="-122"/>
                <a:ea typeface="微软雅黑" panose="020B0503020204020204" pitchFamily="34" charset="-122"/>
              </a:endParaRPr>
            </a:p>
          </p:txBody>
        </p:sp>
        <p:grpSp>
          <p:nvGrpSpPr>
            <p:cNvPr id="17439" name="组合 39"/>
            <p:cNvGrpSpPr/>
            <p:nvPr/>
          </p:nvGrpSpPr>
          <p:grpSpPr bwMode="auto">
            <a:xfrm>
              <a:off x="4291789" y="6525344"/>
              <a:ext cx="777875" cy="30162"/>
              <a:chOff x="415265" y="812476"/>
              <a:chExt cx="777680" cy="30360"/>
            </a:xfrm>
          </p:grpSpPr>
          <p:sp>
            <p:nvSpPr>
              <p:cNvPr id="6" name="椭圆 5"/>
              <p:cNvSpPr/>
              <p:nvPr/>
            </p:nvSpPr>
            <p:spPr>
              <a:xfrm>
                <a:off x="414592" y="813672"/>
                <a:ext cx="28563" cy="2875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endParaRPr>
              </a:p>
            </p:txBody>
          </p:sp>
          <p:sp>
            <p:nvSpPr>
              <p:cNvPr id="7" name="椭圆 6"/>
              <p:cNvSpPr/>
              <p:nvPr/>
            </p:nvSpPr>
            <p:spPr>
              <a:xfrm>
                <a:off x="1165171" y="812075"/>
                <a:ext cx="28563" cy="2875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dirty="0">
                  <a:solidFill>
                    <a:prstClr val="white"/>
                  </a:solidFill>
                </a:endParaRPr>
              </a:p>
            </p:txBody>
          </p:sp>
        </p:grpSp>
      </p:grpSp>
      <p:sp>
        <p:nvSpPr>
          <p:cNvPr id="11" name="斜纹 10"/>
          <p:cNvSpPr/>
          <p:nvPr/>
        </p:nvSpPr>
        <p:spPr>
          <a:xfrm>
            <a:off x="0" y="0"/>
            <a:ext cx="1008063" cy="1008063"/>
          </a:xfrm>
          <a:prstGeom prst="diagStripe">
            <a:avLst/>
          </a:prstGeom>
        </p:spPr>
        <p:style>
          <a:lnRef idx="1">
            <a:schemeClr val="accent6"/>
          </a:lnRef>
          <a:fillRef idx="3">
            <a:schemeClr val="accent6"/>
          </a:fillRef>
          <a:effectRef idx="2">
            <a:schemeClr val="accent6"/>
          </a:effectRef>
          <a:fontRef idx="minor">
            <a:schemeClr val="lt1"/>
          </a:fontRef>
        </p:style>
        <p:txBody>
          <a:bodyPr anchor="ctr"/>
          <a:lstStyle/>
          <a:p>
            <a:pPr algn="ctr">
              <a:spcBef>
                <a:spcPts val="0"/>
              </a:spcBef>
              <a:spcAft>
                <a:spcPts val="0"/>
              </a:spcAft>
              <a:defRPr/>
            </a:pPr>
            <a:endParaRPr lang="zh-CN" altLang="en-US" kern="0" dirty="0">
              <a:solidFill>
                <a:sysClr val="windowText" lastClr="000000"/>
              </a:solidFill>
              <a:ea typeface="微软雅黑" panose="020B0503020204020204" pitchFamily="34" charset="-122"/>
            </a:endParaRPr>
          </a:p>
        </p:txBody>
      </p:sp>
      <p:sp>
        <p:nvSpPr>
          <p:cNvPr id="17412" name="TextBox 11"/>
          <p:cNvSpPr txBox="1">
            <a:spLocks noChangeArrowheads="1"/>
          </p:cNvSpPr>
          <p:nvPr/>
        </p:nvSpPr>
        <p:spPr bwMode="auto">
          <a:xfrm rot="-2671436">
            <a:off x="-93663" y="214313"/>
            <a:ext cx="876301" cy="368300"/>
          </a:xfrm>
          <a:prstGeom prst="rect">
            <a:avLst/>
          </a:prstGeom>
          <a:noFill/>
          <a:ln w="9525">
            <a:noFill/>
            <a:miter lim="800000"/>
          </a:ln>
        </p:spPr>
        <p:txBody>
          <a:bodyPr wrap="none">
            <a:spAutoFit/>
          </a:bodyPr>
          <a:lstStyle/>
          <a:p>
            <a:r>
              <a:rPr lang="zh-CN" altLang="en-US">
                <a:solidFill>
                  <a:srgbClr val="FFFFFF"/>
                </a:solidFill>
                <a:latin typeface="微软雅黑" panose="020B0503020204020204" pitchFamily="34" charset="-122"/>
                <a:ea typeface="微软雅黑" panose="020B0503020204020204" pitchFamily="34" charset="-122"/>
              </a:rPr>
              <a:t>目录页</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4" name="椭圆 13"/>
          <p:cNvSpPr/>
          <p:nvPr/>
        </p:nvSpPr>
        <p:spPr>
          <a:xfrm>
            <a:off x="360363" y="3230563"/>
            <a:ext cx="180975" cy="179387"/>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latin typeface="幼圆" pitchFamily="49" charset="-122"/>
              <a:ea typeface="幼圆" pitchFamily="49" charset="-122"/>
            </a:endParaRPr>
          </a:p>
        </p:txBody>
      </p:sp>
      <p:sp>
        <p:nvSpPr>
          <p:cNvPr id="15" name="椭圆 14"/>
          <p:cNvSpPr/>
          <p:nvPr/>
        </p:nvSpPr>
        <p:spPr>
          <a:xfrm>
            <a:off x="2520950" y="3213100"/>
            <a:ext cx="179388"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latin typeface="幼圆" pitchFamily="49" charset="-122"/>
              <a:ea typeface="幼圆" pitchFamily="49" charset="-122"/>
            </a:endParaRPr>
          </a:p>
        </p:txBody>
      </p:sp>
      <p:sp>
        <p:nvSpPr>
          <p:cNvPr id="16" name="椭圆 15"/>
          <p:cNvSpPr/>
          <p:nvPr/>
        </p:nvSpPr>
        <p:spPr>
          <a:xfrm>
            <a:off x="6840538" y="3213100"/>
            <a:ext cx="179387" cy="179388"/>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latin typeface="幼圆" pitchFamily="49" charset="-122"/>
              <a:ea typeface="幼圆" pitchFamily="49" charset="-122"/>
            </a:endParaRPr>
          </a:p>
        </p:txBody>
      </p:sp>
      <p:sp>
        <p:nvSpPr>
          <p:cNvPr id="23" name="椭圆 22"/>
          <p:cNvSpPr/>
          <p:nvPr/>
        </p:nvSpPr>
        <p:spPr>
          <a:xfrm>
            <a:off x="4681538" y="3228975"/>
            <a:ext cx="180975"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latin typeface="幼圆" pitchFamily="49" charset="-122"/>
              <a:ea typeface="幼圆" pitchFamily="49" charset="-122"/>
            </a:endParaRPr>
          </a:p>
        </p:txBody>
      </p:sp>
      <p:cxnSp>
        <p:nvCxnSpPr>
          <p:cNvPr id="53" name="直接连接符 52"/>
          <p:cNvCxnSpPr>
            <a:stCxn id="14" idx="4"/>
          </p:cNvCxnSpPr>
          <p:nvPr/>
        </p:nvCxnSpPr>
        <p:spPr>
          <a:xfrm flipH="1">
            <a:off x="450850" y="3409950"/>
            <a:ext cx="0" cy="2711450"/>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nvGrpSpPr>
          <p:cNvPr id="17418" name="组合 8"/>
          <p:cNvGrpSpPr/>
          <p:nvPr/>
        </p:nvGrpSpPr>
        <p:grpSpPr bwMode="auto">
          <a:xfrm>
            <a:off x="504825" y="3429000"/>
            <a:ext cx="1979613" cy="2879725"/>
            <a:chOff x="504743" y="3429000"/>
            <a:chExt cx="1979025" cy="2880000"/>
          </a:xfrm>
        </p:grpSpPr>
        <p:pic>
          <p:nvPicPr>
            <p:cNvPr id="1034" name="Picture 10" descr="C:\Users\user\Desktop\B08_5.jpg"/>
            <p:cNvPicPr>
              <a:picLocks noChangeAspect="1" noChangeArrowheads="1"/>
            </p:cNvPicPr>
            <p:nvPr/>
          </p:nvPicPr>
          <p:blipFill rotWithShape="1">
            <a:blip r:embed="rId1" cstate="print"/>
            <a:srcRect/>
            <a:stretch>
              <a:fillRect/>
            </a:stretch>
          </p:blipFill>
          <p:spPr bwMode="auto">
            <a:xfrm>
              <a:off x="504743" y="3429000"/>
              <a:ext cx="1979025"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17435" name="TextBox 30"/>
            <p:cNvSpPr txBox="1">
              <a:spLocks noChangeArrowheads="1"/>
            </p:cNvSpPr>
            <p:nvPr/>
          </p:nvSpPr>
          <p:spPr bwMode="auto">
            <a:xfrm>
              <a:off x="504744" y="5824890"/>
              <a:ext cx="1978864" cy="412421"/>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chemeClr val="bg1"/>
                  </a:solidFill>
                  <a:latin typeface="微软雅黑" panose="020B0503020204020204" pitchFamily="34" charset="-122"/>
                  <a:ea typeface="微软雅黑" panose="020B0503020204020204" pitchFamily="34" charset="-122"/>
                </a:rPr>
                <a:t>礼仪概述</a:t>
              </a:r>
              <a:endParaRPr lang="en-US" altLang="zh-CN" sz="1600" b="1">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bwMode="auto">
          <a:xfrm>
            <a:off x="2609850" y="333375"/>
            <a:ext cx="2070100" cy="2879725"/>
            <a:chOff x="2610578" y="332656"/>
            <a:chExt cx="2069214" cy="2880320"/>
          </a:xfrm>
        </p:grpSpPr>
        <p:grpSp>
          <p:nvGrpSpPr>
            <p:cNvPr id="17430" name="组合 7"/>
            <p:cNvGrpSpPr/>
            <p:nvPr/>
          </p:nvGrpSpPr>
          <p:grpSpPr bwMode="auto">
            <a:xfrm>
              <a:off x="2699792" y="332656"/>
              <a:ext cx="1980000" cy="2880000"/>
              <a:chOff x="2699792" y="332656"/>
              <a:chExt cx="1980000" cy="2880000"/>
            </a:xfrm>
          </p:grpSpPr>
          <p:pic>
            <p:nvPicPr>
              <p:cNvPr id="1041" name="Picture 17" descr="C:\Users\user\Desktop\xpic2196.jpg"/>
              <p:cNvPicPr>
                <a:picLocks noChangeAspect="1" noChangeArrowheads="1"/>
              </p:cNvPicPr>
              <p:nvPr/>
            </p:nvPicPr>
            <p:blipFill>
              <a:blip r:embed="rId3" cstate="print"/>
              <a:srcRect/>
              <a:stretch>
                <a:fillRect/>
              </a:stretch>
            </p:blipFill>
            <p:spPr bwMode="auto">
              <a:xfrm>
                <a:off x="2699792" y="332656"/>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17433" name="TextBox 30"/>
              <p:cNvSpPr txBox="1">
                <a:spLocks noChangeArrowheads="1"/>
              </p:cNvSpPr>
              <p:nvPr/>
            </p:nvSpPr>
            <p:spPr bwMode="auto">
              <a:xfrm>
                <a:off x="2699792" y="2708920"/>
                <a:ext cx="1978864" cy="38125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chemeClr val="bg1"/>
                    </a:solidFill>
                    <a:latin typeface="微软雅黑" panose="020B0503020204020204" pitchFamily="34" charset="-122"/>
                    <a:ea typeface="微软雅黑" panose="020B0503020204020204" pitchFamily="34" charset="-122"/>
                  </a:rPr>
                  <a:t>职业形象</a:t>
                </a:r>
                <a:endParaRPr lang="en-US" altLang="zh-CN" sz="1600" b="1">
                  <a:solidFill>
                    <a:schemeClr val="bg1"/>
                  </a:solidFill>
                  <a:latin typeface="微软雅黑" panose="020B0503020204020204" pitchFamily="34" charset="-122"/>
                  <a:ea typeface="微软雅黑" panose="020B0503020204020204" pitchFamily="34" charset="-122"/>
                </a:endParaRPr>
              </a:p>
            </p:txBody>
          </p:sp>
        </p:grpSp>
        <p:cxnSp>
          <p:nvCxnSpPr>
            <p:cNvPr id="24" name="直接连接符 23"/>
            <p:cNvCxnSpPr>
              <a:stCxn id="15" idx="0"/>
            </p:cNvCxnSpPr>
            <p:nvPr/>
          </p:nvCxnSpPr>
          <p:spPr>
            <a:xfrm flipV="1">
              <a:off x="2610578" y="504141"/>
              <a:ext cx="0" cy="2708835"/>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grpSp>
        <p:nvGrpSpPr>
          <p:cNvPr id="20" name="组合 19"/>
          <p:cNvGrpSpPr/>
          <p:nvPr/>
        </p:nvGrpSpPr>
        <p:grpSpPr bwMode="auto">
          <a:xfrm>
            <a:off x="6931025" y="333375"/>
            <a:ext cx="2068513" cy="2879725"/>
            <a:chOff x="6930578" y="332656"/>
            <a:chExt cx="2069694" cy="2880320"/>
          </a:xfrm>
        </p:grpSpPr>
        <p:cxnSp>
          <p:nvCxnSpPr>
            <p:cNvPr id="31" name="直接连接符 30"/>
            <p:cNvCxnSpPr>
              <a:stCxn id="16" idx="0"/>
            </p:cNvCxnSpPr>
            <p:nvPr/>
          </p:nvCxnSpPr>
          <p:spPr>
            <a:xfrm flipV="1">
              <a:off x="6930578" y="504141"/>
              <a:ext cx="0" cy="2708835"/>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nvGrpSpPr>
            <p:cNvPr id="17427" name="组合 12"/>
            <p:cNvGrpSpPr/>
            <p:nvPr/>
          </p:nvGrpSpPr>
          <p:grpSpPr bwMode="auto">
            <a:xfrm>
              <a:off x="7020272" y="332656"/>
              <a:ext cx="1980000" cy="2880000"/>
              <a:chOff x="7020272" y="332656"/>
              <a:chExt cx="1980000" cy="2880000"/>
            </a:xfrm>
          </p:grpSpPr>
          <p:pic>
            <p:nvPicPr>
              <p:cNvPr id="1042" name="Picture 18" descr="C:\Users\user\Desktop\pic4000.jpg"/>
              <p:cNvPicPr>
                <a:picLocks noChangeAspect="1" noChangeArrowheads="1"/>
              </p:cNvPicPr>
              <p:nvPr/>
            </p:nvPicPr>
            <p:blipFill>
              <a:blip r:embed="rId4" cstate="print"/>
              <a:srcRect/>
              <a:stretch>
                <a:fillRect/>
              </a:stretch>
            </p:blipFill>
            <p:spPr bwMode="auto">
              <a:xfrm>
                <a:off x="7020272" y="332656"/>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17429" name="TextBox 30"/>
              <p:cNvSpPr txBox="1">
                <a:spLocks noChangeArrowheads="1"/>
              </p:cNvSpPr>
              <p:nvPr/>
            </p:nvSpPr>
            <p:spPr bwMode="auto">
              <a:xfrm>
                <a:off x="7020272" y="2708920"/>
                <a:ext cx="1978864" cy="38125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chemeClr val="bg1"/>
                    </a:solidFill>
                    <a:latin typeface="微软雅黑" panose="020B0503020204020204" pitchFamily="34" charset="-122"/>
                    <a:ea typeface="微软雅黑" panose="020B0503020204020204" pitchFamily="34" charset="-122"/>
                  </a:rPr>
                  <a:t>商务礼仪</a:t>
                </a:r>
                <a:endParaRPr lang="en-US" altLang="zh-CN" sz="1600" b="1">
                  <a:solidFill>
                    <a:schemeClr val="bg1"/>
                  </a:solidFill>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bwMode="auto">
          <a:xfrm>
            <a:off x="4772025" y="3409950"/>
            <a:ext cx="2068513" cy="2898775"/>
            <a:chOff x="4771371" y="3410681"/>
            <a:chExt cx="2068661" cy="2898639"/>
          </a:xfrm>
        </p:grpSpPr>
        <p:cxnSp>
          <p:nvCxnSpPr>
            <p:cNvPr id="18" name="直接连接符 17"/>
            <p:cNvCxnSpPr>
              <a:stCxn id="23" idx="4"/>
            </p:cNvCxnSpPr>
            <p:nvPr/>
          </p:nvCxnSpPr>
          <p:spPr>
            <a:xfrm flipH="1">
              <a:off x="4771371" y="3410681"/>
              <a:ext cx="0" cy="2711323"/>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nvGrpSpPr>
            <p:cNvPr id="17423" name="组合 9"/>
            <p:cNvGrpSpPr/>
            <p:nvPr/>
          </p:nvGrpSpPr>
          <p:grpSpPr bwMode="auto">
            <a:xfrm>
              <a:off x="4860032" y="3429320"/>
              <a:ext cx="1980000" cy="2880000"/>
              <a:chOff x="4860032" y="3429320"/>
              <a:chExt cx="1980000" cy="2880000"/>
            </a:xfrm>
          </p:grpSpPr>
          <p:pic>
            <p:nvPicPr>
              <p:cNvPr id="1043" name="Picture 19" descr="C:\Users\user\Desktop\2011051309032558527.jpg"/>
              <p:cNvPicPr>
                <a:picLocks noChangeAspect="1" noChangeArrowheads="1"/>
              </p:cNvPicPr>
              <p:nvPr/>
            </p:nvPicPr>
            <p:blipFill>
              <a:blip r:embed="rId5" cstate="print"/>
              <a:srcRect/>
              <a:stretch>
                <a:fillRect/>
              </a:stretch>
            </p:blipFill>
            <p:spPr bwMode="auto">
              <a:xfrm>
                <a:off x="4860032" y="3429320"/>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17425" name="TextBox 30"/>
              <p:cNvSpPr txBox="1">
                <a:spLocks noChangeArrowheads="1"/>
              </p:cNvSpPr>
              <p:nvPr/>
            </p:nvSpPr>
            <p:spPr bwMode="auto">
              <a:xfrm>
                <a:off x="4860032" y="5824891"/>
                <a:ext cx="1978864" cy="38125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chemeClr val="bg1"/>
                    </a:solidFill>
                    <a:latin typeface="微软雅黑" panose="020B0503020204020204" pitchFamily="34" charset="-122"/>
                    <a:ea typeface="微软雅黑" panose="020B0503020204020204" pitchFamily="34" charset="-122"/>
                  </a:rPr>
                  <a:t>社交礼仪</a:t>
                </a:r>
                <a:endParaRPr lang="en-US" altLang="zh-CN" sz="1600" b="1">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3" fill="hold" grpId="0" nodeType="afterEffect">
                                  <p:stCondLst>
                                    <p:cond delay="0"/>
                                  </p:stCondLst>
                                  <p:childTnLst>
                                    <p:anim calcmode="lin" valueType="num">
                                      <p:cBhvr additive="base">
                                        <p:cTn id="6" dur="1000"/>
                                        <p:tgtEl>
                                          <p:spTgt spid="16"/>
                                        </p:tgtEl>
                                        <p:attrNameLst>
                                          <p:attrName>ppt_x</p:attrName>
                                        </p:attrNameLst>
                                      </p:cBhvr>
                                      <p:tavLst>
                                        <p:tav tm="0">
                                          <p:val>
                                            <p:strVal val="ppt_x"/>
                                          </p:val>
                                        </p:tav>
                                        <p:tav tm="100000">
                                          <p:val>
                                            <p:strVal val="1+ppt_w/2"/>
                                          </p:val>
                                        </p:tav>
                                      </p:tavLst>
                                    </p:anim>
                                    <p:anim calcmode="lin" valueType="num">
                                      <p:cBhvr additive="base">
                                        <p:cTn id="7" dur="1000"/>
                                        <p:tgtEl>
                                          <p:spTgt spid="16"/>
                                        </p:tgtEl>
                                        <p:attrNameLst>
                                          <p:attrName>ppt_y</p:attrName>
                                        </p:attrNameLst>
                                      </p:cBhvr>
                                      <p:tavLst>
                                        <p:tav tm="0">
                                          <p:val>
                                            <p:strVal val="ppt_y"/>
                                          </p:val>
                                        </p:tav>
                                        <p:tav tm="100000">
                                          <p:val>
                                            <p:strVal val="0-ppt_h/2"/>
                                          </p:val>
                                        </p:tav>
                                      </p:tavLst>
                                    </p:anim>
                                    <p:set>
                                      <p:cBhvr>
                                        <p:cTn id="8" dur="1" fill="hold">
                                          <p:stCondLst>
                                            <p:cond delay="999"/>
                                          </p:stCondLst>
                                        </p:cTn>
                                        <p:tgtEl>
                                          <p:spTgt spid="16"/>
                                        </p:tgtEl>
                                        <p:attrNameLst>
                                          <p:attrName>style.visibility</p:attrName>
                                        </p:attrNameLst>
                                      </p:cBhvr>
                                      <p:to>
                                        <p:strVal val="hidden"/>
                                      </p:to>
                                    </p:set>
                                  </p:childTnLst>
                                </p:cTn>
                              </p:par>
                              <p:par>
                                <p:cTn id="9" presetID="10" presetClass="exit" presetSubtype="0" fill="hold" nodeType="withEffect">
                                  <p:stCondLst>
                                    <p:cond delay="0"/>
                                  </p:stCondLst>
                                  <p:childTnLst>
                                    <p:animEffect transition="out" filter="fade">
                                      <p:cBhvr>
                                        <p:cTn id="10" dur="1000"/>
                                        <p:tgtEl>
                                          <p:spTgt spid="11"/>
                                        </p:tgtEl>
                                      </p:cBhvr>
                                    </p:animEffect>
                                    <p:set>
                                      <p:cBhvr>
                                        <p:cTn id="11" dur="1" fill="hold">
                                          <p:stCondLst>
                                            <p:cond delay="999"/>
                                          </p:stCondLst>
                                        </p:cTn>
                                        <p:tgtEl>
                                          <p:spTgt spid="11"/>
                                        </p:tgtEl>
                                        <p:attrNameLst>
                                          <p:attrName>style.visibility</p:attrName>
                                        </p:attrNameLst>
                                      </p:cBhvr>
                                      <p:to>
                                        <p:strVal val="hidden"/>
                                      </p:to>
                                    </p:set>
                                  </p:childTnLst>
                                </p:cTn>
                              </p:par>
                              <p:par>
                                <p:cTn id="12" presetID="42" presetClass="exit" presetSubtype="0" fill="hold" nodeType="withEffect">
                                  <p:stCondLst>
                                    <p:cond delay="0"/>
                                  </p:stCondLst>
                                  <p:childTnLst>
                                    <p:animEffect transition="out" filter="fade">
                                      <p:cBhvr>
                                        <p:cTn id="13" dur="1000"/>
                                        <p:tgtEl>
                                          <p:spTgt spid="17"/>
                                        </p:tgtEl>
                                      </p:cBhvr>
                                    </p:animEffect>
                                    <p:anim calcmode="lin" valueType="num">
                                      <p:cBhvr>
                                        <p:cTn id="14" dur="1000"/>
                                        <p:tgtEl>
                                          <p:spTgt spid="17"/>
                                        </p:tgtEl>
                                        <p:attrNameLst>
                                          <p:attrName>ppt_x</p:attrName>
                                        </p:attrNameLst>
                                      </p:cBhvr>
                                      <p:tavLst>
                                        <p:tav tm="0">
                                          <p:val>
                                            <p:strVal val="ppt_x"/>
                                          </p:val>
                                        </p:tav>
                                        <p:tav tm="100000">
                                          <p:val>
                                            <p:strVal val="ppt_x"/>
                                          </p:val>
                                        </p:tav>
                                      </p:tavLst>
                                    </p:anim>
                                    <p:anim calcmode="lin" valueType="num">
                                      <p:cBhvr>
                                        <p:cTn id="15" dur="1000"/>
                                        <p:tgtEl>
                                          <p:spTgt spid="17"/>
                                        </p:tgtEl>
                                        <p:attrNameLst>
                                          <p:attrName>ppt_y</p:attrName>
                                        </p:attrNameLst>
                                      </p:cBhvr>
                                      <p:tavLst>
                                        <p:tav tm="0">
                                          <p:val>
                                            <p:strVal val="ppt_y"/>
                                          </p:val>
                                        </p:tav>
                                        <p:tav tm="100000">
                                          <p:val>
                                            <p:strVal val="ppt_y+.1"/>
                                          </p:val>
                                        </p:tav>
                                      </p:tavLst>
                                    </p:anim>
                                    <p:set>
                                      <p:cBhvr>
                                        <p:cTn id="16" dur="1" fill="hold">
                                          <p:stCondLst>
                                            <p:cond delay="999"/>
                                          </p:stCondLst>
                                        </p:cTn>
                                        <p:tgtEl>
                                          <p:spTgt spid="17"/>
                                        </p:tgtEl>
                                        <p:attrNameLst>
                                          <p:attrName>style.visibility</p:attrName>
                                        </p:attrNameLst>
                                      </p:cBhvr>
                                      <p:to>
                                        <p:strVal val="hidden"/>
                                      </p:to>
                                    </p:set>
                                  </p:childTnLst>
                                </p:cTn>
                              </p:par>
                              <p:par>
                                <p:cTn id="17" presetID="10"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250"/>
                                        <p:tgtEl>
                                          <p:spTgt spid="20"/>
                                        </p:tgtEl>
                                      </p:cBhvr>
                                    </p:animEffect>
                                  </p:childTnLst>
                                </p:cTn>
                              </p:par>
                              <p:par>
                                <p:cTn id="20" presetID="2" presetClass="exit" presetSubtype="12" fill="hold" nodeType="withEffect">
                                  <p:stCondLst>
                                    <p:cond delay="0"/>
                                  </p:stCondLst>
                                  <p:childTnLst>
                                    <p:anim calcmode="lin" valueType="num">
                                      <p:cBhvr additive="base">
                                        <p:cTn id="21" dur="1000"/>
                                        <p:tgtEl>
                                          <p:spTgt spid="20"/>
                                        </p:tgtEl>
                                        <p:attrNameLst>
                                          <p:attrName>ppt_x</p:attrName>
                                        </p:attrNameLst>
                                      </p:cBhvr>
                                      <p:tavLst>
                                        <p:tav tm="0">
                                          <p:val>
                                            <p:strVal val="ppt_x"/>
                                          </p:val>
                                        </p:tav>
                                        <p:tav tm="100000">
                                          <p:val>
                                            <p:strVal val="0-ppt_w/2"/>
                                          </p:val>
                                        </p:tav>
                                      </p:tavLst>
                                    </p:anim>
                                    <p:anim calcmode="lin" valueType="num">
                                      <p:cBhvr additive="base">
                                        <p:cTn id="22" dur="1000"/>
                                        <p:tgtEl>
                                          <p:spTgt spid="20"/>
                                        </p:tgtEl>
                                        <p:attrNameLst>
                                          <p:attrName>ppt_y</p:attrName>
                                        </p:attrNameLst>
                                      </p:cBhvr>
                                      <p:tavLst>
                                        <p:tav tm="0">
                                          <p:val>
                                            <p:strVal val="ppt_y"/>
                                          </p:val>
                                        </p:tav>
                                        <p:tav tm="100000">
                                          <p:val>
                                            <p:strVal val="1+ppt_h/2"/>
                                          </p:val>
                                        </p:tav>
                                      </p:tavLst>
                                    </p:anim>
                                    <p:set>
                                      <p:cBhvr>
                                        <p:cTn id="23" dur="1" fill="hold">
                                          <p:stCondLst>
                                            <p:cond delay="999"/>
                                          </p:stCondLst>
                                        </p:cTn>
                                        <p:tgtEl>
                                          <p:spTgt spid="20"/>
                                        </p:tgtEl>
                                        <p:attrNameLst>
                                          <p:attrName>style.visibility</p:attrName>
                                        </p:attrNameLst>
                                      </p:cBhvr>
                                      <p:to>
                                        <p:strVal val="hidden"/>
                                      </p:to>
                                    </p:set>
                                  </p:childTnLst>
                                </p:cTn>
                              </p:par>
                              <p:par>
                                <p:cTn id="24" presetID="8" presetClass="emph" presetSubtype="0" fill="hold" nodeType="withEffect">
                                  <p:stCondLst>
                                    <p:cond delay="0"/>
                                  </p:stCondLst>
                                  <p:childTnLst>
                                    <p:animRot by="21600000">
                                      <p:cBhvr>
                                        <p:cTn id="25" dur="1000" fill="hold"/>
                                        <p:tgtEl>
                                          <p:spTgt spid="20"/>
                                        </p:tgtEl>
                                        <p:attrNameLst>
                                          <p:attrName>r</p:attrName>
                                        </p:attrNameLst>
                                      </p:cBhvr>
                                    </p:animRot>
                                  </p:childTnLst>
                                </p:cTn>
                              </p:par>
                              <p:par>
                                <p:cTn id="26" presetID="10"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childTnLst>
                                </p:cTn>
                              </p:par>
                              <p:par>
                                <p:cTn id="29" presetID="2" presetClass="exit" presetSubtype="6" fill="hold" nodeType="withEffect">
                                  <p:stCondLst>
                                    <p:cond delay="0"/>
                                  </p:stCondLst>
                                  <p:childTnLst>
                                    <p:anim calcmode="lin" valueType="num">
                                      <p:cBhvr additive="base">
                                        <p:cTn id="30" dur="1000"/>
                                        <p:tgtEl>
                                          <p:spTgt spid="19"/>
                                        </p:tgtEl>
                                        <p:attrNameLst>
                                          <p:attrName>ppt_x</p:attrName>
                                        </p:attrNameLst>
                                      </p:cBhvr>
                                      <p:tavLst>
                                        <p:tav tm="0">
                                          <p:val>
                                            <p:strVal val="ppt_x"/>
                                          </p:val>
                                        </p:tav>
                                        <p:tav tm="100000">
                                          <p:val>
                                            <p:strVal val="1+ppt_w/2"/>
                                          </p:val>
                                        </p:tav>
                                      </p:tavLst>
                                    </p:anim>
                                    <p:anim calcmode="lin" valueType="num">
                                      <p:cBhvr additive="base">
                                        <p:cTn id="31" dur="1000"/>
                                        <p:tgtEl>
                                          <p:spTgt spid="19"/>
                                        </p:tgtEl>
                                        <p:attrNameLst>
                                          <p:attrName>ppt_y</p:attrName>
                                        </p:attrNameLst>
                                      </p:cBhvr>
                                      <p:tavLst>
                                        <p:tav tm="0">
                                          <p:val>
                                            <p:strVal val="ppt_y"/>
                                          </p:val>
                                        </p:tav>
                                        <p:tav tm="100000">
                                          <p:val>
                                            <p:strVal val="1+ppt_h/2"/>
                                          </p:val>
                                        </p:tav>
                                      </p:tavLst>
                                    </p:anim>
                                    <p:set>
                                      <p:cBhvr>
                                        <p:cTn id="32" dur="1" fill="hold">
                                          <p:stCondLst>
                                            <p:cond delay="999"/>
                                          </p:stCondLst>
                                        </p:cTn>
                                        <p:tgtEl>
                                          <p:spTgt spid="19"/>
                                        </p:tgtEl>
                                        <p:attrNameLst>
                                          <p:attrName>style.visibility</p:attrName>
                                        </p:attrNameLst>
                                      </p:cBhvr>
                                      <p:to>
                                        <p:strVal val="hidden"/>
                                      </p:to>
                                    </p:set>
                                  </p:childTnLst>
                                </p:cTn>
                              </p:par>
                              <p:par>
                                <p:cTn id="33" presetID="8" presetClass="emph" presetSubtype="0" fill="hold" nodeType="withEffect">
                                  <p:stCondLst>
                                    <p:cond delay="0"/>
                                  </p:stCondLst>
                                  <p:childTnLst>
                                    <p:animRot by="21600000">
                                      <p:cBhvr>
                                        <p:cTn id="34" dur="1000" fill="hold"/>
                                        <p:tgtEl>
                                          <p:spTgt spid="19"/>
                                        </p:tgtEl>
                                        <p:attrNameLst>
                                          <p:attrName>r</p:attrName>
                                        </p:attrNameLst>
                                      </p:cBhvr>
                                    </p:animRot>
                                  </p:childTnLst>
                                </p:cTn>
                              </p:par>
                              <p:par>
                                <p:cTn id="35" presetID="10"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250"/>
                                        <p:tgtEl>
                                          <p:spTgt spid="21"/>
                                        </p:tgtEl>
                                      </p:cBhvr>
                                    </p:animEffect>
                                  </p:childTnLst>
                                </p:cTn>
                              </p:par>
                              <p:par>
                                <p:cTn id="38" presetID="2" presetClass="exit" presetSubtype="9" fill="hold" nodeType="withEffect">
                                  <p:stCondLst>
                                    <p:cond delay="0"/>
                                  </p:stCondLst>
                                  <p:childTnLst>
                                    <p:anim calcmode="lin" valueType="num">
                                      <p:cBhvr additive="base">
                                        <p:cTn id="39" dur="1000"/>
                                        <p:tgtEl>
                                          <p:spTgt spid="21"/>
                                        </p:tgtEl>
                                        <p:attrNameLst>
                                          <p:attrName>ppt_x</p:attrName>
                                        </p:attrNameLst>
                                      </p:cBhvr>
                                      <p:tavLst>
                                        <p:tav tm="0">
                                          <p:val>
                                            <p:strVal val="ppt_x"/>
                                          </p:val>
                                        </p:tav>
                                        <p:tav tm="100000">
                                          <p:val>
                                            <p:strVal val="0-ppt_w/2"/>
                                          </p:val>
                                        </p:tav>
                                      </p:tavLst>
                                    </p:anim>
                                    <p:anim calcmode="lin" valueType="num">
                                      <p:cBhvr additive="base">
                                        <p:cTn id="40" dur="1000"/>
                                        <p:tgtEl>
                                          <p:spTgt spid="21"/>
                                        </p:tgtEl>
                                        <p:attrNameLst>
                                          <p:attrName>ppt_y</p:attrName>
                                        </p:attrNameLst>
                                      </p:cBhvr>
                                      <p:tavLst>
                                        <p:tav tm="0">
                                          <p:val>
                                            <p:strVal val="ppt_y"/>
                                          </p:val>
                                        </p:tav>
                                        <p:tav tm="100000">
                                          <p:val>
                                            <p:strVal val="0-ppt_h/2"/>
                                          </p:val>
                                        </p:tav>
                                      </p:tavLst>
                                    </p:anim>
                                    <p:set>
                                      <p:cBhvr>
                                        <p:cTn id="41" dur="1" fill="hold">
                                          <p:stCondLst>
                                            <p:cond delay="999"/>
                                          </p:stCondLst>
                                        </p:cTn>
                                        <p:tgtEl>
                                          <p:spTgt spid="21"/>
                                        </p:tgtEl>
                                        <p:attrNameLst>
                                          <p:attrName>style.visibility</p:attrName>
                                        </p:attrNameLst>
                                      </p:cBhvr>
                                      <p:to>
                                        <p:strVal val="hidden"/>
                                      </p:to>
                                    </p:set>
                                  </p:childTnLst>
                                </p:cTn>
                              </p:par>
                              <p:par>
                                <p:cTn id="42" presetID="8" presetClass="emph" presetSubtype="0" fill="hold" nodeType="withEffect">
                                  <p:stCondLst>
                                    <p:cond delay="0"/>
                                  </p:stCondLst>
                                  <p:childTnLst>
                                    <p:animRot by="21600000">
                                      <p:cBhvr>
                                        <p:cTn id="43" dur="1000" fill="hold"/>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6" descr="C:\Documents and Settings\tdz\桌面\未标题-2 拷贝.jpg"/>
          <p:cNvPicPr>
            <a:picLocks noChangeAspect="1" noChangeArrowheads="1"/>
          </p:cNvPicPr>
          <p:nvPr/>
        </p:nvPicPr>
        <p:blipFill>
          <a:blip r:embed="rId1" cstate="print"/>
          <a:srcRect/>
          <a:stretch>
            <a:fillRect/>
          </a:stretch>
        </p:blipFill>
        <p:spPr bwMode="auto">
          <a:xfrm>
            <a:off x="0" y="3878263"/>
            <a:ext cx="2195513" cy="2981325"/>
          </a:xfrm>
          <a:prstGeom prst="rect">
            <a:avLst/>
          </a:prstGeom>
          <a:noFill/>
          <a:ln w="9525">
            <a:noFill/>
            <a:miter lim="800000"/>
            <a:headEnd/>
            <a:tailEnd/>
          </a:ln>
        </p:spPr>
      </p:pic>
      <p:sp>
        <p:nvSpPr>
          <p:cNvPr id="45058"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5"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仪表（衣着打扮）</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45062"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12" name="TextBox 11"/>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职业男性着装</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cxnSp>
        <p:nvCxnSpPr>
          <p:cNvPr id="13" name="直接连接符 12"/>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14" name="矩形 13"/>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鞋与袜，决不可忽视的细节</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5" name="矩形 4"/>
          <p:cNvSpPr>
            <a:spLocks noChangeArrowheads="1"/>
          </p:cNvSpPr>
          <p:nvPr/>
        </p:nvSpPr>
        <p:spPr bwMode="auto">
          <a:xfrm>
            <a:off x="5220073" y="5733256"/>
            <a:ext cx="2059408" cy="581057"/>
          </a:xfrm>
          <a:prstGeom prst="rect">
            <a:avLst/>
          </a:prstGeom>
          <a:noFill/>
          <a:ln w="9525">
            <a:noFill/>
            <a:miter lim="800000"/>
          </a:ln>
        </p:spPr>
        <p:txBody>
          <a:bodyPr>
            <a:spAutoFit/>
          </a:bodyPr>
          <a:lstStyle/>
          <a:p>
            <a:pPr algn="ctr">
              <a:lnSpc>
                <a:spcPct val="150000"/>
              </a:lnSpc>
              <a:spcBef>
                <a:spcPts val="0"/>
              </a:spcBef>
              <a:spcAft>
                <a:spcPts val="0"/>
              </a:spcAft>
              <a:defRPr/>
            </a:pPr>
            <a:r>
              <a:rPr lang="zh-CN" altLang="en-US" sz="24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鞋与袜</a:t>
            </a:r>
            <a:endParaRPr lang="zh-CN" altLang="en-US" sz="24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sp>
        <p:nvSpPr>
          <p:cNvPr id="27" name="TextBox 26"/>
          <p:cNvSpPr txBox="1"/>
          <p:nvPr/>
        </p:nvSpPr>
        <p:spPr>
          <a:xfrm>
            <a:off x="4356100" y="1989138"/>
            <a:ext cx="3455988" cy="1570037"/>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正规场合不能穿白袜子。除非穿白西装、白皮鞋，否则不能穿白袜子，因为反差太大。袜子的颜色以和皮鞋一个颜色为最佳。</a:t>
            </a:r>
            <a:endParaRPr lang="zh-CN" altLang="en-US" sz="1600" dirty="0"/>
          </a:p>
        </p:txBody>
      </p:sp>
      <p:sp>
        <p:nvSpPr>
          <p:cNvPr id="28" name="TextBox 27"/>
          <p:cNvSpPr txBox="1"/>
          <p:nvPr/>
        </p:nvSpPr>
        <p:spPr>
          <a:xfrm>
            <a:off x="4356100" y="4005263"/>
            <a:ext cx="3455988" cy="1570037"/>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选择袜子还要注意长短，最好是中长袜。如果当你坐下来时，在袜子和裤子之间还露一截毛茸茸的腿，那是极不雅观的。</a:t>
            </a:r>
            <a:endParaRPr lang="zh-CN" altLang="en-US" sz="1600" dirty="0"/>
          </a:p>
        </p:txBody>
      </p:sp>
      <p:pic>
        <p:nvPicPr>
          <p:cNvPr id="45069" name="Picture 5" descr="C:\Documents and Settings\tdz\桌面\新建文件夹\5d35b5aefcf.jpg"/>
          <p:cNvPicPr>
            <a:picLocks noChangeAspect="1" noChangeArrowheads="1"/>
          </p:cNvPicPr>
          <p:nvPr/>
        </p:nvPicPr>
        <p:blipFill>
          <a:blip r:embed="rId2" cstate="print"/>
          <a:srcRect/>
          <a:stretch>
            <a:fillRect/>
          </a:stretch>
        </p:blipFill>
        <p:spPr bwMode="auto">
          <a:xfrm>
            <a:off x="6875463" y="5629275"/>
            <a:ext cx="901700" cy="768350"/>
          </a:xfrm>
          <a:prstGeom prst="rect">
            <a:avLst/>
          </a:prstGeom>
          <a:noFill/>
          <a:ln w="9525">
            <a:noFill/>
            <a:miter lim="800000"/>
            <a:headEnd/>
            <a:tailEnd/>
          </a:ln>
        </p:spPr>
      </p:pic>
      <p:pic>
        <p:nvPicPr>
          <p:cNvPr id="45070" name="Picture 2" descr="E:\仝德志文件，勿删！\03-参考文档\！PPT图片及版面资源\06-PPT精选插图\04-图标\0D48B1FC8239F316A71B977257FDBE78.png"/>
          <p:cNvPicPr>
            <a:picLocks noChangeAspect="1" noChangeArrowheads="1"/>
          </p:cNvPicPr>
          <p:nvPr/>
        </p:nvPicPr>
        <p:blipFill>
          <a:blip r:embed="rId3" cstate="print"/>
          <a:srcRect/>
          <a:stretch>
            <a:fillRect/>
          </a:stretch>
        </p:blipFill>
        <p:spPr bwMode="auto">
          <a:xfrm>
            <a:off x="444500" y="2628900"/>
            <a:ext cx="1625600" cy="1625600"/>
          </a:xfrm>
          <a:prstGeom prst="rect">
            <a:avLst/>
          </a:prstGeom>
          <a:noFill/>
          <a:ln w="9525">
            <a:noFill/>
            <a:miter lim="800000"/>
            <a:headEnd/>
            <a:tailEnd/>
          </a:ln>
        </p:spPr>
      </p:pic>
      <p:pic>
        <p:nvPicPr>
          <p:cNvPr id="2" name="Picture 3" descr="E:\仝德志文件，勿删！\03-参考文档\！PPT图片及版面资源\06-PPT精选插图\04-图标\EEA2979C29076E131C6E1A002D9376EF.png"/>
          <p:cNvPicPr>
            <a:picLocks noChangeAspect="1" noChangeArrowheads="1"/>
          </p:cNvPicPr>
          <p:nvPr/>
        </p:nvPicPr>
        <p:blipFill>
          <a:blip r:embed="rId4" cstate="print"/>
          <a:srcRect/>
          <a:stretch>
            <a:fillRect/>
          </a:stretch>
        </p:blipFill>
        <p:spPr bwMode="auto">
          <a:xfrm>
            <a:off x="2627313" y="2981325"/>
            <a:ext cx="1155700" cy="1154113"/>
          </a:xfrm>
          <a:prstGeom prst="rect">
            <a:avLst/>
          </a:prstGeom>
          <a:noFill/>
          <a:effectLst>
            <a:outerShdw blurRad="76200" dir="18900000" sy="23000" kx="-1200000" algn="bl" rotWithShape="0">
              <a:prstClr val="black">
                <a:alpha val="20000"/>
              </a:prstClr>
            </a:outerShdw>
          </a:effectLst>
        </p:spPr>
      </p:pic>
      <p:pic>
        <p:nvPicPr>
          <p:cNvPr id="45072" name="Picture 8" descr="C:\Documents and Settings\tdz\桌面\未标题-1 拷贝.png"/>
          <p:cNvPicPr>
            <a:picLocks noChangeAspect="1" noChangeArrowheads="1"/>
          </p:cNvPicPr>
          <p:nvPr/>
        </p:nvPicPr>
        <p:blipFill>
          <a:blip r:embed="rId5" cstate="print"/>
          <a:srcRect/>
          <a:stretch>
            <a:fillRect/>
          </a:stretch>
        </p:blipFill>
        <p:spPr bwMode="auto">
          <a:xfrm>
            <a:off x="1835150" y="4365625"/>
            <a:ext cx="1944688" cy="2308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7"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仪态（举止神态）</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395288" y="1557338"/>
            <a:ext cx="8353425" cy="460375"/>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仪态即是你的身体语言，仪态为什么重要呢，请看仪态在信息传播中的重要程度。</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aphicFrame>
        <p:nvGraphicFramePr>
          <p:cNvPr id="7" name="图表 6"/>
          <p:cNvGraphicFramePr/>
          <p:nvPr/>
        </p:nvGraphicFramePr>
        <p:xfrm>
          <a:off x="1493838" y="2298700"/>
          <a:ext cx="6156325" cy="3887788"/>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Graphic spid="7" grpId="0">
        <p:bldAsOne/>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47106"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仪态（举止神态）</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端正的站：站如松</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572000" y="2363788"/>
            <a:ext cx="3816350" cy="1243012"/>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挺胸，抬头，收腹，目视前方，形成一种</a:t>
            </a:r>
            <a:r>
              <a:rPr lang="zh-CN" altLang="en-US" b="1" kern="0" dirty="0">
                <a:solidFill>
                  <a:srgbClr val="00C4F0"/>
                </a:solidFill>
                <a:latin typeface="微软雅黑" panose="020B0503020204020204" pitchFamily="34" charset="-122"/>
                <a:ea typeface="微软雅黑" panose="020B0503020204020204" pitchFamily="34" charset="-122"/>
              </a:rPr>
              <a:t>端正、挺拔、优美、典雅</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的气质美。</a:t>
            </a:r>
            <a:endParaRPr lang="zh-CN" altLang="en-US" sz="1600" dirty="0"/>
          </a:p>
        </p:txBody>
      </p:sp>
      <p:sp>
        <p:nvSpPr>
          <p:cNvPr id="13" name="TextBox 12"/>
          <p:cNvSpPr txBox="1"/>
          <p:nvPr/>
        </p:nvSpPr>
        <p:spPr>
          <a:xfrm>
            <a:off x="4572000" y="4379913"/>
            <a:ext cx="3816350" cy="1570037"/>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女士双臂自然下垂，或者交叠着放在小腹部，左手在下，右手在上；男士两手也是自然下垂，或交叠放在身前或背于身后。</a:t>
            </a:r>
            <a:endParaRPr lang="zh-CN" altLang="en-US" sz="1600" dirty="0"/>
          </a:p>
        </p:txBody>
      </p:sp>
      <p:pic>
        <p:nvPicPr>
          <p:cNvPr id="47111" name="Picture 5" descr="C:\Documents and Settings\tdz\桌面\气质美女.png"/>
          <p:cNvPicPr>
            <a:picLocks noChangeAspect="1" noChangeArrowheads="1"/>
          </p:cNvPicPr>
          <p:nvPr/>
        </p:nvPicPr>
        <p:blipFill>
          <a:blip r:embed="rId1" cstate="print"/>
          <a:srcRect/>
          <a:stretch>
            <a:fillRect/>
          </a:stretch>
        </p:blipFill>
        <p:spPr bwMode="auto">
          <a:xfrm>
            <a:off x="179388" y="769938"/>
            <a:ext cx="3333750" cy="608806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48130"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仪态（举止神态）</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稳重的坐：坐如钟</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95288" y="2452688"/>
            <a:ext cx="2736850" cy="3184525"/>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“不满坐是谦恭”，在正式的场合或是与上级谈话的时候，一般不要坐满整张椅子，更不能舒舒服服地靠在椅背上。正确的做法是</a:t>
            </a:r>
            <a:r>
              <a:rPr lang="zh-CN" altLang="en-US" b="1" kern="0" dirty="0">
                <a:solidFill>
                  <a:srgbClr val="00C4F0"/>
                </a:solidFill>
                <a:latin typeface="微软雅黑" panose="020B0503020204020204" pitchFamily="34" charset="-122"/>
                <a:ea typeface="微软雅黑" panose="020B0503020204020204" pitchFamily="34" charset="-122"/>
              </a:rPr>
              <a:t>坐满椅子的</a:t>
            </a:r>
            <a:r>
              <a:rPr lang="en-US" altLang="zh-CN" b="1" kern="0" dirty="0">
                <a:solidFill>
                  <a:srgbClr val="00C4F0"/>
                </a:solidFill>
                <a:latin typeface="微软雅黑" panose="020B0503020204020204" pitchFamily="34" charset="-122"/>
                <a:ea typeface="微软雅黑" panose="020B0503020204020204" pitchFamily="34" charset="-122"/>
              </a:rPr>
              <a:t>2/3</a:t>
            </a:r>
            <a:r>
              <a:rPr lang="zh-CN" altLang="en-US" b="1" kern="0" dirty="0">
                <a:solidFill>
                  <a:srgbClr val="00C4F0"/>
                </a:solidFill>
                <a:latin typeface="微软雅黑" panose="020B0503020204020204" pitchFamily="34" charset="-122"/>
                <a:ea typeface="微软雅黑" panose="020B0503020204020204" pitchFamily="34" charset="-122"/>
              </a:rPr>
              <a:t>处，背部挺直，身体稍向前倾</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，表示尊重和谦虚。</a:t>
            </a:r>
            <a:endParaRPr lang="zh-CN" altLang="en-US" sz="1600" dirty="0"/>
          </a:p>
        </p:txBody>
      </p:sp>
      <p:pic>
        <p:nvPicPr>
          <p:cNvPr id="4099" name="Picture 3" descr="C:\Documents and Settings\tdz\桌面\13BDAFEE99DDE69F8D9F07D3955A1949.jpg"/>
          <p:cNvPicPr>
            <a:picLocks noChangeAspect="1" noChangeArrowheads="1"/>
          </p:cNvPicPr>
          <p:nvPr/>
        </p:nvPicPr>
        <p:blipFill>
          <a:blip r:embed="rId1" cstate="print"/>
          <a:srcRect/>
          <a:stretch>
            <a:fillRect/>
          </a:stretch>
        </p:blipFill>
        <p:spPr bwMode="auto">
          <a:xfrm>
            <a:off x="3413245" y="2492895"/>
            <a:ext cx="5335219" cy="3334511"/>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4099"/>
                                        </p:tgtEl>
                                        <p:attrNameLst>
                                          <p:attrName>style.visibility</p:attrName>
                                        </p:attrNameLst>
                                      </p:cBhvr>
                                      <p:to>
                                        <p:strVal val="visible"/>
                                      </p:to>
                                    </p:set>
                                    <p:animEffect transition="in" filter="fade">
                                      <p:cBhvr>
                                        <p:cTn id="23" dur="1000"/>
                                        <p:tgtEl>
                                          <p:spTgt spid="4099"/>
                                        </p:tgtEl>
                                      </p:cBhvr>
                                    </p:animEffect>
                                    <p:anim calcmode="lin" valueType="num">
                                      <p:cBhvr>
                                        <p:cTn id="24" dur="1000" fill="hold"/>
                                        <p:tgtEl>
                                          <p:spTgt spid="4099"/>
                                        </p:tgtEl>
                                        <p:attrNameLst>
                                          <p:attrName>ppt_x</p:attrName>
                                        </p:attrNameLst>
                                      </p:cBhvr>
                                      <p:tavLst>
                                        <p:tav tm="0">
                                          <p:val>
                                            <p:strVal val="#ppt_x"/>
                                          </p:val>
                                        </p:tav>
                                        <p:tav tm="100000">
                                          <p:val>
                                            <p:strVal val="#ppt_x"/>
                                          </p:val>
                                        </p:tav>
                                      </p:tavLst>
                                    </p:anim>
                                    <p:anim calcmode="lin" valueType="num">
                                      <p:cBhvr>
                                        <p:cTn id="25"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153" name="直接连接符 5"/>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49154"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仪态（举止神态）</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稳重的坐：坐如钟</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572000" y="2060575"/>
            <a:ext cx="4032250" cy="1570038"/>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女士的膝盖一定要并起来，不可以分开，脚可以放中间，也可以放在侧边，手则叠放于腿上。如果裙子很短的话，一定要小心盖住。</a:t>
            </a:r>
            <a:endParaRPr lang="zh-CN" altLang="en-US" sz="1600" dirty="0"/>
          </a:p>
        </p:txBody>
      </p:sp>
      <p:sp>
        <p:nvSpPr>
          <p:cNvPr id="13" name="TextBox 12"/>
          <p:cNvSpPr txBox="1"/>
          <p:nvPr/>
        </p:nvSpPr>
        <p:spPr>
          <a:xfrm>
            <a:off x="4572000" y="4005263"/>
            <a:ext cx="4032250" cy="2397125"/>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男士一般就不必像女士那么拘束了，膝盖可以稍微分开些，但不宜超过肩宽。不管男士女士，当翘腿的时候，都要注意收紧上面的腿，脚尖下压，</a:t>
            </a:r>
            <a:r>
              <a:rPr lang="zh-CN" altLang="en-US" b="1" dirty="0">
                <a:solidFill>
                  <a:srgbClr val="FF0000"/>
                </a:solidFill>
                <a:latin typeface="微软雅黑" panose="020B0503020204020204" pitchFamily="34" charset="-122"/>
                <a:ea typeface="微软雅黑" panose="020B0503020204020204" pitchFamily="34" charset="-122"/>
              </a:rPr>
              <a:t>绝不能以脚尖指向别人，或者上下抖动</a:t>
            </a:r>
            <a:r>
              <a:rPr lang="zh-CN" altLang="en-US" sz="1600" dirty="0">
                <a:solidFill>
                  <a:srgbClr val="FF0000"/>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这是一种令人非常不舒服的习惯。</a:t>
            </a:r>
            <a:endParaRPr lang="zh-CN" altLang="en-US" sz="1600" dirty="0"/>
          </a:p>
        </p:txBody>
      </p:sp>
      <p:pic>
        <p:nvPicPr>
          <p:cNvPr id="4098" name="Picture 2" descr="C:\Documents and Settings\tdz\桌面\礼仪培训\72ba6ee10c6852b8f677bfd3b5a71c46.jpg"/>
          <p:cNvPicPr>
            <a:picLocks noChangeAspect="1" noChangeArrowheads="1"/>
          </p:cNvPicPr>
          <p:nvPr/>
        </p:nvPicPr>
        <p:blipFill>
          <a:blip r:embed="rId1" cstate="print"/>
          <a:srcRect/>
          <a:stretch>
            <a:fillRect/>
          </a:stretch>
        </p:blipFill>
        <p:spPr bwMode="auto">
          <a:xfrm>
            <a:off x="683568" y="2108308"/>
            <a:ext cx="3053863" cy="4337873"/>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50178"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仪态（举止神态）</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优雅的走：行如风</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755650" y="2452688"/>
            <a:ext cx="4013200" cy="1660525"/>
          </a:xfrm>
          <a:prstGeom prst="rect">
            <a:avLst/>
          </a:prstGeom>
          <a:noFill/>
        </p:spPr>
        <p:txBody>
          <a:bodyPr>
            <a:spAutoFit/>
          </a:bodyPr>
          <a:lstStyle/>
          <a:p>
            <a:pPr indent="457200">
              <a:lnSpc>
                <a:spcPct val="150000"/>
              </a:lnSpc>
              <a:spcBef>
                <a:spcPts val="0"/>
              </a:spcBef>
              <a:spcAft>
                <a:spcPts val="0"/>
              </a:spcAft>
              <a:defRPr/>
            </a:pPr>
            <a:r>
              <a:rPr lang="zh-CN" altLang="zh-CN" sz="1600" dirty="0">
                <a:solidFill>
                  <a:schemeClr val="bg1">
                    <a:lumMod val="50000"/>
                  </a:schemeClr>
                </a:solidFill>
                <a:latin typeface="微软雅黑" panose="020B0503020204020204" pitchFamily="34" charset="-122"/>
                <a:ea typeface="微软雅黑" panose="020B0503020204020204" pitchFamily="34" charset="-122"/>
              </a:rPr>
              <a:t>走路的姿势</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往往</a:t>
            </a:r>
            <a:r>
              <a:rPr lang="zh-CN" altLang="zh-CN" sz="1600" dirty="0">
                <a:solidFill>
                  <a:schemeClr val="bg1">
                    <a:lumMod val="50000"/>
                  </a:schemeClr>
                </a:solidFill>
                <a:latin typeface="微软雅黑" panose="020B0503020204020204" pitchFamily="34" charset="-122"/>
                <a:ea typeface="微软雅黑" panose="020B0503020204020204" pitchFamily="34" charset="-122"/>
              </a:rPr>
              <a:t>最能体现一个人是否有信心。正确的走路姿势要做到轻、灵、巧。男士要</a:t>
            </a:r>
            <a:r>
              <a:rPr lang="zh-CN" altLang="zh-CN" b="1" kern="0" dirty="0">
                <a:solidFill>
                  <a:srgbClr val="00C4F0"/>
                </a:solidFill>
                <a:latin typeface="微软雅黑" panose="020B0503020204020204" pitchFamily="34" charset="-122"/>
                <a:ea typeface="微软雅黑" panose="020B0503020204020204" pitchFamily="34" charset="-122"/>
              </a:rPr>
              <a:t>稳定、矫健</a:t>
            </a:r>
            <a:r>
              <a:rPr lang="zh-CN" altLang="zh-CN" sz="1600" dirty="0">
                <a:solidFill>
                  <a:schemeClr val="bg1">
                    <a:lumMod val="50000"/>
                  </a:schemeClr>
                </a:solidFill>
                <a:latin typeface="微软雅黑" panose="020B0503020204020204" pitchFamily="34" charset="-122"/>
                <a:ea typeface="微软雅黑" panose="020B0503020204020204" pitchFamily="34" charset="-122"/>
              </a:rPr>
              <a:t>；女士要</a:t>
            </a:r>
            <a:r>
              <a:rPr lang="zh-CN" altLang="zh-CN" b="1" kern="0" dirty="0">
                <a:solidFill>
                  <a:srgbClr val="00C4F0"/>
                </a:solidFill>
                <a:latin typeface="微软雅黑" panose="020B0503020204020204" pitchFamily="34" charset="-122"/>
                <a:ea typeface="微软雅黑" panose="020B0503020204020204" pitchFamily="34" charset="-122"/>
              </a:rPr>
              <a:t>轻盈、优雅</a:t>
            </a:r>
            <a:r>
              <a:rPr lang="zh-CN"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5124" name="Picture 4" descr="C:\Documents and Settings\tdz\桌面\商务女装图.jpg"/>
          <p:cNvPicPr>
            <a:picLocks noChangeAspect="1" noChangeArrowheads="1"/>
          </p:cNvPicPr>
          <p:nvPr/>
        </p:nvPicPr>
        <p:blipFill rotWithShape="1">
          <a:blip r:embed="rId1" cstate="print"/>
          <a:srcRect/>
          <a:stretch>
            <a:fillRect/>
          </a:stretch>
        </p:blipFill>
        <p:spPr bwMode="auto">
          <a:xfrm>
            <a:off x="5148064" y="2295879"/>
            <a:ext cx="3025775" cy="4149080"/>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11" name="TextBox 10"/>
          <p:cNvSpPr txBox="1"/>
          <p:nvPr/>
        </p:nvSpPr>
        <p:spPr>
          <a:xfrm>
            <a:off x="735013" y="4508500"/>
            <a:ext cx="4033837" cy="1662113"/>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走路时，身体应当保持正直，不要过分摇摆，也不要左顾右盼，两眼平视前方，两腿有节奏地交替向前、</a:t>
            </a:r>
            <a:r>
              <a:rPr lang="zh-CN" altLang="en-US" b="1" kern="0" dirty="0">
                <a:solidFill>
                  <a:srgbClr val="00C4F0"/>
                </a:solidFill>
                <a:latin typeface="微软雅黑" panose="020B0503020204020204" pitchFamily="34" charset="-122"/>
                <a:ea typeface="微软雅黑" panose="020B0503020204020204" pitchFamily="34" charset="-122"/>
              </a:rPr>
              <a:t>步履轻捷不要拖拉</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、两臂在身体两侧自然摆动。</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185" name="Rectangle 9"/>
          <p:cNvSpPr>
            <a:spLocks noChangeArrowheads="1"/>
          </p:cNvSpPr>
          <p:nvPr/>
        </p:nvSpPr>
        <p:spPr bwMode="auto">
          <a:xfrm>
            <a:off x="3171825" y="3246438"/>
            <a:ext cx="309880" cy="365760"/>
          </a:xfrm>
          <a:prstGeom prst="rect">
            <a:avLst/>
          </a:prstGeom>
          <a:noFill/>
          <a:ln w="9525">
            <a:noFill/>
            <a:miter lim="800000"/>
          </a:ln>
          <a:effectLst/>
        </p:spPr>
        <p:txBody>
          <a:bodyPr wrap="none">
            <a:spAutoFit/>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5124"/>
                                        </p:tgtEl>
                                        <p:attrNameLst>
                                          <p:attrName>style.visibility</p:attrName>
                                        </p:attrNameLst>
                                      </p:cBhvr>
                                      <p:to>
                                        <p:strVal val="visible"/>
                                      </p:to>
                                    </p:set>
                                    <p:animEffect transition="in" filter="fade">
                                      <p:cBhvr>
                                        <p:cTn id="23" dur="1000"/>
                                        <p:tgtEl>
                                          <p:spTgt spid="5124"/>
                                        </p:tgtEl>
                                      </p:cBhvr>
                                    </p:animEffect>
                                    <p:anim calcmode="lin" valueType="num">
                                      <p:cBhvr>
                                        <p:cTn id="24" dur="1000" fill="hold"/>
                                        <p:tgtEl>
                                          <p:spTgt spid="5124"/>
                                        </p:tgtEl>
                                        <p:attrNameLst>
                                          <p:attrName>ppt_x</p:attrName>
                                        </p:attrNameLst>
                                      </p:cBhvr>
                                      <p:tavLst>
                                        <p:tav tm="0">
                                          <p:val>
                                            <p:strVal val="#ppt_x"/>
                                          </p:val>
                                        </p:tav>
                                        <p:tav tm="100000">
                                          <p:val>
                                            <p:strVal val="#ppt_x"/>
                                          </p:val>
                                        </p:tav>
                                      </p:tavLst>
                                    </p:anim>
                                    <p:anim calcmode="lin" valueType="num">
                                      <p:cBhvr>
                                        <p:cTn id="25" dur="1000" fill="hold"/>
                                        <p:tgtEl>
                                          <p:spTgt spid="512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51202"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仪态（举止神态）</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得体的蹲：不走光</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219700" y="2276475"/>
            <a:ext cx="3384550" cy="1293813"/>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一脚前，一脚后，两腿向下蹲。忌弯腰、翘臀或两脚平蹲（“</a:t>
            </a:r>
            <a:r>
              <a:rPr lang="zh-CN" altLang="en-US" b="1" dirty="0">
                <a:solidFill>
                  <a:srgbClr val="FF0000"/>
                </a:solidFill>
                <a:latin typeface="微软雅黑" panose="020B0503020204020204" pitchFamily="34" charset="-122"/>
                <a:ea typeface="微软雅黑" panose="020B0503020204020204" pitchFamily="34" charset="-122"/>
              </a:rPr>
              <a:t>卫生间姿势”</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7170" name="Picture 2" descr="C:\Documents and Settings\tdz\桌面\未标题-1.png"/>
          <p:cNvPicPr>
            <a:picLocks noChangeAspect="1" noChangeArrowheads="1"/>
          </p:cNvPicPr>
          <p:nvPr/>
        </p:nvPicPr>
        <p:blipFill>
          <a:blip r:embed="rId1" cstate="print"/>
          <a:srcRect/>
          <a:stretch>
            <a:fillRect/>
          </a:stretch>
        </p:blipFill>
        <p:spPr bwMode="auto">
          <a:xfrm>
            <a:off x="588963" y="881063"/>
            <a:ext cx="3119437" cy="5983287"/>
          </a:xfrm>
          <a:prstGeom prst="rect">
            <a:avLst/>
          </a:prstGeom>
          <a:noFill/>
          <a:ln w="9525">
            <a:noFill/>
            <a:miter lim="800000"/>
            <a:headEnd/>
            <a:tailEnd/>
          </a:ln>
        </p:spPr>
      </p:pic>
      <p:pic>
        <p:nvPicPr>
          <p:cNvPr id="7171" name="Picture 3" descr="C:\Documents and Settings\tdz\桌面\1-11110G4420c35.jpg"/>
          <p:cNvPicPr>
            <a:picLocks noChangeAspect="1" noChangeArrowheads="1"/>
          </p:cNvPicPr>
          <p:nvPr/>
        </p:nvPicPr>
        <p:blipFill>
          <a:blip r:embed="rId2" cstate="print"/>
          <a:srcRect/>
          <a:stretch>
            <a:fillRect/>
          </a:stretch>
        </p:blipFill>
        <p:spPr bwMode="auto">
          <a:xfrm>
            <a:off x="5219700" y="3886200"/>
            <a:ext cx="3781425" cy="2921000"/>
          </a:xfrm>
          <a:prstGeom prst="rect">
            <a:avLst/>
          </a:prstGeom>
          <a:noFill/>
          <a:ln w="9525">
            <a:noFill/>
            <a:miter lim="800000"/>
            <a:headEnd/>
            <a:tailEnd/>
          </a:ln>
        </p:spPr>
      </p:pic>
      <p:pic>
        <p:nvPicPr>
          <p:cNvPr id="51208" name="Picture 10" descr="E:\仝德志文件，勿删！\03-参考文档\！PPT图片及版面资源\PPT精美插图\头像\yes.png"/>
          <p:cNvPicPr>
            <a:picLocks noChangeAspect="1" noChangeArrowheads="1"/>
          </p:cNvPicPr>
          <p:nvPr/>
        </p:nvPicPr>
        <p:blipFill>
          <a:blip r:embed="rId3" cstate="print"/>
          <a:srcRect/>
          <a:stretch>
            <a:fillRect/>
          </a:stretch>
        </p:blipFill>
        <p:spPr bwMode="auto">
          <a:xfrm>
            <a:off x="3392488" y="5949950"/>
            <a:ext cx="1143000" cy="730250"/>
          </a:xfrm>
          <a:prstGeom prst="rect">
            <a:avLst/>
          </a:prstGeom>
          <a:noFill/>
          <a:ln w="9525">
            <a:noFill/>
            <a:miter lim="800000"/>
            <a:headEnd/>
            <a:tailEnd/>
          </a:ln>
        </p:spPr>
      </p:pic>
      <p:pic>
        <p:nvPicPr>
          <p:cNvPr id="51209" name="Picture 9" descr="E:\仝德志文件，勿删！\03-参考文档\！PPT图片及版面资源\PPT精美插图\头像\NO.png"/>
          <p:cNvPicPr>
            <a:picLocks noChangeAspect="1" noChangeArrowheads="1"/>
          </p:cNvPicPr>
          <p:nvPr/>
        </p:nvPicPr>
        <p:blipFill>
          <a:blip r:embed="rId4" cstate="print"/>
          <a:srcRect/>
          <a:stretch>
            <a:fillRect/>
          </a:stretch>
        </p:blipFill>
        <p:spPr bwMode="auto">
          <a:xfrm>
            <a:off x="7615238" y="5949950"/>
            <a:ext cx="1133475" cy="7302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7170"/>
                                        </p:tgtEl>
                                        <p:attrNameLst>
                                          <p:attrName>style.visibility</p:attrName>
                                        </p:attrNameLst>
                                      </p:cBhvr>
                                      <p:to>
                                        <p:strVal val="visible"/>
                                      </p:to>
                                    </p:set>
                                    <p:animEffect transition="in" filter="fade">
                                      <p:cBhvr>
                                        <p:cTn id="23" dur="1000"/>
                                        <p:tgtEl>
                                          <p:spTgt spid="7170"/>
                                        </p:tgtEl>
                                      </p:cBhvr>
                                    </p:animEffect>
                                    <p:anim calcmode="lin" valueType="num">
                                      <p:cBhvr>
                                        <p:cTn id="24" dur="1000" fill="hold"/>
                                        <p:tgtEl>
                                          <p:spTgt spid="7170"/>
                                        </p:tgtEl>
                                        <p:attrNameLst>
                                          <p:attrName>ppt_x</p:attrName>
                                        </p:attrNameLst>
                                      </p:cBhvr>
                                      <p:tavLst>
                                        <p:tav tm="0">
                                          <p:val>
                                            <p:strVal val="#ppt_x"/>
                                          </p:val>
                                        </p:tav>
                                        <p:tav tm="100000">
                                          <p:val>
                                            <p:strVal val="#ppt_x"/>
                                          </p:val>
                                        </p:tav>
                                      </p:tavLst>
                                    </p:anim>
                                    <p:anim calcmode="lin" valueType="num">
                                      <p:cBhvr>
                                        <p:cTn id="25"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7171"/>
                                        </p:tgtEl>
                                        <p:attrNameLst>
                                          <p:attrName>style.visibility</p:attrName>
                                        </p:attrNameLst>
                                      </p:cBhvr>
                                      <p:to>
                                        <p:strVal val="visible"/>
                                      </p:to>
                                    </p:set>
                                    <p:animEffect transition="in" filter="fade">
                                      <p:cBhvr>
                                        <p:cTn id="30" dur="1000"/>
                                        <p:tgtEl>
                                          <p:spTgt spid="7171"/>
                                        </p:tgtEl>
                                      </p:cBhvr>
                                    </p:animEffect>
                                    <p:anim calcmode="lin" valueType="num">
                                      <p:cBhvr>
                                        <p:cTn id="31" dur="1000" fill="hold"/>
                                        <p:tgtEl>
                                          <p:spTgt spid="7171"/>
                                        </p:tgtEl>
                                        <p:attrNameLst>
                                          <p:attrName>ppt_x</p:attrName>
                                        </p:attrNameLst>
                                      </p:cBhvr>
                                      <p:tavLst>
                                        <p:tav tm="0">
                                          <p:val>
                                            <p:strVal val="#ppt_x"/>
                                          </p:val>
                                        </p:tav>
                                        <p:tav tm="100000">
                                          <p:val>
                                            <p:strVal val="#ppt_x"/>
                                          </p:val>
                                        </p:tav>
                                      </p:tavLst>
                                    </p:anim>
                                    <p:anim calcmode="lin" valueType="num">
                                      <p:cBhvr>
                                        <p:cTn id="32" dur="1000" fill="hold"/>
                                        <p:tgtEl>
                                          <p:spTgt spid="71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52226"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仪态（举止神态）</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专注的目光：尊重</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535488" y="2084388"/>
            <a:ext cx="4068762" cy="1246187"/>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b="1" kern="0" dirty="0">
                <a:solidFill>
                  <a:srgbClr val="00C4F0"/>
                </a:solidFill>
                <a:latin typeface="微软雅黑" panose="020B0503020204020204" pitchFamily="34" charset="-122"/>
                <a:ea typeface="微软雅黑" panose="020B0503020204020204" pitchFamily="34" charset="-122"/>
              </a:rPr>
              <a:t>眼睛是心灵的窗户</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 交际中经常用目光进行必要的信息、情感交流，目光是否运用得当，直接会影响沟通的效果。</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9" name="Picture 12" descr="眼神"/>
          <p:cNvPicPr>
            <a:picLocks noChangeAspect="1" noChangeArrowheads="1"/>
          </p:cNvPicPr>
          <p:nvPr/>
        </p:nvPicPr>
        <p:blipFill>
          <a:blip r:embed="rId1" cstate="print"/>
          <a:srcRect/>
          <a:stretch>
            <a:fillRect/>
          </a:stretch>
        </p:blipFill>
        <p:spPr bwMode="auto">
          <a:xfrm>
            <a:off x="585015" y="2044148"/>
            <a:ext cx="3437465" cy="4409188"/>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10" name="TextBox 9"/>
          <p:cNvSpPr txBox="1"/>
          <p:nvPr/>
        </p:nvSpPr>
        <p:spPr>
          <a:xfrm>
            <a:off x="4535488" y="3632200"/>
            <a:ext cx="4068762" cy="2676525"/>
          </a:xfrm>
          <a:prstGeom prst="rect">
            <a:avLst/>
          </a:prstGeom>
          <a:noFill/>
        </p:spPr>
        <p:txBody>
          <a:bodyPr>
            <a:spAutoFit/>
          </a:bodyPr>
          <a:lstStyle/>
          <a:p>
            <a:pPr marL="285750" indent="-285750">
              <a:lnSpc>
                <a:spcPct val="150000"/>
              </a:lnSpc>
              <a:spcBef>
                <a:spcPts val="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在与人谈话时，大部分时间应看着对方，否则是不礼貌或不真诚；</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50000"/>
              </a:lnSpc>
              <a:spcBef>
                <a:spcPts val="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正确的目光是自然地注视对方眉与鼻梁三角区，不能左顾右盼，也不能紧盯着对方；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50000"/>
              </a:lnSpc>
              <a:spcBef>
                <a:spcPts val="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道别或握手时，则应该用目光注视着对方的眼睛。</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3" descr="C:\Documents and Settings\tdz\桌面\290-11030210405569.jpg"/>
          <p:cNvPicPr>
            <a:picLocks noChangeAspect="1" noChangeArrowheads="1"/>
          </p:cNvPicPr>
          <p:nvPr/>
        </p:nvPicPr>
        <p:blipFill>
          <a:blip r:embed="rId1" cstate="print"/>
          <a:srcRect/>
          <a:stretch>
            <a:fillRect/>
          </a:stretch>
        </p:blipFill>
        <p:spPr bwMode="auto">
          <a:xfrm>
            <a:off x="1639888" y="2046288"/>
            <a:ext cx="7253287" cy="4811712"/>
          </a:xfrm>
          <a:prstGeom prst="rect">
            <a:avLst/>
          </a:prstGeom>
          <a:noFill/>
          <a:ln w="9525">
            <a:noFill/>
            <a:miter lim="800000"/>
            <a:headEnd/>
            <a:tailEnd/>
          </a:ln>
        </p:spPr>
      </p:pic>
      <p:cxnSp>
        <p:nvCxnSpPr>
          <p:cNvPr id="6" name="直接连接符 5"/>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53251"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仪态（举止神态）</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真诚的微笑：亲切</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539750" y="2492375"/>
            <a:ext cx="4211638" cy="2032000"/>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微笑是一种国际礼仪，是</a:t>
            </a:r>
            <a:r>
              <a:rPr lang="zh-CN" altLang="en-US" b="1" kern="0" dirty="0">
                <a:solidFill>
                  <a:srgbClr val="00C4F0"/>
                </a:solidFill>
                <a:latin typeface="微软雅黑" panose="020B0503020204020204" pitchFamily="34" charset="-122"/>
                <a:ea typeface="微软雅黑" panose="020B0503020204020204" pitchFamily="34" charset="-122"/>
              </a:rPr>
              <a:t>一种不分国籍的通用语言</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。能充分体现一个人的热情、修养和魅力。是最能赋予人好感，增加友善和沟通，愉悦心情的表现方式，是人际交往中的润滑剂。</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273" name="直接连接符 5"/>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54274"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仪态（举止神态）</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真诚的微笑：亲切</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4284663" y="2190750"/>
            <a:ext cx="4067175" cy="2678113"/>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善于交际的人在人际交往中的第一个行动就是微笑，并贯穿人际交往的整个过程。亲切温馨的微笑能够使交流在一个轻松的氛围中开展，可以消除由于陌生、紧张带来的障碍，缩短双方的距离。同时，微笑也显示出你的自信和从容，希望能够通过良好的交流达到预定的目标。</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Rectangle 7"/>
          <p:cNvSpPr/>
          <p:nvPr/>
        </p:nvSpPr>
        <p:spPr bwMode="auto">
          <a:xfrm>
            <a:off x="4414838" y="5589588"/>
            <a:ext cx="3902075" cy="1009650"/>
          </a:xfrm>
          <a:prstGeom prst="rect">
            <a:avLst/>
          </a:prstGeom>
          <a:noFill/>
          <a:ln w="9525">
            <a:noFill/>
            <a:miter lim="800000"/>
          </a:ln>
        </p:spPr>
        <p:txBody>
          <a:bodyPr/>
          <a:lstStyle/>
          <a:p>
            <a:pPr>
              <a:lnSpc>
                <a:spcPct val="154000"/>
              </a:lnSpc>
              <a:buClr>
                <a:srgbClr val="1C1C1C"/>
              </a:buClr>
              <a:buFont typeface="Wingdings" panose="05000000000000000000" pitchFamily="2" charset="2"/>
              <a:buNone/>
            </a:pPr>
            <a:r>
              <a:rPr lang="zh-CN" altLang="en-US" b="1">
                <a:solidFill>
                  <a:srgbClr val="00B0F0"/>
                </a:solidFill>
                <a:latin typeface="微软雅黑" panose="020B0503020204020204" pitchFamily="34" charset="-122"/>
                <a:ea typeface="微软雅黑" panose="020B0503020204020204" pitchFamily="34" charset="-122"/>
              </a:rPr>
              <a:t>微笑，女性最重要、最美丽的妆容；</a:t>
            </a:r>
            <a:endParaRPr lang="en-US" altLang="zh-CN" b="1">
              <a:solidFill>
                <a:srgbClr val="00B0F0"/>
              </a:solidFill>
              <a:latin typeface="微软雅黑" panose="020B0503020204020204" pitchFamily="34" charset="-122"/>
              <a:ea typeface="微软雅黑" panose="020B0503020204020204" pitchFamily="34" charset="-122"/>
            </a:endParaRPr>
          </a:p>
          <a:p>
            <a:pPr>
              <a:lnSpc>
                <a:spcPct val="154000"/>
              </a:lnSpc>
              <a:buClr>
                <a:srgbClr val="1C1C1C"/>
              </a:buClr>
              <a:buFont typeface="Wingdings" panose="05000000000000000000" pitchFamily="2" charset="2"/>
              <a:buNone/>
            </a:pPr>
            <a:r>
              <a:rPr lang="zh-CN" altLang="en-US" b="1">
                <a:solidFill>
                  <a:srgbClr val="00B0F0"/>
                </a:solidFill>
                <a:latin typeface="微软雅黑" panose="020B0503020204020204" pitchFamily="34" charset="-122"/>
                <a:ea typeface="微软雅黑" panose="020B0503020204020204" pitchFamily="34" charset="-122"/>
              </a:rPr>
              <a:t>微笑，是男士良好修养的最佳体现。</a:t>
            </a:r>
            <a:endParaRPr lang="en-US" altLang="zh-CN" sz="2400" b="1">
              <a:solidFill>
                <a:srgbClr val="FFFF00"/>
              </a:solidFill>
              <a:latin typeface="华文细黑"/>
              <a:ea typeface="华文细黑"/>
              <a:cs typeface="华文细黑"/>
            </a:endParaRPr>
          </a:p>
        </p:txBody>
      </p:sp>
      <p:pic>
        <p:nvPicPr>
          <p:cNvPr id="13" name="Picture 9" descr="904742ae-1c4c-4d28-a7c0-cf97ec4be85b"/>
          <p:cNvPicPr>
            <a:picLocks noChangeAspect="1" noChangeArrowheads="1"/>
          </p:cNvPicPr>
          <p:nvPr/>
        </p:nvPicPr>
        <p:blipFill>
          <a:blip r:embed="rId1" cstate="print"/>
          <a:srcRect/>
          <a:stretch>
            <a:fillRect/>
          </a:stretch>
        </p:blipFill>
        <p:spPr bwMode="auto">
          <a:xfrm>
            <a:off x="646336" y="2129090"/>
            <a:ext cx="3098800" cy="4433887"/>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燕尾形 36"/>
          <p:cNvSpPr/>
          <p:nvPr/>
        </p:nvSpPr>
        <p:spPr>
          <a:xfrm>
            <a:off x="250825" y="3284538"/>
            <a:ext cx="8640763" cy="73025"/>
          </a:xfrm>
          <a:prstGeom prst="chevron">
            <a:avLst/>
          </a:prstGeom>
          <a:ln>
            <a:tailEnd type="triangle" w="med" len="lg"/>
          </a:ln>
        </p:spPr>
        <p:style>
          <a:lnRef idx="1">
            <a:schemeClr val="accent1"/>
          </a:lnRef>
          <a:fillRef idx="3">
            <a:schemeClr val="accent1"/>
          </a:fillRef>
          <a:effectRef idx="2">
            <a:schemeClr val="accent1"/>
          </a:effectRef>
          <a:fontRef idx="minor">
            <a:schemeClr val="lt1"/>
          </a:fontRef>
        </p:style>
        <p:txBody>
          <a:bodyPr anchor="ctr"/>
          <a:lstStyle/>
          <a:p>
            <a:pPr algn="ctr">
              <a:spcBef>
                <a:spcPts val="0"/>
              </a:spcBef>
              <a:spcAft>
                <a:spcPts val="0"/>
              </a:spcAft>
              <a:defRPr/>
            </a:pPr>
            <a:endParaRPr lang="en-US">
              <a:solidFill>
                <a:schemeClr val="tx1"/>
              </a:solidFill>
            </a:endParaRPr>
          </a:p>
        </p:txBody>
      </p:sp>
      <p:grpSp>
        <p:nvGrpSpPr>
          <p:cNvPr id="56" name="组合 55"/>
          <p:cNvGrpSpPr/>
          <p:nvPr/>
        </p:nvGrpSpPr>
        <p:grpSpPr bwMode="auto">
          <a:xfrm>
            <a:off x="1042988" y="6415088"/>
            <a:ext cx="7273925" cy="254000"/>
            <a:chOff x="1043608" y="6415444"/>
            <a:chExt cx="7272768" cy="253916"/>
          </a:xfrm>
        </p:grpSpPr>
        <p:cxnSp>
          <p:nvCxnSpPr>
            <p:cNvPr id="2" name="直接连接符 1"/>
            <p:cNvCxnSpPr/>
            <p:nvPr/>
          </p:nvCxnSpPr>
          <p:spPr bwMode="auto">
            <a:xfrm>
              <a:off x="1043608" y="6542402"/>
              <a:ext cx="2879267" cy="0"/>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bwMode="auto">
            <a:xfrm>
              <a:off x="5437109" y="6542402"/>
              <a:ext cx="2879267" cy="0"/>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319687" y="6415444"/>
              <a:ext cx="723785" cy="253916"/>
            </a:xfrm>
            <a:prstGeom prst="rect">
              <a:avLst/>
            </a:prstGeom>
            <a:noFill/>
          </p:spPr>
          <p:txBody>
            <a:bodyPr wrap="none">
              <a:spAutoFit/>
            </a:bodyPr>
            <a:lstStyle/>
            <a:p>
              <a:pPr>
                <a:spcBef>
                  <a:spcPts val="0"/>
                </a:spcBef>
                <a:spcAft>
                  <a:spcPts val="0"/>
                </a:spcAft>
                <a:defRPr/>
              </a:pPr>
              <a:r>
                <a:rPr lang="zh-CN" altLang="en-US" sz="1050" b="1" dirty="0">
                  <a:solidFill>
                    <a:schemeClr val="accent6">
                      <a:lumMod val="75000"/>
                    </a:schemeClr>
                  </a:solidFill>
                  <a:latin typeface="微软雅黑" panose="020B0503020204020204" pitchFamily="34" charset="-122"/>
                  <a:ea typeface="微软雅黑" panose="020B0503020204020204" pitchFamily="34" charset="-122"/>
                </a:rPr>
                <a:t>二级目录</a:t>
              </a:r>
              <a:endParaRPr lang="zh-CN" altLang="en-US" sz="1050" b="1" dirty="0">
                <a:solidFill>
                  <a:schemeClr val="accent6">
                    <a:lumMod val="75000"/>
                  </a:schemeClr>
                </a:solidFill>
                <a:latin typeface="微软雅黑" panose="020B0503020204020204" pitchFamily="34" charset="-122"/>
                <a:ea typeface="微软雅黑" panose="020B0503020204020204" pitchFamily="34" charset="-122"/>
              </a:endParaRPr>
            </a:p>
          </p:txBody>
        </p:sp>
        <p:grpSp>
          <p:nvGrpSpPr>
            <p:cNvPr id="18463" name="组合 39"/>
            <p:cNvGrpSpPr/>
            <p:nvPr/>
          </p:nvGrpSpPr>
          <p:grpSpPr bwMode="auto">
            <a:xfrm>
              <a:off x="4291789" y="6525344"/>
              <a:ext cx="777875" cy="30162"/>
              <a:chOff x="415265" y="812476"/>
              <a:chExt cx="777680" cy="30360"/>
            </a:xfrm>
          </p:grpSpPr>
          <p:sp>
            <p:nvSpPr>
              <p:cNvPr id="6" name="椭圆 5"/>
              <p:cNvSpPr/>
              <p:nvPr/>
            </p:nvSpPr>
            <p:spPr>
              <a:xfrm>
                <a:off x="414592" y="813672"/>
                <a:ext cx="28563" cy="2875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endParaRPr>
              </a:p>
            </p:txBody>
          </p:sp>
          <p:sp>
            <p:nvSpPr>
              <p:cNvPr id="7" name="椭圆 6"/>
              <p:cNvSpPr/>
              <p:nvPr/>
            </p:nvSpPr>
            <p:spPr>
              <a:xfrm>
                <a:off x="1165171" y="812075"/>
                <a:ext cx="28563" cy="2875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dirty="0">
                  <a:solidFill>
                    <a:prstClr val="white"/>
                  </a:solidFill>
                </a:endParaRPr>
              </a:p>
            </p:txBody>
          </p:sp>
        </p:grpSp>
      </p:grpSp>
      <p:sp>
        <p:nvSpPr>
          <p:cNvPr id="11" name="斜纹 10"/>
          <p:cNvSpPr/>
          <p:nvPr/>
        </p:nvSpPr>
        <p:spPr>
          <a:xfrm>
            <a:off x="0" y="0"/>
            <a:ext cx="1008063" cy="1008063"/>
          </a:xfrm>
          <a:prstGeom prst="diagStripe">
            <a:avLst/>
          </a:prstGeom>
        </p:spPr>
        <p:style>
          <a:lnRef idx="1">
            <a:schemeClr val="accent6"/>
          </a:lnRef>
          <a:fillRef idx="3">
            <a:schemeClr val="accent6"/>
          </a:fillRef>
          <a:effectRef idx="2">
            <a:schemeClr val="accent6"/>
          </a:effectRef>
          <a:fontRef idx="minor">
            <a:schemeClr val="lt1"/>
          </a:fontRef>
        </p:style>
        <p:txBody>
          <a:bodyPr anchor="ctr"/>
          <a:lstStyle/>
          <a:p>
            <a:pPr algn="ctr">
              <a:spcBef>
                <a:spcPts val="0"/>
              </a:spcBef>
              <a:spcAft>
                <a:spcPts val="0"/>
              </a:spcAft>
              <a:defRPr/>
            </a:pPr>
            <a:endParaRPr lang="zh-CN" altLang="en-US" kern="0" dirty="0">
              <a:solidFill>
                <a:sysClr val="windowText" lastClr="000000"/>
              </a:solidFill>
              <a:ea typeface="微软雅黑" panose="020B0503020204020204" pitchFamily="34" charset="-122"/>
            </a:endParaRPr>
          </a:p>
        </p:txBody>
      </p:sp>
      <p:sp>
        <p:nvSpPr>
          <p:cNvPr id="12" name="TextBox 11"/>
          <p:cNvSpPr txBox="1">
            <a:spLocks noChangeArrowheads="1"/>
          </p:cNvSpPr>
          <p:nvPr/>
        </p:nvSpPr>
        <p:spPr bwMode="auto">
          <a:xfrm rot="-2671436">
            <a:off x="-128588" y="214313"/>
            <a:ext cx="946151" cy="368300"/>
          </a:xfrm>
          <a:prstGeom prst="rect">
            <a:avLst/>
          </a:prstGeom>
          <a:noFill/>
          <a:ln w="9525">
            <a:noFill/>
            <a:miter lim="800000"/>
          </a:ln>
        </p:spPr>
        <p:txBody>
          <a:bodyPr wrap="none">
            <a:spAutoFit/>
          </a:bodyPr>
          <a:lstStyle/>
          <a:p>
            <a:r>
              <a:rPr lang="en-US" altLang="zh-CN">
                <a:solidFill>
                  <a:srgbClr val="FFFFFF"/>
                </a:solidFill>
                <a:latin typeface="微软雅黑" panose="020B0503020204020204" pitchFamily="34" charset="-122"/>
                <a:ea typeface="微软雅黑" panose="020B0503020204020204" pitchFamily="34" charset="-122"/>
              </a:rPr>
              <a:t> </a:t>
            </a:r>
            <a:r>
              <a:rPr lang="zh-CN" altLang="en-US">
                <a:solidFill>
                  <a:srgbClr val="FFFFFF"/>
                </a:solidFill>
                <a:latin typeface="微软雅黑" panose="020B0503020204020204" pitchFamily="34" charset="-122"/>
                <a:ea typeface="微软雅黑" panose="020B0503020204020204" pitchFamily="34" charset="-122"/>
              </a:rPr>
              <a:t>过渡页</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4" name="椭圆 13"/>
          <p:cNvSpPr/>
          <p:nvPr/>
        </p:nvSpPr>
        <p:spPr>
          <a:xfrm>
            <a:off x="360363" y="3230563"/>
            <a:ext cx="180975" cy="179387"/>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latin typeface="幼圆" pitchFamily="49" charset="-122"/>
              <a:ea typeface="幼圆" pitchFamily="49" charset="-122"/>
            </a:endParaRPr>
          </a:p>
        </p:txBody>
      </p:sp>
      <p:sp>
        <p:nvSpPr>
          <p:cNvPr id="15" name="椭圆 14"/>
          <p:cNvSpPr/>
          <p:nvPr/>
        </p:nvSpPr>
        <p:spPr>
          <a:xfrm>
            <a:off x="2520950" y="3213100"/>
            <a:ext cx="179388"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latin typeface="幼圆" pitchFamily="49" charset="-122"/>
              <a:ea typeface="幼圆" pitchFamily="49" charset="-122"/>
            </a:endParaRPr>
          </a:p>
        </p:txBody>
      </p:sp>
      <p:sp>
        <p:nvSpPr>
          <p:cNvPr id="23" name="椭圆 22"/>
          <p:cNvSpPr/>
          <p:nvPr/>
        </p:nvSpPr>
        <p:spPr>
          <a:xfrm>
            <a:off x="4681538" y="3228975"/>
            <a:ext cx="180975"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latin typeface="幼圆" pitchFamily="49" charset="-122"/>
              <a:ea typeface="幼圆" pitchFamily="49" charset="-122"/>
            </a:endParaRPr>
          </a:p>
        </p:txBody>
      </p:sp>
      <p:cxnSp>
        <p:nvCxnSpPr>
          <p:cNvPr id="53" name="直接连接符 52"/>
          <p:cNvCxnSpPr>
            <a:stCxn id="14" idx="4"/>
          </p:cNvCxnSpPr>
          <p:nvPr/>
        </p:nvCxnSpPr>
        <p:spPr>
          <a:xfrm flipH="1">
            <a:off x="450850" y="3409950"/>
            <a:ext cx="0" cy="2711450"/>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pic>
        <p:nvPicPr>
          <p:cNvPr id="1034" name="Picture 10" descr="C:\Users\user\Desktop\B08_5.jpg"/>
          <p:cNvPicPr>
            <a:picLocks noChangeAspect="1" noChangeArrowheads="1"/>
          </p:cNvPicPr>
          <p:nvPr/>
        </p:nvPicPr>
        <p:blipFill rotWithShape="1">
          <a:blip r:embed="rId1" cstate="print"/>
          <a:srcRect/>
          <a:stretch>
            <a:fillRect/>
          </a:stretch>
        </p:blipFill>
        <p:spPr bwMode="auto">
          <a:xfrm>
            <a:off x="504743" y="3429000"/>
            <a:ext cx="1979025"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38" name="TextBox 30"/>
          <p:cNvSpPr txBox="1">
            <a:spLocks noChangeArrowheads="1"/>
          </p:cNvSpPr>
          <p:nvPr/>
        </p:nvSpPr>
        <p:spPr bwMode="auto">
          <a:xfrm>
            <a:off x="504825" y="5824538"/>
            <a:ext cx="1978025" cy="412750"/>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chemeClr val="bg1"/>
                </a:solidFill>
                <a:latin typeface="微软雅黑" panose="020B0503020204020204" pitchFamily="34" charset="-122"/>
                <a:ea typeface="微软雅黑" panose="020B0503020204020204" pitchFamily="34" charset="-122"/>
              </a:rPr>
              <a:t>礼仪概述</a:t>
            </a:r>
            <a:endParaRPr lang="en-US" altLang="zh-CN" sz="1600" b="1">
              <a:solidFill>
                <a:schemeClr val="bg1"/>
              </a:solidFill>
              <a:latin typeface="微软雅黑" panose="020B0503020204020204" pitchFamily="34" charset="-122"/>
              <a:ea typeface="微软雅黑" panose="020B0503020204020204" pitchFamily="34" charset="-122"/>
            </a:endParaRPr>
          </a:p>
        </p:txBody>
      </p:sp>
      <p:cxnSp>
        <p:nvCxnSpPr>
          <p:cNvPr id="27" name="直接连接符 26"/>
          <p:cNvCxnSpPr>
            <a:stCxn id="15" idx="4"/>
          </p:cNvCxnSpPr>
          <p:nvPr/>
        </p:nvCxnSpPr>
        <p:spPr>
          <a:xfrm>
            <a:off x="2609850" y="3394075"/>
            <a:ext cx="500063" cy="963613"/>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108325" y="4365625"/>
            <a:ext cx="3148013" cy="0"/>
          </a:xfrm>
          <a:prstGeom prst="line">
            <a:avLst/>
          </a:prstGeom>
          <a:ln>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29" name="TextBox 81"/>
          <p:cNvSpPr txBox="1">
            <a:spLocks noChangeArrowheads="1"/>
          </p:cNvSpPr>
          <p:nvPr/>
        </p:nvSpPr>
        <p:spPr bwMode="auto">
          <a:xfrm>
            <a:off x="3279775" y="3924300"/>
            <a:ext cx="1108075" cy="36830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何为礼仪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34" name="TextBox 81"/>
          <p:cNvSpPr txBox="1">
            <a:spLocks noChangeArrowheads="1"/>
          </p:cNvSpPr>
          <p:nvPr/>
        </p:nvSpPr>
        <p:spPr bwMode="auto">
          <a:xfrm>
            <a:off x="1474788" y="1844675"/>
            <a:ext cx="1108075" cy="369888"/>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礼仪现状</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1349375" y="2271713"/>
            <a:ext cx="3149600" cy="1587"/>
          </a:xfrm>
          <a:prstGeom prst="line">
            <a:avLst/>
          </a:prstGeom>
          <a:ln>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49" name="TextBox 97"/>
          <p:cNvSpPr txBox="1">
            <a:spLocks noChangeArrowheads="1"/>
          </p:cNvSpPr>
          <p:nvPr/>
        </p:nvSpPr>
        <p:spPr bwMode="auto">
          <a:xfrm>
            <a:off x="5795963" y="1844675"/>
            <a:ext cx="1570037" cy="369888"/>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为何要学礼仪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50" name="直接连接符 49"/>
          <p:cNvCxnSpPr/>
          <p:nvPr/>
        </p:nvCxnSpPr>
        <p:spPr>
          <a:xfrm flipV="1">
            <a:off x="541338" y="2273300"/>
            <a:ext cx="798512" cy="93980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5600700" y="2298700"/>
            <a:ext cx="3149600" cy="1588"/>
          </a:xfrm>
          <a:prstGeom prst="line">
            <a:avLst/>
          </a:prstGeom>
          <a:ln>
            <a:prstDash val="sysDash"/>
            <a:tailEnd type="diamond" w="lg" len="lg"/>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23" idx="0"/>
          </p:cNvCxnSpPr>
          <p:nvPr/>
        </p:nvCxnSpPr>
        <p:spPr>
          <a:xfrm flipV="1">
            <a:off x="4772025" y="2300288"/>
            <a:ext cx="819150" cy="928687"/>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35496" y="404664"/>
            <a:ext cx="896441" cy="369332"/>
          </a:xfrm>
          <a:prstGeom prst="rect">
            <a:avLst/>
          </a:prstGeom>
          <a:noFill/>
          <a:effectLst>
            <a:reflection blurRad="6350" stA="50000" endA="300" endPos="38500" dist="50800" dir="5400000" sy="-100000" algn="bl" rotWithShape="0"/>
          </a:effectLst>
        </p:spPr>
        <p:txBody>
          <a:bodyPr>
            <a:spAutoFit/>
          </a:bodyPr>
          <a:lstStyle/>
          <a:p>
            <a:pPr>
              <a:spcBef>
                <a:spcPts val="0"/>
              </a:spcBef>
              <a:spcAft>
                <a:spcPts val="0"/>
              </a:spcAft>
              <a:defRPr/>
            </a:pPr>
            <a:r>
              <a:rPr lang="en-US" altLang="zh-CN" dirty="0">
                <a:solidFill>
                  <a:schemeClr val="bg2">
                    <a:lumMod val="2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dirty="0">
              <a:solidFill>
                <a:schemeClr val="bg2">
                  <a:lumMod val="2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cxnSp>
        <p:nvCxnSpPr>
          <p:cNvPr id="66" name="直接连接符 65"/>
          <p:cNvCxnSpPr/>
          <p:nvPr/>
        </p:nvCxnSpPr>
        <p:spPr>
          <a:xfrm>
            <a:off x="900113" y="333375"/>
            <a:ext cx="0" cy="719138"/>
          </a:xfrm>
          <a:prstGeom prst="line">
            <a:avLst/>
          </a:prstGeom>
          <a:ln w="3175">
            <a:headEnd type="diamond" w="lg" len="lg"/>
          </a:ln>
        </p:spPr>
        <p:style>
          <a:lnRef idx="2">
            <a:schemeClr val="accent5"/>
          </a:lnRef>
          <a:fillRef idx="0">
            <a:schemeClr val="accent5"/>
          </a:fillRef>
          <a:effectRef idx="1">
            <a:schemeClr val="accent5"/>
          </a:effectRef>
          <a:fontRef idx="minor">
            <a:schemeClr val="tx1"/>
          </a:fontRef>
        </p:style>
      </p:cxnSp>
      <p:cxnSp>
        <p:nvCxnSpPr>
          <p:cNvPr id="67" name="直接连接符 66"/>
          <p:cNvCxnSpPr/>
          <p:nvPr/>
        </p:nvCxnSpPr>
        <p:spPr>
          <a:xfrm>
            <a:off x="900113" y="1052513"/>
            <a:ext cx="7848600" cy="0"/>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69" name="直接连接符 68"/>
          <p:cNvCxnSpPr/>
          <p:nvPr/>
        </p:nvCxnSpPr>
        <p:spPr>
          <a:xfrm flipV="1">
            <a:off x="8748713" y="549275"/>
            <a:ext cx="0" cy="503238"/>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71" name="直接连接符 70"/>
          <p:cNvCxnSpPr/>
          <p:nvPr/>
        </p:nvCxnSpPr>
        <p:spPr>
          <a:xfrm flipH="1">
            <a:off x="8027988" y="549275"/>
            <a:ext cx="720725" cy="0"/>
          </a:xfrm>
          <a:prstGeom prst="line">
            <a:avLst/>
          </a:prstGeom>
          <a:ln w="3175">
            <a:headEnd type="none"/>
            <a:tailEnd type="oval" w="med" len="med"/>
          </a:ln>
        </p:spPr>
        <p:style>
          <a:lnRef idx="2">
            <a:schemeClr val="accent5"/>
          </a:lnRef>
          <a:fillRef idx="0">
            <a:schemeClr val="accent5"/>
          </a:fillRef>
          <a:effectRef idx="1">
            <a:schemeClr val="accent5"/>
          </a:effectRef>
          <a:fontRef idx="minor">
            <a:schemeClr val="tx1"/>
          </a:fontRef>
        </p:style>
      </p:cxnSp>
      <p:sp>
        <p:nvSpPr>
          <p:cNvPr id="72" name="灯片编号占位符 5"/>
          <p:cNvSpPr txBox="1"/>
          <p:nvPr/>
        </p:nvSpPr>
        <p:spPr>
          <a:xfrm>
            <a:off x="7859713" y="647700"/>
            <a:ext cx="889000" cy="304800"/>
          </a:xfrm>
          <a:prstGeom prst="rect">
            <a:avLst/>
          </a:prstGeom>
          <a:effectLst>
            <a:outerShdw blurRad="152400" dist="317500" dir="5400000" sx="90000" sy="-19000" rotWithShape="0">
              <a:prstClr val="black">
                <a:alpha val="15000"/>
              </a:prstClr>
            </a:outerShdw>
          </a:effectLst>
        </p:spPr>
        <p:txBody>
          <a:bodyPr anchor="ctr"/>
          <a:lstStyle>
            <a:defPPr>
              <a:defRPr lang="zh-CN"/>
            </a:defPPr>
            <a:lvl1pPr algn="r" rtl="0">
              <a:spcBef>
                <a:spcPts val="0"/>
              </a:spcBef>
              <a:spcAft>
                <a:spcPts val="0"/>
              </a:spcAft>
              <a:defRPr sz="1000" kern="1200">
                <a:solidFill>
                  <a:schemeClr val="bg1"/>
                </a:solidFill>
                <a:latin typeface="华文宋体" pitchFamily="2" charset="-122"/>
                <a:ea typeface="华文宋体"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1100" dirty="0" smtClean="0">
                <a:solidFill>
                  <a:schemeClr val="accent6">
                    <a:lumMod val="7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t>第</a:t>
            </a:r>
            <a:r>
              <a:rPr lang="en-US" altLang="zh-CN" sz="1200" dirty="0" smtClean="0">
                <a:solidFill>
                  <a:schemeClr val="accent6">
                    <a:lumMod val="75000"/>
                  </a:schemeClr>
                </a:solidFill>
                <a:latin typeface="微软雅黑" panose="020B0503020204020204" pitchFamily="34" charset="-122"/>
                <a:ea typeface="微软雅黑" panose="020B0503020204020204" pitchFamily="34" charset="-122"/>
              </a:rPr>
              <a:t> </a:t>
            </a:r>
            <a:fld id="{EB93697F-72F9-4514-9E9E-E51C744C977F}" type="slidenum">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fld>
            <a:r>
              <a:rPr lang="zh-CN" altLang="en-US" sz="1200" dirty="0" smtClean="0">
                <a:solidFill>
                  <a:schemeClr val="accent6">
                    <a:lumMod val="75000"/>
                  </a:schemeClr>
                </a:solidFill>
              </a:rPr>
              <a:t> </a:t>
            </a:r>
            <a:r>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t>页</a:t>
            </a:r>
            <a:endParaRPr lang="zh-CN" altLang="en-US" sz="12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80"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礼仪概述</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81"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礼仪现状</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8467" name="Rectangle 35"/>
          <p:cNvSpPr>
            <a:spLocks noChangeArrowheads="1"/>
          </p:cNvSpPr>
          <p:nvPr/>
        </p:nvSpPr>
        <p:spPr bwMode="auto">
          <a:xfrm>
            <a:off x="3171825" y="3246438"/>
            <a:ext cx="309880" cy="365760"/>
          </a:xfrm>
          <a:prstGeom prst="rect">
            <a:avLst/>
          </a:prstGeom>
          <a:noFill/>
          <a:ln w="9525">
            <a:noFill/>
            <a:miter lim="800000"/>
          </a:ln>
          <a:effectLst/>
        </p:spPr>
        <p:txBody>
          <a:bodyPr wrap="none">
            <a:spAutoFit/>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42" presetClass="entr" presetSubtype="0"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1000"/>
                                        <p:tgtEl>
                                          <p:spTgt spid="56"/>
                                        </p:tgtEl>
                                      </p:cBhvr>
                                    </p:animEffect>
                                    <p:anim calcmode="lin" valueType="num">
                                      <p:cBhvr>
                                        <p:cTn id="14" dur="1000" fill="hold"/>
                                        <p:tgtEl>
                                          <p:spTgt spid="56"/>
                                        </p:tgtEl>
                                        <p:attrNameLst>
                                          <p:attrName>ppt_x</p:attrName>
                                        </p:attrNameLst>
                                      </p:cBhvr>
                                      <p:tavLst>
                                        <p:tav tm="0">
                                          <p:val>
                                            <p:strVal val="#ppt_x"/>
                                          </p:val>
                                        </p:tav>
                                        <p:tav tm="100000">
                                          <p:val>
                                            <p:strVal val="#ppt_x"/>
                                          </p:val>
                                        </p:tav>
                                      </p:tavLst>
                                    </p:anim>
                                    <p:anim calcmode="lin" valueType="num">
                                      <p:cBhvr>
                                        <p:cTn id="15"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down)">
                                      <p:cBhvr>
                                        <p:cTn id="20" dur="500"/>
                                        <p:tgtEl>
                                          <p:spTgt spid="50"/>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left)">
                                      <p:cBhvr>
                                        <p:cTn id="24" dur="500"/>
                                        <p:tgtEl>
                                          <p:spTgt spid="48"/>
                                        </p:tgtEl>
                                      </p:cBhvr>
                                    </p:animEffect>
                                  </p:childTnLst>
                                </p:cTn>
                              </p:par>
                            </p:childTnLst>
                          </p:cTn>
                        </p:par>
                        <p:par>
                          <p:cTn id="25" fill="hold">
                            <p:stCondLst>
                              <p:cond delay="1000"/>
                            </p:stCondLst>
                            <p:childTnLst>
                              <p:par>
                                <p:cTn id="26" presetID="42" presetClass="entr" presetSubtype="0" fill="hold" grpId="2"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42" presetClass="entr" presetSubtype="0" fill="hold" grpId="2"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22" presetClass="entr" presetSubtype="4"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down)">
                                      <p:cBhvr>
                                        <p:cTn id="48" dur="500"/>
                                        <p:tgtEl>
                                          <p:spTgt spid="62"/>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500"/>
                                        <p:tgtEl>
                                          <p:spTgt spid="61"/>
                                        </p:tgtEl>
                                      </p:cBhvr>
                                    </p:animEffect>
                                  </p:childTnLst>
                                </p:cTn>
                              </p:par>
                            </p:childTnLst>
                          </p:cTn>
                        </p:par>
                        <p:par>
                          <p:cTn id="53" fill="hold">
                            <p:stCondLst>
                              <p:cond delay="5000"/>
                            </p:stCondLst>
                            <p:childTnLst>
                              <p:par>
                                <p:cTn id="54" presetID="42" presetClass="entr" presetSubtype="0" fill="hold" grpId="2"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1000"/>
                                        <p:tgtEl>
                                          <p:spTgt spid="49"/>
                                        </p:tgtEl>
                                      </p:cBhvr>
                                    </p:animEffect>
                                    <p:anim calcmode="lin" valueType="num">
                                      <p:cBhvr>
                                        <p:cTn id="57" dur="1000" fill="hold"/>
                                        <p:tgtEl>
                                          <p:spTgt spid="49"/>
                                        </p:tgtEl>
                                        <p:attrNameLst>
                                          <p:attrName>ppt_x</p:attrName>
                                        </p:attrNameLst>
                                      </p:cBhvr>
                                      <p:tavLst>
                                        <p:tav tm="0">
                                          <p:val>
                                            <p:strVal val="#ppt_x"/>
                                          </p:val>
                                        </p:tav>
                                        <p:tav tm="100000">
                                          <p:val>
                                            <p:strVal val="#ppt_x"/>
                                          </p:val>
                                        </p:tav>
                                      </p:tavLst>
                                    </p:anim>
                                    <p:anim calcmode="lin" valueType="num">
                                      <p:cBhvr>
                                        <p:cTn id="5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56" presetClass="path" presetSubtype="0" accel="50000" decel="50000" fill="hold" grpId="0" nodeType="clickEffect">
                                  <p:stCondLst>
                                    <p:cond delay="0"/>
                                  </p:stCondLst>
                                  <p:childTnLst>
                                    <p:animMotion origin="layout" path="M 1.94444E-6 -4.64385E-6 L -0.00191 -0.71461 " pathEditMode="relative" rAng="0" ptsTypes="AA">
                                      <p:cBhvr>
                                        <p:cTn id="62" dur="500" fill="hold"/>
                                        <p:tgtEl>
                                          <p:spTgt spid="38"/>
                                        </p:tgtEl>
                                        <p:attrNameLst>
                                          <p:attrName>ppt_x</p:attrName>
                                          <p:attrName>ppt_y</p:attrName>
                                        </p:attrNameLst>
                                      </p:cBhvr>
                                      <p:rCtr x="-104" y="-35731"/>
                                    </p:animMotion>
                                  </p:childTnLst>
                                </p:cTn>
                              </p:par>
                              <p:par>
                                <p:cTn id="63" presetID="53" presetClass="exit" presetSubtype="16" fill="hold" grpId="1" nodeType="withEffect">
                                  <p:stCondLst>
                                    <p:cond delay="0"/>
                                  </p:stCondLst>
                                  <p:childTnLst>
                                    <p:anim calcmode="lin" valueType="num">
                                      <p:cBhvr>
                                        <p:cTn id="64" dur="500"/>
                                        <p:tgtEl>
                                          <p:spTgt spid="38"/>
                                        </p:tgtEl>
                                        <p:attrNameLst>
                                          <p:attrName>ppt_w</p:attrName>
                                        </p:attrNameLst>
                                      </p:cBhvr>
                                      <p:tavLst>
                                        <p:tav tm="0">
                                          <p:val>
                                            <p:strVal val="ppt_w"/>
                                          </p:val>
                                        </p:tav>
                                        <p:tav tm="100000">
                                          <p:val>
                                            <p:fltVal val="0"/>
                                          </p:val>
                                        </p:tav>
                                      </p:tavLst>
                                    </p:anim>
                                    <p:anim calcmode="lin" valueType="num">
                                      <p:cBhvr>
                                        <p:cTn id="65" dur="500"/>
                                        <p:tgtEl>
                                          <p:spTgt spid="38"/>
                                        </p:tgtEl>
                                        <p:attrNameLst>
                                          <p:attrName>ppt_h</p:attrName>
                                        </p:attrNameLst>
                                      </p:cBhvr>
                                      <p:tavLst>
                                        <p:tav tm="0">
                                          <p:val>
                                            <p:strVal val="ppt_h"/>
                                          </p:val>
                                        </p:tav>
                                        <p:tav tm="100000">
                                          <p:val>
                                            <p:fltVal val="0"/>
                                          </p:val>
                                        </p:tav>
                                      </p:tavLst>
                                    </p:anim>
                                    <p:animEffect transition="out" filter="fade">
                                      <p:cBhvr>
                                        <p:cTn id="66" dur="500"/>
                                        <p:tgtEl>
                                          <p:spTgt spid="38"/>
                                        </p:tgtEl>
                                      </p:cBhvr>
                                    </p:animEffect>
                                    <p:set>
                                      <p:cBhvr>
                                        <p:cTn id="67" dur="1" fill="hold">
                                          <p:stCondLst>
                                            <p:cond delay="499"/>
                                          </p:stCondLst>
                                        </p:cTn>
                                        <p:tgtEl>
                                          <p:spTgt spid="38"/>
                                        </p:tgtEl>
                                        <p:attrNameLst>
                                          <p:attrName>style.visibility</p:attrName>
                                        </p:attrNameLst>
                                      </p:cBhvr>
                                      <p:to>
                                        <p:strVal val="hidden"/>
                                      </p:to>
                                    </p:set>
                                  </p:childTnLst>
                                </p:cTn>
                              </p:par>
                              <p:par>
                                <p:cTn id="68" presetID="56" presetClass="path" presetSubtype="0" accel="50000" decel="50000" fill="hold" nodeType="withEffect">
                                  <p:stCondLst>
                                    <p:cond delay="0"/>
                                  </p:stCondLst>
                                  <p:childTnLst>
                                    <p:animMotion origin="layout" path="M 1.94444E-6 3.05273E-6 L -0.00191 -0.54533 " pathEditMode="relative" rAng="0" ptsTypes="AA">
                                      <p:cBhvr>
                                        <p:cTn id="69" dur="500" fill="hold"/>
                                        <p:tgtEl>
                                          <p:spTgt spid="1034"/>
                                        </p:tgtEl>
                                        <p:attrNameLst>
                                          <p:attrName>ppt_x</p:attrName>
                                          <p:attrName>ppt_y</p:attrName>
                                        </p:attrNameLst>
                                      </p:cBhvr>
                                      <p:rCtr x="-104" y="-27266"/>
                                    </p:animMotion>
                                  </p:childTnLst>
                                </p:cTn>
                              </p:par>
                              <p:par>
                                <p:cTn id="70" presetID="53" presetClass="exit" presetSubtype="16" fill="hold" nodeType="withEffect">
                                  <p:stCondLst>
                                    <p:cond delay="0"/>
                                  </p:stCondLst>
                                  <p:childTnLst>
                                    <p:anim calcmode="lin" valueType="num">
                                      <p:cBhvr>
                                        <p:cTn id="71" dur="500"/>
                                        <p:tgtEl>
                                          <p:spTgt spid="1034"/>
                                        </p:tgtEl>
                                        <p:attrNameLst>
                                          <p:attrName>ppt_w</p:attrName>
                                        </p:attrNameLst>
                                      </p:cBhvr>
                                      <p:tavLst>
                                        <p:tav tm="0">
                                          <p:val>
                                            <p:strVal val="ppt_w"/>
                                          </p:val>
                                        </p:tav>
                                        <p:tav tm="100000">
                                          <p:val>
                                            <p:fltVal val="0"/>
                                          </p:val>
                                        </p:tav>
                                      </p:tavLst>
                                    </p:anim>
                                    <p:anim calcmode="lin" valueType="num">
                                      <p:cBhvr>
                                        <p:cTn id="72" dur="500"/>
                                        <p:tgtEl>
                                          <p:spTgt spid="1034"/>
                                        </p:tgtEl>
                                        <p:attrNameLst>
                                          <p:attrName>ppt_h</p:attrName>
                                        </p:attrNameLst>
                                      </p:cBhvr>
                                      <p:tavLst>
                                        <p:tav tm="0">
                                          <p:val>
                                            <p:strVal val="ppt_h"/>
                                          </p:val>
                                        </p:tav>
                                        <p:tav tm="100000">
                                          <p:val>
                                            <p:fltVal val="0"/>
                                          </p:val>
                                        </p:tav>
                                      </p:tavLst>
                                    </p:anim>
                                    <p:animEffect transition="out" filter="fade">
                                      <p:cBhvr>
                                        <p:cTn id="73" dur="500"/>
                                        <p:tgtEl>
                                          <p:spTgt spid="1034"/>
                                        </p:tgtEl>
                                      </p:cBhvr>
                                    </p:animEffect>
                                    <p:set>
                                      <p:cBhvr>
                                        <p:cTn id="74" dur="1" fill="hold">
                                          <p:stCondLst>
                                            <p:cond delay="499"/>
                                          </p:stCondLst>
                                        </p:cTn>
                                        <p:tgtEl>
                                          <p:spTgt spid="1034"/>
                                        </p:tgtEl>
                                        <p:attrNameLst>
                                          <p:attrName>style.visibility</p:attrName>
                                        </p:attrNameLst>
                                      </p:cBhvr>
                                      <p:to>
                                        <p:strVal val="hidden"/>
                                      </p:to>
                                    </p:set>
                                  </p:childTnLst>
                                </p:cTn>
                              </p:par>
                              <p:par>
                                <p:cTn id="75" presetID="56" presetClass="path" presetSubtype="0" accel="50000" decel="50000" fill="hold" grpId="0" nodeType="withEffect">
                                  <p:stCondLst>
                                    <p:cond delay="0"/>
                                  </p:stCondLst>
                                  <p:childTnLst>
                                    <p:animMotion origin="layout" path="M -8.33333E-7 1.11008E-7 L -0.25781 -0.43455 " pathEditMode="relative" rAng="0" ptsTypes="AA">
                                      <p:cBhvr>
                                        <p:cTn id="76" dur="500" fill="hold"/>
                                        <p:tgtEl>
                                          <p:spTgt spid="29"/>
                                        </p:tgtEl>
                                        <p:attrNameLst>
                                          <p:attrName>ppt_x</p:attrName>
                                          <p:attrName>ppt_y</p:attrName>
                                        </p:attrNameLst>
                                      </p:cBhvr>
                                      <p:rCtr x="-12899" y="-21739"/>
                                    </p:animMotion>
                                  </p:childTnLst>
                                </p:cTn>
                              </p:par>
                              <p:par>
                                <p:cTn id="77" presetID="53" presetClass="exit" presetSubtype="16" fill="hold" grpId="1" nodeType="withEffect">
                                  <p:stCondLst>
                                    <p:cond delay="0"/>
                                  </p:stCondLst>
                                  <p:childTnLst>
                                    <p:anim calcmode="lin" valueType="num">
                                      <p:cBhvr>
                                        <p:cTn id="78" dur="500"/>
                                        <p:tgtEl>
                                          <p:spTgt spid="29"/>
                                        </p:tgtEl>
                                        <p:attrNameLst>
                                          <p:attrName>ppt_w</p:attrName>
                                        </p:attrNameLst>
                                      </p:cBhvr>
                                      <p:tavLst>
                                        <p:tav tm="0">
                                          <p:val>
                                            <p:strVal val="ppt_w"/>
                                          </p:val>
                                        </p:tav>
                                        <p:tav tm="100000">
                                          <p:val>
                                            <p:fltVal val="0"/>
                                          </p:val>
                                        </p:tav>
                                      </p:tavLst>
                                    </p:anim>
                                    <p:anim calcmode="lin" valueType="num">
                                      <p:cBhvr>
                                        <p:cTn id="79" dur="500"/>
                                        <p:tgtEl>
                                          <p:spTgt spid="29"/>
                                        </p:tgtEl>
                                        <p:attrNameLst>
                                          <p:attrName>ppt_h</p:attrName>
                                        </p:attrNameLst>
                                      </p:cBhvr>
                                      <p:tavLst>
                                        <p:tav tm="0">
                                          <p:val>
                                            <p:strVal val="ppt_h"/>
                                          </p:val>
                                        </p:tav>
                                        <p:tav tm="100000">
                                          <p:val>
                                            <p:fltVal val="0"/>
                                          </p:val>
                                        </p:tav>
                                      </p:tavLst>
                                    </p:anim>
                                    <p:animEffect transition="out" filter="fade">
                                      <p:cBhvr>
                                        <p:cTn id="80" dur="500"/>
                                        <p:tgtEl>
                                          <p:spTgt spid="29"/>
                                        </p:tgtEl>
                                      </p:cBhvr>
                                    </p:animEffect>
                                    <p:set>
                                      <p:cBhvr>
                                        <p:cTn id="81" dur="1" fill="hold">
                                          <p:stCondLst>
                                            <p:cond delay="499"/>
                                          </p:stCondLst>
                                        </p:cTn>
                                        <p:tgtEl>
                                          <p:spTgt spid="29"/>
                                        </p:tgtEl>
                                        <p:attrNameLst>
                                          <p:attrName>style.visibility</p:attrName>
                                        </p:attrNameLst>
                                      </p:cBhvr>
                                      <p:to>
                                        <p:strVal val="hidden"/>
                                      </p:to>
                                    </p:set>
                                  </p:childTnLst>
                                </p:cTn>
                              </p:par>
                              <p:par>
                                <p:cTn id="82" presetID="56" presetClass="path" presetSubtype="0" accel="50000" decel="50000" fill="hold" nodeType="withEffect">
                                  <p:stCondLst>
                                    <p:cond delay="0"/>
                                  </p:stCondLst>
                                  <p:childTnLst>
                                    <p:animMotion origin="layout" path="M -3.61111E-6 -3.58927E-6 L -0.1592 -0.39014 " pathEditMode="relative" rAng="0" ptsTypes="AA">
                                      <p:cBhvr>
                                        <p:cTn id="83" dur="500" fill="hold"/>
                                        <p:tgtEl>
                                          <p:spTgt spid="27"/>
                                        </p:tgtEl>
                                        <p:attrNameLst>
                                          <p:attrName>ppt_x</p:attrName>
                                          <p:attrName>ppt_y</p:attrName>
                                        </p:attrNameLst>
                                      </p:cBhvr>
                                      <p:rCtr x="-7969" y="-19519"/>
                                    </p:animMotion>
                                  </p:childTnLst>
                                </p:cTn>
                              </p:par>
                              <p:par>
                                <p:cTn id="84" presetID="53" presetClass="exit" presetSubtype="16" fill="hold" nodeType="withEffect">
                                  <p:stCondLst>
                                    <p:cond delay="0"/>
                                  </p:stCondLst>
                                  <p:childTnLst>
                                    <p:anim calcmode="lin" valueType="num">
                                      <p:cBhvr>
                                        <p:cTn id="85" dur="500"/>
                                        <p:tgtEl>
                                          <p:spTgt spid="27"/>
                                        </p:tgtEl>
                                        <p:attrNameLst>
                                          <p:attrName>ppt_w</p:attrName>
                                        </p:attrNameLst>
                                      </p:cBhvr>
                                      <p:tavLst>
                                        <p:tav tm="0">
                                          <p:val>
                                            <p:strVal val="ppt_w"/>
                                          </p:val>
                                        </p:tav>
                                        <p:tav tm="100000">
                                          <p:val>
                                            <p:fltVal val="0"/>
                                          </p:val>
                                        </p:tav>
                                      </p:tavLst>
                                    </p:anim>
                                    <p:anim calcmode="lin" valueType="num">
                                      <p:cBhvr>
                                        <p:cTn id="86" dur="500"/>
                                        <p:tgtEl>
                                          <p:spTgt spid="27"/>
                                        </p:tgtEl>
                                        <p:attrNameLst>
                                          <p:attrName>ppt_h</p:attrName>
                                        </p:attrNameLst>
                                      </p:cBhvr>
                                      <p:tavLst>
                                        <p:tav tm="0">
                                          <p:val>
                                            <p:strVal val="ppt_h"/>
                                          </p:val>
                                        </p:tav>
                                        <p:tav tm="100000">
                                          <p:val>
                                            <p:fltVal val="0"/>
                                          </p:val>
                                        </p:tav>
                                      </p:tavLst>
                                    </p:anim>
                                    <p:animEffect transition="out" filter="fade">
                                      <p:cBhvr>
                                        <p:cTn id="87" dur="500"/>
                                        <p:tgtEl>
                                          <p:spTgt spid="27"/>
                                        </p:tgtEl>
                                      </p:cBhvr>
                                    </p:animEffect>
                                    <p:set>
                                      <p:cBhvr>
                                        <p:cTn id="88" dur="1" fill="hold">
                                          <p:stCondLst>
                                            <p:cond delay="499"/>
                                          </p:stCondLst>
                                        </p:cTn>
                                        <p:tgtEl>
                                          <p:spTgt spid="27"/>
                                        </p:tgtEl>
                                        <p:attrNameLst>
                                          <p:attrName>style.visibility</p:attrName>
                                        </p:attrNameLst>
                                      </p:cBhvr>
                                      <p:to>
                                        <p:strVal val="hidden"/>
                                      </p:to>
                                    </p:set>
                                  </p:childTnLst>
                                </p:cTn>
                              </p:par>
                              <p:par>
                                <p:cTn id="89" presetID="56" presetClass="path" presetSubtype="0" accel="50000" decel="50000" fill="hold" nodeType="withEffect">
                                  <p:stCondLst>
                                    <p:cond delay="0"/>
                                  </p:stCondLst>
                                  <p:childTnLst>
                                    <p:animMotion origin="layout" path="M 8.33333E-7 4.80111E-6 L -0.35851 -0.47202 " pathEditMode="relative" rAng="0" ptsTypes="AA">
                                      <p:cBhvr>
                                        <p:cTn id="90" dur="500" fill="hold"/>
                                        <p:tgtEl>
                                          <p:spTgt spid="28"/>
                                        </p:tgtEl>
                                        <p:attrNameLst>
                                          <p:attrName>ppt_x</p:attrName>
                                          <p:attrName>ppt_y</p:attrName>
                                        </p:attrNameLst>
                                      </p:cBhvr>
                                      <p:rCtr x="-17934" y="-23612"/>
                                    </p:animMotion>
                                  </p:childTnLst>
                                </p:cTn>
                              </p:par>
                              <p:par>
                                <p:cTn id="91" presetID="53" presetClass="exit" presetSubtype="16" fill="hold" nodeType="withEffect">
                                  <p:stCondLst>
                                    <p:cond delay="0"/>
                                  </p:stCondLst>
                                  <p:childTnLst>
                                    <p:anim calcmode="lin" valueType="num">
                                      <p:cBhvr>
                                        <p:cTn id="92" dur="500"/>
                                        <p:tgtEl>
                                          <p:spTgt spid="28"/>
                                        </p:tgtEl>
                                        <p:attrNameLst>
                                          <p:attrName>ppt_w</p:attrName>
                                        </p:attrNameLst>
                                      </p:cBhvr>
                                      <p:tavLst>
                                        <p:tav tm="0">
                                          <p:val>
                                            <p:strVal val="ppt_w"/>
                                          </p:val>
                                        </p:tav>
                                        <p:tav tm="100000">
                                          <p:val>
                                            <p:fltVal val="0"/>
                                          </p:val>
                                        </p:tav>
                                      </p:tavLst>
                                    </p:anim>
                                    <p:anim calcmode="lin" valueType="num">
                                      <p:cBhvr>
                                        <p:cTn id="93" dur="500"/>
                                        <p:tgtEl>
                                          <p:spTgt spid="28"/>
                                        </p:tgtEl>
                                        <p:attrNameLst>
                                          <p:attrName>ppt_h</p:attrName>
                                        </p:attrNameLst>
                                      </p:cBhvr>
                                      <p:tavLst>
                                        <p:tav tm="0">
                                          <p:val>
                                            <p:strVal val="ppt_h"/>
                                          </p:val>
                                        </p:tav>
                                        <p:tav tm="100000">
                                          <p:val>
                                            <p:fltVal val="0"/>
                                          </p:val>
                                        </p:tav>
                                      </p:tavLst>
                                    </p:anim>
                                    <p:animEffect transition="out" filter="fade">
                                      <p:cBhvr>
                                        <p:cTn id="94" dur="500"/>
                                        <p:tgtEl>
                                          <p:spTgt spid="28"/>
                                        </p:tgtEl>
                                      </p:cBhvr>
                                    </p:animEffect>
                                    <p:set>
                                      <p:cBhvr>
                                        <p:cTn id="95" dur="1" fill="hold">
                                          <p:stCondLst>
                                            <p:cond delay="499"/>
                                          </p:stCondLst>
                                        </p:cTn>
                                        <p:tgtEl>
                                          <p:spTgt spid="28"/>
                                        </p:tgtEl>
                                        <p:attrNameLst>
                                          <p:attrName>style.visibility</p:attrName>
                                        </p:attrNameLst>
                                      </p:cBhvr>
                                      <p:to>
                                        <p:strVal val="hidden"/>
                                      </p:to>
                                    </p:set>
                                  </p:childTnLst>
                                </p:cTn>
                              </p:par>
                              <p:par>
                                <p:cTn id="96" presetID="56" presetClass="path" presetSubtype="0" accel="50000" decel="50000" fill="hold" grpId="0" nodeType="withEffect">
                                  <p:stCondLst>
                                    <p:cond delay="0"/>
                                  </p:stCondLst>
                                  <p:childTnLst>
                                    <p:animMotion origin="layout" path="M 3.61111E-6 -1.28585E-6 L -0.33837 -0.30943 " pathEditMode="relative" rAng="0" ptsTypes="AA">
                                      <p:cBhvr>
                                        <p:cTn id="97" dur="500" fill="hold"/>
                                        <p:tgtEl>
                                          <p:spTgt spid="37"/>
                                        </p:tgtEl>
                                        <p:attrNameLst>
                                          <p:attrName>ppt_x</p:attrName>
                                          <p:attrName>ppt_y</p:attrName>
                                        </p:attrNameLst>
                                      </p:cBhvr>
                                      <p:rCtr x="-16927" y="-15472"/>
                                    </p:animMotion>
                                  </p:childTnLst>
                                </p:cTn>
                              </p:par>
                              <p:par>
                                <p:cTn id="98" presetID="53" presetClass="exit" presetSubtype="16" fill="hold" grpId="1" nodeType="withEffect">
                                  <p:stCondLst>
                                    <p:cond delay="0"/>
                                  </p:stCondLst>
                                  <p:childTnLst>
                                    <p:anim calcmode="lin" valueType="num">
                                      <p:cBhvr>
                                        <p:cTn id="99" dur="500"/>
                                        <p:tgtEl>
                                          <p:spTgt spid="37"/>
                                        </p:tgtEl>
                                        <p:attrNameLst>
                                          <p:attrName>ppt_w</p:attrName>
                                        </p:attrNameLst>
                                      </p:cBhvr>
                                      <p:tavLst>
                                        <p:tav tm="0">
                                          <p:val>
                                            <p:strVal val="ppt_w"/>
                                          </p:val>
                                        </p:tav>
                                        <p:tav tm="100000">
                                          <p:val>
                                            <p:fltVal val="0"/>
                                          </p:val>
                                        </p:tav>
                                      </p:tavLst>
                                    </p:anim>
                                    <p:anim calcmode="lin" valueType="num">
                                      <p:cBhvr>
                                        <p:cTn id="100" dur="500"/>
                                        <p:tgtEl>
                                          <p:spTgt spid="37"/>
                                        </p:tgtEl>
                                        <p:attrNameLst>
                                          <p:attrName>ppt_h</p:attrName>
                                        </p:attrNameLst>
                                      </p:cBhvr>
                                      <p:tavLst>
                                        <p:tav tm="0">
                                          <p:val>
                                            <p:strVal val="ppt_h"/>
                                          </p:val>
                                        </p:tav>
                                        <p:tav tm="100000">
                                          <p:val>
                                            <p:fltVal val="0"/>
                                          </p:val>
                                        </p:tav>
                                      </p:tavLst>
                                    </p:anim>
                                    <p:animEffect transition="out" filter="fade">
                                      <p:cBhvr>
                                        <p:cTn id="101" dur="500"/>
                                        <p:tgtEl>
                                          <p:spTgt spid="37"/>
                                        </p:tgtEl>
                                      </p:cBhvr>
                                    </p:animEffect>
                                    <p:set>
                                      <p:cBhvr>
                                        <p:cTn id="102" dur="1" fill="hold">
                                          <p:stCondLst>
                                            <p:cond delay="499"/>
                                          </p:stCondLst>
                                        </p:cTn>
                                        <p:tgtEl>
                                          <p:spTgt spid="37"/>
                                        </p:tgtEl>
                                        <p:attrNameLst>
                                          <p:attrName>style.visibility</p:attrName>
                                        </p:attrNameLst>
                                      </p:cBhvr>
                                      <p:to>
                                        <p:strVal val="hidden"/>
                                      </p:to>
                                    </p:set>
                                  </p:childTnLst>
                                </p:cTn>
                              </p:par>
                              <p:par>
                                <p:cTn id="103" presetID="56" presetClass="path" presetSubtype="0" accel="50000" decel="50000" fill="hold" grpId="0" nodeType="withEffect">
                                  <p:stCondLst>
                                    <p:cond delay="0"/>
                                  </p:stCondLst>
                                  <p:childTnLst>
                                    <p:animMotion origin="layout" path="M 5E-6 -1.85014E-8 L -0.36841 -0.3092 " pathEditMode="relative" rAng="0" ptsTypes="AA">
                                      <p:cBhvr>
                                        <p:cTn id="104" dur="500" fill="hold"/>
                                        <p:tgtEl>
                                          <p:spTgt spid="23"/>
                                        </p:tgtEl>
                                        <p:attrNameLst>
                                          <p:attrName>ppt_x</p:attrName>
                                          <p:attrName>ppt_y</p:attrName>
                                        </p:attrNameLst>
                                      </p:cBhvr>
                                      <p:rCtr x="-18420" y="-15472"/>
                                    </p:animMotion>
                                  </p:childTnLst>
                                </p:cTn>
                              </p:par>
                              <p:par>
                                <p:cTn id="105" presetID="53" presetClass="exit" presetSubtype="16" fill="hold" grpId="1" nodeType="withEffect">
                                  <p:stCondLst>
                                    <p:cond delay="0"/>
                                  </p:stCondLst>
                                  <p:childTnLst>
                                    <p:anim calcmode="lin" valueType="num">
                                      <p:cBhvr>
                                        <p:cTn id="106" dur="500"/>
                                        <p:tgtEl>
                                          <p:spTgt spid="23"/>
                                        </p:tgtEl>
                                        <p:attrNameLst>
                                          <p:attrName>ppt_w</p:attrName>
                                        </p:attrNameLst>
                                      </p:cBhvr>
                                      <p:tavLst>
                                        <p:tav tm="0">
                                          <p:val>
                                            <p:strVal val="ppt_w"/>
                                          </p:val>
                                        </p:tav>
                                        <p:tav tm="100000">
                                          <p:val>
                                            <p:fltVal val="0"/>
                                          </p:val>
                                        </p:tav>
                                      </p:tavLst>
                                    </p:anim>
                                    <p:anim calcmode="lin" valueType="num">
                                      <p:cBhvr>
                                        <p:cTn id="107" dur="500"/>
                                        <p:tgtEl>
                                          <p:spTgt spid="23"/>
                                        </p:tgtEl>
                                        <p:attrNameLst>
                                          <p:attrName>ppt_h</p:attrName>
                                        </p:attrNameLst>
                                      </p:cBhvr>
                                      <p:tavLst>
                                        <p:tav tm="0">
                                          <p:val>
                                            <p:strVal val="ppt_h"/>
                                          </p:val>
                                        </p:tav>
                                        <p:tav tm="100000">
                                          <p:val>
                                            <p:fltVal val="0"/>
                                          </p:val>
                                        </p:tav>
                                      </p:tavLst>
                                    </p:anim>
                                    <p:animEffect transition="out" filter="fade">
                                      <p:cBhvr>
                                        <p:cTn id="108" dur="500"/>
                                        <p:tgtEl>
                                          <p:spTgt spid="23"/>
                                        </p:tgtEl>
                                      </p:cBhvr>
                                    </p:animEffect>
                                    <p:set>
                                      <p:cBhvr>
                                        <p:cTn id="109" dur="1" fill="hold">
                                          <p:stCondLst>
                                            <p:cond delay="499"/>
                                          </p:stCondLst>
                                        </p:cTn>
                                        <p:tgtEl>
                                          <p:spTgt spid="23"/>
                                        </p:tgtEl>
                                        <p:attrNameLst>
                                          <p:attrName>style.visibility</p:attrName>
                                        </p:attrNameLst>
                                      </p:cBhvr>
                                      <p:to>
                                        <p:strVal val="hidden"/>
                                      </p:to>
                                    </p:set>
                                  </p:childTnLst>
                                </p:cTn>
                              </p:par>
                              <p:par>
                                <p:cTn id="110" presetID="56" presetClass="path" presetSubtype="0" accel="50000" decel="50000" fill="hold" grpId="0" nodeType="withEffect">
                                  <p:stCondLst>
                                    <p:cond delay="0"/>
                                  </p:stCondLst>
                                  <p:childTnLst>
                                    <p:animMotion origin="layout" path="M 3.33333E-6 2.65495E-6 L -0.12396 -0.3173 " pathEditMode="relative" rAng="0" ptsTypes="AA">
                                      <p:cBhvr>
                                        <p:cTn id="111" dur="500" fill="hold"/>
                                        <p:tgtEl>
                                          <p:spTgt spid="15"/>
                                        </p:tgtEl>
                                        <p:attrNameLst>
                                          <p:attrName>ppt_x</p:attrName>
                                          <p:attrName>ppt_y</p:attrName>
                                        </p:attrNameLst>
                                      </p:cBhvr>
                                      <p:rCtr x="-6198" y="-15865"/>
                                    </p:animMotion>
                                  </p:childTnLst>
                                </p:cTn>
                              </p:par>
                              <p:par>
                                <p:cTn id="112" presetID="53" presetClass="exit" presetSubtype="16" fill="hold" grpId="1" nodeType="withEffect">
                                  <p:stCondLst>
                                    <p:cond delay="0"/>
                                  </p:stCondLst>
                                  <p:childTnLst>
                                    <p:anim calcmode="lin" valueType="num">
                                      <p:cBhvr>
                                        <p:cTn id="113" dur="500"/>
                                        <p:tgtEl>
                                          <p:spTgt spid="15"/>
                                        </p:tgtEl>
                                        <p:attrNameLst>
                                          <p:attrName>ppt_w</p:attrName>
                                        </p:attrNameLst>
                                      </p:cBhvr>
                                      <p:tavLst>
                                        <p:tav tm="0">
                                          <p:val>
                                            <p:strVal val="ppt_w"/>
                                          </p:val>
                                        </p:tav>
                                        <p:tav tm="100000">
                                          <p:val>
                                            <p:fltVal val="0"/>
                                          </p:val>
                                        </p:tav>
                                      </p:tavLst>
                                    </p:anim>
                                    <p:anim calcmode="lin" valueType="num">
                                      <p:cBhvr>
                                        <p:cTn id="114" dur="500"/>
                                        <p:tgtEl>
                                          <p:spTgt spid="15"/>
                                        </p:tgtEl>
                                        <p:attrNameLst>
                                          <p:attrName>ppt_h</p:attrName>
                                        </p:attrNameLst>
                                      </p:cBhvr>
                                      <p:tavLst>
                                        <p:tav tm="0">
                                          <p:val>
                                            <p:strVal val="ppt_h"/>
                                          </p:val>
                                        </p:tav>
                                        <p:tav tm="100000">
                                          <p:val>
                                            <p:fltVal val="0"/>
                                          </p:val>
                                        </p:tav>
                                      </p:tavLst>
                                    </p:anim>
                                    <p:animEffect transition="out" filter="fade">
                                      <p:cBhvr>
                                        <p:cTn id="115" dur="500"/>
                                        <p:tgtEl>
                                          <p:spTgt spid="15"/>
                                        </p:tgtEl>
                                      </p:cBhvr>
                                    </p:animEffect>
                                    <p:set>
                                      <p:cBhvr>
                                        <p:cTn id="116" dur="1" fill="hold">
                                          <p:stCondLst>
                                            <p:cond delay="499"/>
                                          </p:stCondLst>
                                        </p:cTn>
                                        <p:tgtEl>
                                          <p:spTgt spid="15"/>
                                        </p:tgtEl>
                                        <p:attrNameLst>
                                          <p:attrName>style.visibility</p:attrName>
                                        </p:attrNameLst>
                                      </p:cBhvr>
                                      <p:to>
                                        <p:strVal val="hidden"/>
                                      </p:to>
                                    </p:set>
                                  </p:childTnLst>
                                </p:cTn>
                              </p:par>
                              <p:par>
                                <p:cTn id="117" presetID="56" presetClass="path" presetSubtype="0" accel="50000" decel="50000" fill="hold" grpId="0" nodeType="withEffect">
                                  <p:stCondLst>
                                    <p:cond delay="0"/>
                                  </p:stCondLst>
                                  <p:childTnLst>
                                    <p:animMotion origin="layout" path="M 4.44444E-6 -1.85014E-8 L 0.11215 -0.3092 " pathEditMode="relative" rAng="0" ptsTypes="AA">
                                      <p:cBhvr>
                                        <p:cTn id="118" dur="500" fill="hold"/>
                                        <p:tgtEl>
                                          <p:spTgt spid="14"/>
                                        </p:tgtEl>
                                        <p:attrNameLst>
                                          <p:attrName>ppt_x</p:attrName>
                                          <p:attrName>ppt_y</p:attrName>
                                        </p:attrNameLst>
                                      </p:cBhvr>
                                      <p:rCtr x="5608" y="-15472"/>
                                    </p:animMotion>
                                  </p:childTnLst>
                                </p:cTn>
                              </p:par>
                              <p:par>
                                <p:cTn id="119" presetID="53" presetClass="exit" presetSubtype="16" fill="hold" grpId="1" nodeType="withEffect">
                                  <p:stCondLst>
                                    <p:cond delay="0"/>
                                  </p:stCondLst>
                                  <p:childTnLst>
                                    <p:anim calcmode="lin" valueType="num">
                                      <p:cBhvr>
                                        <p:cTn id="120" dur="500"/>
                                        <p:tgtEl>
                                          <p:spTgt spid="14"/>
                                        </p:tgtEl>
                                        <p:attrNameLst>
                                          <p:attrName>ppt_w</p:attrName>
                                        </p:attrNameLst>
                                      </p:cBhvr>
                                      <p:tavLst>
                                        <p:tav tm="0">
                                          <p:val>
                                            <p:strVal val="ppt_w"/>
                                          </p:val>
                                        </p:tav>
                                        <p:tav tm="100000">
                                          <p:val>
                                            <p:fltVal val="0"/>
                                          </p:val>
                                        </p:tav>
                                      </p:tavLst>
                                    </p:anim>
                                    <p:anim calcmode="lin" valueType="num">
                                      <p:cBhvr>
                                        <p:cTn id="121" dur="500"/>
                                        <p:tgtEl>
                                          <p:spTgt spid="14"/>
                                        </p:tgtEl>
                                        <p:attrNameLst>
                                          <p:attrName>ppt_h</p:attrName>
                                        </p:attrNameLst>
                                      </p:cBhvr>
                                      <p:tavLst>
                                        <p:tav tm="0">
                                          <p:val>
                                            <p:strVal val="ppt_h"/>
                                          </p:val>
                                        </p:tav>
                                        <p:tav tm="100000">
                                          <p:val>
                                            <p:fltVal val="0"/>
                                          </p:val>
                                        </p:tav>
                                      </p:tavLst>
                                    </p:anim>
                                    <p:animEffect transition="out" filter="fade">
                                      <p:cBhvr>
                                        <p:cTn id="122" dur="500"/>
                                        <p:tgtEl>
                                          <p:spTgt spid="14"/>
                                        </p:tgtEl>
                                      </p:cBhvr>
                                    </p:animEffect>
                                    <p:set>
                                      <p:cBhvr>
                                        <p:cTn id="123" dur="1" fill="hold">
                                          <p:stCondLst>
                                            <p:cond delay="499"/>
                                          </p:stCondLst>
                                        </p:cTn>
                                        <p:tgtEl>
                                          <p:spTgt spid="14"/>
                                        </p:tgtEl>
                                        <p:attrNameLst>
                                          <p:attrName>style.visibility</p:attrName>
                                        </p:attrNameLst>
                                      </p:cBhvr>
                                      <p:to>
                                        <p:strVal val="hidden"/>
                                      </p:to>
                                    </p:set>
                                  </p:childTnLst>
                                </p:cTn>
                              </p:par>
                              <p:par>
                                <p:cTn id="124" presetID="56" presetClass="path" presetSubtype="0" accel="50000" decel="50000" fill="hold" nodeType="withEffect">
                                  <p:stCondLst>
                                    <p:cond delay="0"/>
                                  </p:stCondLst>
                                  <p:childTnLst>
                                    <p:animMotion origin="layout" path="M -2.22222E-6 4.88437E-6 L -0.62326 -0.17091 " pathEditMode="relative" rAng="0" ptsTypes="AA">
                                      <p:cBhvr>
                                        <p:cTn id="125" dur="500" fill="hold"/>
                                        <p:tgtEl>
                                          <p:spTgt spid="61"/>
                                        </p:tgtEl>
                                        <p:attrNameLst>
                                          <p:attrName>ppt_x</p:attrName>
                                          <p:attrName>ppt_y</p:attrName>
                                        </p:attrNameLst>
                                      </p:cBhvr>
                                      <p:rCtr x="-31163" y="-8557"/>
                                    </p:animMotion>
                                  </p:childTnLst>
                                </p:cTn>
                              </p:par>
                              <p:par>
                                <p:cTn id="126" presetID="53" presetClass="exit" presetSubtype="16" fill="hold" nodeType="withEffect">
                                  <p:stCondLst>
                                    <p:cond delay="0"/>
                                  </p:stCondLst>
                                  <p:childTnLst>
                                    <p:anim calcmode="lin" valueType="num">
                                      <p:cBhvr>
                                        <p:cTn id="127" dur="500"/>
                                        <p:tgtEl>
                                          <p:spTgt spid="61"/>
                                        </p:tgtEl>
                                        <p:attrNameLst>
                                          <p:attrName>ppt_w</p:attrName>
                                        </p:attrNameLst>
                                      </p:cBhvr>
                                      <p:tavLst>
                                        <p:tav tm="0">
                                          <p:val>
                                            <p:strVal val="ppt_w"/>
                                          </p:val>
                                        </p:tav>
                                        <p:tav tm="100000">
                                          <p:val>
                                            <p:fltVal val="0"/>
                                          </p:val>
                                        </p:tav>
                                      </p:tavLst>
                                    </p:anim>
                                    <p:anim calcmode="lin" valueType="num">
                                      <p:cBhvr>
                                        <p:cTn id="128" dur="500"/>
                                        <p:tgtEl>
                                          <p:spTgt spid="61"/>
                                        </p:tgtEl>
                                        <p:attrNameLst>
                                          <p:attrName>ppt_h</p:attrName>
                                        </p:attrNameLst>
                                      </p:cBhvr>
                                      <p:tavLst>
                                        <p:tav tm="0">
                                          <p:val>
                                            <p:strVal val="ppt_h"/>
                                          </p:val>
                                        </p:tav>
                                        <p:tav tm="100000">
                                          <p:val>
                                            <p:fltVal val="0"/>
                                          </p:val>
                                        </p:tav>
                                      </p:tavLst>
                                    </p:anim>
                                    <p:animEffect transition="out" filter="fade">
                                      <p:cBhvr>
                                        <p:cTn id="129" dur="500"/>
                                        <p:tgtEl>
                                          <p:spTgt spid="61"/>
                                        </p:tgtEl>
                                      </p:cBhvr>
                                    </p:animEffect>
                                    <p:set>
                                      <p:cBhvr>
                                        <p:cTn id="130" dur="1" fill="hold">
                                          <p:stCondLst>
                                            <p:cond delay="499"/>
                                          </p:stCondLst>
                                        </p:cTn>
                                        <p:tgtEl>
                                          <p:spTgt spid="61"/>
                                        </p:tgtEl>
                                        <p:attrNameLst>
                                          <p:attrName>style.visibility</p:attrName>
                                        </p:attrNameLst>
                                      </p:cBhvr>
                                      <p:to>
                                        <p:strVal val="hidden"/>
                                      </p:to>
                                    </p:set>
                                  </p:childTnLst>
                                </p:cTn>
                              </p:par>
                              <p:par>
                                <p:cTn id="131" presetID="56" presetClass="path" presetSubtype="0" accel="50000" decel="50000" fill="hold" grpId="0" nodeType="withEffect">
                                  <p:stCondLst>
                                    <p:cond delay="0"/>
                                  </p:stCondLst>
                                  <p:childTnLst>
                                    <p:animMotion origin="layout" path="M 1.94444E-6 3.33025E-7 L -0.55816 -0.12118 " pathEditMode="relative" rAng="0" ptsTypes="AA">
                                      <p:cBhvr>
                                        <p:cTn id="132" dur="500" fill="hold"/>
                                        <p:tgtEl>
                                          <p:spTgt spid="49"/>
                                        </p:tgtEl>
                                        <p:attrNameLst>
                                          <p:attrName>ppt_x</p:attrName>
                                          <p:attrName>ppt_y</p:attrName>
                                        </p:attrNameLst>
                                      </p:cBhvr>
                                      <p:rCtr x="-27917" y="-6059"/>
                                    </p:animMotion>
                                  </p:childTnLst>
                                </p:cTn>
                              </p:par>
                              <p:par>
                                <p:cTn id="133" presetID="53" presetClass="exit" presetSubtype="16" fill="hold" grpId="1" nodeType="withEffect">
                                  <p:stCondLst>
                                    <p:cond delay="0"/>
                                  </p:stCondLst>
                                  <p:childTnLst>
                                    <p:anim calcmode="lin" valueType="num">
                                      <p:cBhvr>
                                        <p:cTn id="134" dur="500"/>
                                        <p:tgtEl>
                                          <p:spTgt spid="49"/>
                                        </p:tgtEl>
                                        <p:attrNameLst>
                                          <p:attrName>ppt_w</p:attrName>
                                        </p:attrNameLst>
                                      </p:cBhvr>
                                      <p:tavLst>
                                        <p:tav tm="0">
                                          <p:val>
                                            <p:strVal val="ppt_w"/>
                                          </p:val>
                                        </p:tav>
                                        <p:tav tm="100000">
                                          <p:val>
                                            <p:fltVal val="0"/>
                                          </p:val>
                                        </p:tav>
                                      </p:tavLst>
                                    </p:anim>
                                    <p:anim calcmode="lin" valueType="num">
                                      <p:cBhvr>
                                        <p:cTn id="135" dur="500"/>
                                        <p:tgtEl>
                                          <p:spTgt spid="49"/>
                                        </p:tgtEl>
                                        <p:attrNameLst>
                                          <p:attrName>ppt_h</p:attrName>
                                        </p:attrNameLst>
                                      </p:cBhvr>
                                      <p:tavLst>
                                        <p:tav tm="0">
                                          <p:val>
                                            <p:strVal val="ppt_h"/>
                                          </p:val>
                                        </p:tav>
                                        <p:tav tm="100000">
                                          <p:val>
                                            <p:fltVal val="0"/>
                                          </p:val>
                                        </p:tav>
                                      </p:tavLst>
                                    </p:anim>
                                    <p:animEffect transition="out" filter="fade">
                                      <p:cBhvr>
                                        <p:cTn id="136" dur="500"/>
                                        <p:tgtEl>
                                          <p:spTgt spid="49"/>
                                        </p:tgtEl>
                                      </p:cBhvr>
                                    </p:animEffect>
                                    <p:set>
                                      <p:cBhvr>
                                        <p:cTn id="137" dur="1" fill="hold">
                                          <p:stCondLst>
                                            <p:cond delay="499"/>
                                          </p:stCondLst>
                                        </p:cTn>
                                        <p:tgtEl>
                                          <p:spTgt spid="49"/>
                                        </p:tgtEl>
                                        <p:attrNameLst>
                                          <p:attrName>style.visibility</p:attrName>
                                        </p:attrNameLst>
                                      </p:cBhvr>
                                      <p:to>
                                        <p:strVal val="hidden"/>
                                      </p:to>
                                    </p:set>
                                  </p:childTnLst>
                                </p:cTn>
                              </p:par>
                              <p:par>
                                <p:cTn id="138" presetID="56" presetClass="path" presetSubtype="0" accel="50000" decel="50000" fill="hold" nodeType="withEffect">
                                  <p:stCondLst>
                                    <p:cond delay="0"/>
                                  </p:stCondLst>
                                  <p:childTnLst>
                                    <p:animMotion origin="layout" path="M 3.33333E-6 3.55227E-6 L -0.40521 -0.21786 " pathEditMode="relative" rAng="0" ptsTypes="AA">
                                      <p:cBhvr>
                                        <p:cTn id="139" dur="500" fill="hold"/>
                                        <p:tgtEl>
                                          <p:spTgt spid="62"/>
                                        </p:tgtEl>
                                        <p:attrNameLst>
                                          <p:attrName>ppt_x</p:attrName>
                                          <p:attrName>ppt_y</p:attrName>
                                        </p:attrNameLst>
                                      </p:cBhvr>
                                      <p:rCtr x="-20260" y="-10893"/>
                                    </p:animMotion>
                                  </p:childTnLst>
                                </p:cTn>
                              </p:par>
                              <p:par>
                                <p:cTn id="140" presetID="53" presetClass="exit" presetSubtype="16" fill="hold" nodeType="withEffect">
                                  <p:stCondLst>
                                    <p:cond delay="0"/>
                                  </p:stCondLst>
                                  <p:childTnLst>
                                    <p:anim calcmode="lin" valueType="num">
                                      <p:cBhvr>
                                        <p:cTn id="141" dur="500"/>
                                        <p:tgtEl>
                                          <p:spTgt spid="62"/>
                                        </p:tgtEl>
                                        <p:attrNameLst>
                                          <p:attrName>ppt_w</p:attrName>
                                        </p:attrNameLst>
                                      </p:cBhvr>
                                      <p:tavLst>
                                        <p:tav tm="0">
                                          <p:val>
                                            <p:strVal val="ppt_w"/>
                                          </p:val>
                                        </p:tav>
                                        <p:tav tm="100000">
                                          <p:val>
                                            <p:fltVal val="0"/>
                                          </p:val>
                                        </p:tav>
                                      </p:tavLst>
                                    </p:anim>
                                    <p:anim calcmode="lin" valueType="num">
                                      <p:cBhvr>
                                        <p:cTn id="142" dur="500"/>
                                        <p:tgtEl>
                                          <p:spTgt spid="62"/>
                                        </p:tgtEl>
                                        <p:attrNameLst>
                                          <p:attrName>ppt_h</p:attrName>
                                        </p:attrNameLst>
                                      </p:cBhvr>
                                      <p:tavLst>
                                        <p:tav tm="0">
                                          <p:val>
                                            <p:strVal val="ppt_h"/>
                                          </p:val>
                                        </p:tav>
                                        <p:tav tm="100000">
                                          <p:val>
                                            <p:fltVal val="0"/>
                                          </p:val>
                                        </p:tav>
                                      </p:tavLst>
                                    </p:anim>
                                    <p:animEffect transition="out" filter="fade">
                                      <p:cBhvr>
                                        <p:cTn id="143" dur="500"/>
                                        <p:tgtEl>
                                          <p:spTgt spid="62"/>
                                        </p:tgtEl>
                                      </p:cBhvr>
                                    </p:animEffect>
                                    <p:set>
                                      <p:cBhvr>
                                        <p:cTn id="144" dur="1" fill="hold">
                                          <p:stCondLst>
                                            <p:cond delay="499"/>
                                          </p:stCondLst>
                                        </p:cTn>
                                        <p:tgtEl>
                                          <p:spTgt spid="62"/>
                                        </p:tgtEl>
                                        <p:attrNameLst>
                                          <p:attrName>style.visibility</p:attrName>
                                        </p:attrNameLst>
                                      </p:cBhvr>
                                      <p:to>
                                        <p:strVal val="hidden"/>
                                      </p:to>
                                    </p:set>
                                  </p:childTnLst>
                                </p:cTn>
                              </p:par>
                              <p:par>
                                <p:cTn id="145" presetID="56" presetClass="path" presetSubtype="0" accel="50000" decel="50000" fill="hold" grpId="0" nodeType="withEffect">
                                  <p:stCondLst>
                                    <p:cond delay="0"/>
                                  </p:stCondLst>
                                  <p:childTnLst>
                                    <p:animMotion origin="layout" path="M 5E-6 3.33025E-7 L 0.55382 -0.18409 " pathEditMode="relative" rAng="0" ptsTypes="AA">
                                      <p:cBhvr>
                                        <p:cTn id="146" dur="500" fill="hold"/>
                                        <p:tgtEl>
                                          <p:spTgt spid="34"/>
                                        </p:tgtEl>
                                        <p:attrNameLst>
                                          <p:attrName>ppt_x</p:attrName>
                                          <p:attrName>ppt_y</p:attrName>
                                        </p:attrNameLst>
                                      </p:cBhvr>
                                      <p:rCtr x="27691" y="-9204"/>
                                    </p:animMotion>
                                  </p:childTnLst>
                                </p:cTn>
                              </p:par>
                              <p:par>
                                <p:cTn id="147" presetID="53" presetClass="exit" presetSubtype="16" fill="hold" grpId="1" nodeType="withEffect">
                                  <p:stCondLst>
                                    <p:cond delay="0"/>
                                  </p:stCondLst>
                                  <p:childTnLst>
                                    <p:anim calcmode="lin" valueType="num">
                                      <p:cBhvr>
                                        <p:cTn id="148" dur="500"/>
                                        <p:tgtEl>
                                          <p:spTgt spid="34"/>
                                        </p:tgtEl>
                                        <p:attrNameLst>
                                          <p:attrName>ppt_w</p:attrName>
                                        </p:attrNameLst>
                                      </p:cBhvr>
                                      <p:tavLst>
                                        <p:tav tm="0">
                                          <p:val>
                                            <p:strVal val="ppt_w"/>
                                          </p:val>
                                        </p:tav>
                                        <p:tav tm="100000">
                                          <p:val>
                                            <p:fltVal val="0"/>
                                          </p:val>
                                        </p:tav>
                                      </p:tavLst>
                                    </p:anim>
                                    <p:anim calcmode="lin" valueType="num">
                                      <p:cBhvr>
                                        <p:cTn id="149" dur="500"/>
                                        <p:tgtEl>
                                          <p:spTgt spid="34"/>
                                        </p:tgtEl>
                                        <p:attrNameLst>
                                          <p:attrName>ppt_h</p:attrName>
                                        </p:attrNameLst>
                                      </p:cBhvr>
                                      <p:tavLst>
                                        <p:tav tm="0">
                                          <p:val>
                                            <p:strVal val="ppt_h"/>
                                          </p:val>
                                        </p:tav>
                                        <p:tav tm="100000">
                                          <p:val>
                                            <p:fltVal val="0"/>
                                          </p:val>
                                        </p:tav>
                                      </p:tavLst>
                                    </p:anim>
                                    <p:animEffect transition="out" filter="fade">
                                      <p:cBhvr>
                                        <p:cTn id="150" dur="500"/>
                                        <p:tgtEl>
                                          <p:spTgt spid="34"/>
                                        </p:tgtEl>
                                      </p:cBhvr>
                                    </p:animEffect>
                                    <p:set>
                                      <p:cBhvr>
                                        <p:cTn id="151" dur="1" fill="hold">
                                          <p:stCondLst>
                                            <p:cond delay="499"/>
                                          </p:stCondLst>
                                        </p:cTn>
                                        <p:tgtEl>
                                          <p:spTgt spid="34"/>
                                        </p:tgtEl>
                                        <p:attrNameLst>
                                          <p:attrName>style.visibility</p:attrName>
                                        </p:attrNameLst>
                                      </p:cBhvr>
                                      <p:to>
                                        <p:strVal val="hidden"/>
                                      </p:to>
                                    </p:set>
                                  </p:childTnLst>
                                </p:cTn>
                              </p:par>
                              <p:par>
                                <p:cTn id="152" presetID="56" presetClass="path" presetSubtype="0" accel="50000" decel="50000" fill="hold" nodeType="withEffect">
                                  <p:stCondLst>
                                    <p:cond delay="0"/>
                                  </p:stCondLst>
                                  <p:childTnLst>
                                    <p:animMotion origin="layout" path="M 2.22222E-6 2.77521E-8 L 0.65712 -0.27775 " pathEditMode="relative" rAng="0" ptsTypes="AA">
                                      <p:cBhvr>
                                        <p:cTn id="153" dur="500" fill="hold"/>
                                        <p:tgtEl>
                                          <p:spTgt spid="50"/>
                                        </p:tgtEl>
                                        <p:attrNameLst>
                                          <p:attrName>ppt_x</p:attrName>
                                          <p:attrName>ppt_y</p:attrName>
                                        </p:attrNameLst>
                                      </p:cBhvr>
                                      <p:rCtr x="32847" y="-13899"/>
                                    </p:animMotion>
                                  </p:childTnLst>
                                </p:cTn>
                              </p:par>
                              <p:par>
                                <p:cTn id="154" presetID="53" presetClass="exit" presetSubtype="16" fill="hold" nodeType="withEffect">
                                  <p:stCondLst>
                                    <p:cond delay="0"/>
                                  </p:stCondLst>
                                  <p:childTnLst>
                                    <p:anim calcmode="lin" valueType="num">
                                      <p:cBhvr>
                                        <p:cTn id="155" dur="500"/>
                                        <p:tgtEl>
                                          <p:spTgt spid="50"/>
                                        </p:tgtEl>
                                        <p:attrNameLst>
                                          <p:attrName>ppt_w</p:attrName>
                                        </p:attrNameLst>
                                      </p:cBhvr>
                                      <p:tavLst>
                                        <p:tav tm="0">
                                          <p:val>
                                            <p:strVal val="ppt_w"/>
                                          </p:val>
                                        </p:tav>
                                        <p:tav tm="100000">
                                          <p:val>
                                            <p:fltVal val="0"/>
                                          </p:val>
                                        </p:tav>
                                      </p:tavLst>
                                    </p:anim>
                                    <p:anim calcmode="lin" valueType="num">
                                      <p:cBhvr>
                                        <p:cTn id="156" dur="500"/>
                                        <p:tgtEl>
                                          <p:spTgt spid="50"/>
                                        </p:tgtEl>
                                        <p:attrNameLst>
                                          <p:attrName>ppt_h</p:attrName>
                                        </p:attrNameLst>
                                      </p:cBhvr>
                                      <p:tavLst>
                                        <p:tav tm="0">
                                          <p:val>
                                            <p:strVal val="ppt_h"/>
                                          </p:val>
                                        </p:tav>
                                        <p:tav tm="100000">
                                          <p:val>
                                            <p:fltVal val="0"/>
                                          </p:val>
                                        </p:tav>
                                      </p:tavLst>
                                    </p:anim>
                                    <p:animEffect transition="out" filter="fade">
                                      <p:cBhvr>
                                        <p:cTn id="157" dur="500"/>
                                        <p:tgtEl>
                                          <p:spTgt spid="50"/>
                                        </p:tgtEl>
                                      </p:cBhvr>
                                    </p:animEffect>
                                    <p:set>
                                      <p:cBhvr>
                                        <p:cTn id="158" dur="1" fill="hold">
                                          <p:stCondLst>
                                            <p:cond delay="499"/>
                                          </p:stCondLst>
                                        </p:cTn>
                                        <p:tgtEl>
                                          <p:spTgt spid="50"/>
                                        </p:tgtEl>
                                        <p:attrNameLst>
                                          <p:attrName>style.visibility</p:attrName>
                                        </p:attrNameLst>
                                      </p:cBhvr>
                                      <p:to>
                                        <p:strVal val="hidden"/>
                                      </p:to>
                                    </p:set>
                                  </p:childTnLst>
                                </p:cTn>
                              </p:par>
                              <p:par>
                                <p:cTn id="159" presetID="56" presetClass="path" presetSubtype="0" accel="50000" decel="50000" fill="hold" nodeType="withEffect">
                                  <p:stCondLst>
                                    <p:cond delay="0"/>
                                  </p:stCondLst>
                                  <p:childTnLst>
                                    <p:animMotion origin="layout" path="M 4.44444E-6 -4.56984E-6 L 0.10416 -0.53029 " pathEditMode="relative" rAng="0" ptsTypes="AA">
                                      <p:cBhvr>
                                        <p:cTn id="160" dur="500" fill="hold"/>
                                        <p:tgtEl>
                                          <p:spTgt spid="53"/>
                                        </p:tgtEl>
                                        <p:attrNameLst>
                                          <p:attrName>ppt_x</p:attrName>
                                          <p:attrName>ppt_y</p:attrName>
                                        </p:attrNameLst>
                                      </p:cBhvr>
                                      <p:rCtr x="5208" y="-26526"/>
                                    </p:animMotion>
                                  </p:childTnLst>
                                </p:cTn>
                              </p:par>
                              <p:par>
                                <p:cTn id="161" presetID="53" presetClass="exit" presetSubtype="16" fill="hold" nodeType="withEffect">
                                  <p:stCondLst>
                                    <p:cond delay="0"/>
                                  </p:stCondLst>
                                  <p:childTnLst>
                                    <p:anim calcmode="lin" valueType="num">
                                      <p:cBhvr>
                                        <p:cTn id="162" dur="500"/>
                                        <p:tgtEl>
                                          <p:spTgt spid="53"/>
                                        </p:tgtEl>
                                        <p:attrNameLst>
                                          <p:attrName>ppt_w</p:attrName>
                                        </p:attrNameLst>
                                      </p:cBhvr>
                                      <p:tavLst>
                                        <p:tav tm="0">
                                          <p:val>
                                            <p:strVal val="ppt_w"/>
                                          </p:val>
                                        </p:tav>
                                        <p:tav tm="100000">
                                          <p:val>
                                            <p:fltVal val="0"/>
                                          </p:val>
                                        </p:tav>
                                      </p:tavLst>
                                    </p:anim>
                                    <p:anim calcmode="lin" valueType="num">
                                      <p:cBhvr>
                                        <p:cTn id="163" dur="500"/>
                                        <p:tgtEl>
                                          <p:spTgt spid="53"/>
                                        </p:tgtEl>
                                        <p:attrNameLst>
                                          <p:attrName>ppt_h</p:attrName>
                                        </p:attrNameLst>
                                      </p:cBhvr>
                                      <p:tavLst>
                                        <p:tav tm="0">
                                          <p:val>
                                            <p:strVal val="ppt_h"/>
                                          </p:val>
                                        </p:tav>
                                        <p:tav tm="100000">
                                          <p:val>
                                            <p:fltVal val="0"/>
                                          </p:val>
                                        </p:tav>
                                      </p:tavLst>
                                    </p:anim>
                                    <p:animEffect transition="out" filter="fade">
                                      <p:cBhvr>
                                        <p:cTn id="164" dur="500"/>
                                        <p:tgtEl>
                                          <p:spTgt spid="53"/>
                                        </p:tgtEl>
                                      </p:cBhvr>
                                    </p:animEffect>
                                    <p:set>
                                      <p:cBhvr>
                                        <p:cTn id="165" dur="1" fill="hold">
                                          <p:stCondLst>
                                            <p:cond delay="499"/>
                                          </p:stCondLst>
                                        </p:cTn>
                                        <p:tgtEl>
                                          <p:spTgt spid="53"/>
                                        </p:tgtEl>
                                        <p:attrNameLst>
                                          <p:attrName>style.visibility</p:attrName>
                                        </p:attrNameLst>
                                      </p:cBhvr>
                                      <p:to>
                                        <p:strVal val="hidden"/>
                                      </p:to>
                                    </p:set>
                                  </p:childTnLst>
                                </p:cTn>
                              </p:par>
                              <p:par>
                                <p:cTn id="166" presetID="56" presetClass="path" presetSubtype="0" accel="50000" decel="50000" fill="hold" nodeType="withEffect">
                                  <p:stCondLst>
                                    <p:cond delay="0"/>
                                  </p:stCondLst>
                                  <p:childTnLst>
                                    <p:animMotion origin="layout" path="M -1.66667E-6 -3.57077E-6 L 0.44792 -0.20906 " pathEditMode="relative" rAng="0" ptsTypes="AA">
                                      <p:cBhvr>
                                        <p:cTn id="167" dur="500" fill="hold"/>
                                        <p:tgtEl>
                                          <p:spTgt spid="48"/>
                                        </p:tgtEl>
                                        <p:attrNameLst>
                                          <p:attrName>ppt_x</p:attrName>
                                          <p:attrName>ppt_y</p:attrName>
                                        </p:attrNameLst>
                                      </p:cBhvr>
                                      <p:rCtr x="22396" y="-10453"/>
                                    </p:animMotion>
                                  </p:childTnLst>
                                </p:cTn>
                              </p:par>
                              <p:par>
                                <p:cTn id="168" presetID="53" presetClass="exit" presetSubtype="16" fill="hold" nodeType="withEffect">
                                  <p:stCondLst>
                                    <p:cond delay="0"/>
                                  </p:stCondLst>
                                  <p:childTnLst>
                                    <p:anim calcmode="lin" valueType="num">
                                      <p:cBhvr>
                                        <p:cTn id="169" dur="500"/>
                                        <p:tgtEl>
                                          <p:spTgt spid="48"/>
                                        </p:tgtEl>
                                        <p:attrNameLst>
                                          <p:attrName>ppt_w</p:attrName>
                                        </p:attrNameLst>
                                      </p:cBhvr>
                                      <p:tavLst>
                                        <p:tav tm="0">
                                          <p:val>
                                            <p:strVal val="ppt_w"/>
                                          </p:val>
                                        </p:tav>
                                        <p:tav tm="100000">
                                          <p:val>
                                            <p:fltVal val="0"/>
                                          </p:val>
                                        </p:tav>
                                      </p:tavLst>
                                    </p:anim>
                                    <p:anim calcmode="lin" valueType="num">
                                      <p:cBhvr>
                                        <p:cTn id="170" dur="500"/>
                                        <p:tgtEl>
                                          <p:spTgt spid="48"/>
                                        </p:tgtEl>
                                        <p:attrNameLst>
                                          <p:attrName>ppt_h</p:attrName>
                                        </p:attrNameLst>
                                      </p:cBhvr>
                                      <p:tavLst>
                                        <p:tav tm="0">
                                          <p:val>
                                            <p:strVal val="ppt_h"/>
                                          </p:val>
                                        </p:tav>
                                        <p:tav tm="100000">
                                          <p:val>
                                            <p:fltVal val="0"/>
                                          </p:val>
                                        </p:tav>
                                      </p:tavLst>
                                    </p:anim>
                                    <p:animEffect transition="out" filter="fade">
                                      <p:cBhvr>
                                        <p:cTn id="171" dur="500"/>
                                        <p:tgtEl>
                                          <p:spTgt spid="48"/>
                                        </p:tgtEl>
                                      </p:cBhvr>
                                    </p:animEffect>
                                    <p:set>
                                      <p:cBhvr>
                                        <p:cTn id="172" dur="1" fill="hold">
                                          <p:stCondLst>
                                            <p:cond delay="499"/>
                                          </p:stCondLst>
                                        </p:cTn>
                                        <p:tgtEl>
                                          <p:spTgt spid="48"/>
                                        </p:tgtEl>
                                        <p:attrNameLst>
                                          <p:attrName>style.visibility</p:attrName>
                                        </p:attrNameLst>
                                      </p:cBhvr>
                                      <p:to>
                                        <p:strVal val="hidden"/>
                                      </p:to>
                                    </p:set>
                                  </p:childTnLst>
                                </p:cTn>
                              </p:par>
                              <p:par>
                                <p:cTn id="173" presetID="53" presetClass="entr" presetSubtype="16" fill="hold" grpId="0" nodeType="withEffect">
                                  <p:stCondLst>
                                    <p:cond delay="0"/>
                                  </p:stCondLst>
                                  <p:childTnLst>
                                    <p:set>
                                      <p:cBhvr>
                                        <p:cTn id="174" dur="1" fill="hold">
                                          <p:stCondLst>
                                            <p:cond delay="0"/>
                                          </p:stCondLst>
                                        </p:cTn>
                                        <p:tgtEl>
                                          <p:spTgt spid="80"/>
                                        </p:tgtEl>
                                        <p:attrNameLst>
                                          <p:attrName>style.visibility</p:attrName>
                                        </p:attrNameLst>
                                      </p:cBhvr>
                                      <p:to>
                                        <p:strVal val="visible"/>
                                      </p:to>
                                    </p:set>
                                    <p:anim calcmode="lin" valueType="num">
                                      <p:cBhvr>
                                        <p:cTn id="175" dur="500" fill="hold"/>
                                        <p:tgtEl>
                                          <p:spTgt spid="80"/>
                                        </p:tgtEl>
                                        <p:attrNameLst>
                                          <p:attrName>ppt_w</p:attrName>
                                        </p:attrNameLst>
                                      </p:cBhvr>
                                      <p:tavLst>
                                        <p:tav tm="0">
                                          <p:val>
                                            <p:fltVal val="0"/>
                                          </p:val>
                                        </p:tav>
                                        <p:tav tm="100000">
                                          <p:val>
                                            <p:strVal val="#ppt_w"/>
                                          </p:val>
                                        </p:tav>
                                      </p:tavLst>
                                    </p:anim>
                                    <p:anim calcmode="lin" valueType="num">
                                      <p:cBhvr>
                                        <p:cTn id="176" dur="500" fill="hold"/>
                                        <p:tgtEl>
                                          <p:spTgt spid="80"/>
                                        </p:tgtEl>
                                        <p:attrNameLst>
                                          <p:attrName>ppt_h</p:attrName>
                                        </p:attrNameLst>
                                      </p:cBhvr>
                                      <p:tavLst>
                                        <p:tav tm="0">
                                          <p:val>
                                            <p:fltVal val="0"/>
                                          </p:val>
                                        </p:tav>
                                        <p:tav tm="100000">
                                          <p:val>
                                            <p:strVal val="#ppt_h"/>
                                          </p:val>
                                        </p:tav>
                                      </p:tavLst>
                                    </p:anim>
                                    <p:animEffect transition="in" filter="fade">
                                      <p:cBhvr>
                                        <p:cTn id="177" dur="500"/>
                                        <p:tgtEl>
                                          <p:spTgt spid="80"/>
                                        </p:tgtEl>
                                      </p:cBhvr>
                                    </p:animEffect>
                                  </p:childTnLst>
                                </p:cTn>
                              </p:par>
                              <p:par>
                                <p:cTn id="178" presetID="53" presetClass="entr" presetSubtype="16" fill="hold" grpId="0" nodeType="withEffect">
                                  <p:stCondLst>
                                    <p:cond delay="0"/>
                                  </p:stCondLst>
                                  <p:childTnLst>
                                    <p:set>
                                      <p:cBhvr>
                                        <p:cTn id="179" dur="1" fill="hold">
                                          <p:stCondLst>
                                            <p:cond delay="0"/>
                                          </p:stCondLst>
                                        </p:cTn>
                                        <p:tgtEl>
                                          <p:spTgt spid="81"/>
                                        </p:tgtEl>
                                        <p:attrNameLst>
                                          <p:attrName>style.visibility</p:attrName>
                                        </p:attrNameLst>
                                      </p:cBhvr>
                                      <p:to>
                                        <p:strVal val="visible"/>
                                      </p:to>
                                    </p:set>
                                    <p:anim calcmode="lin" valueType="num">
                                      <p:cBhvr>
                                        <p:cTn id="180" dur="500" fill="hold"/>
                                        <p:tgtEl>
                                          <p:spTgt spid="81"/>
                                        </p:tgtEl>
                                        <p:attrNameLst>
                                          <p:attrName>ppt_w</p:attrName>
                                        </p:attrNameLst>
                                      </p:cBhvr>
                                      <p:tavLst>
                                        <p:tav tm="0">
                                          <p:val>
                                            <p:fltVal val="0"/>
                                          </p:val>
                                        </p:tav>
                                        <p:tav tm="100000">
                                          <p:val>
                                            <p:strVal val="#ppt_w"/>
                                          </p:val>
                                        </p:tav>
                                      </p:tavLst>
                                    </p:anim>
                                    <p:anim calcmode="lin" valueType="num">
                                      <p:cBhvr>
                                        <p:cTn id="181" dur="500" fill="hold"/>
                                        <p:tgtEl>
                                          <p:spTgt spid="81"/>
                                        </p:tgtEl>
                                        <p:attrNameLst>
                                          <p:attrName>ppt_h</p:attrName>
                                        </p:attrNameLst>
                                      </p:cBhvr>
                                      <p:tavLst>
                                        <p:tav tm="0">
                                          <p:val>
                                            <p:fltVal val="0"/>
                                          </p:val>
                                        </p:tav>
                                        <p:tav tm="100000">
                                          <p:val>
                                            <p:strVal val="#ppt_h"/>
                                          </p:val>
                                        </p:tav>
                                      </p:tavLst>
                                    </p:anim>
                                    <p:animEffect transition="in" filter="fade">
                                      <p:cBhvr>
                                        <p:cTn id="182" dur="500"/>
                                        <p:tgtEl>
                                          <p:spTgt spid="81"/>
                                        </p:tgtEl>
                                      </p:cBhvr>
                                    </p:animEffect>
                                  </p:childTnLst>
                                </p:cTn>
                              </p:par>
                            </p:childTnLst>
                          </p:cTn>
                        </p:par>
                        <p:par>
                          <p:cTn id="183" fill="hold">
                            <p:stCondLst>
                              <p:cond delay="500"/>
                            </p:stCondLst>
                            <p:childTnLst>
                              <p:par>
                                <p:cTn id="184" presetID="47" presetClass="entr" presetSubtype="0" fill="hold" nodeType="afterEffect">
                                  <p:stCondLst>
                                    <p:cond delay="0"/>
                                  </p:stCondLst>
                                  <p:childTnLst>
                                    <p:set>
                                      <p:cBhvr>
                                        <p:cTn id="185" dur="1" fill="hold">
                                          <p:stCondLst>
                                            <p:cond delay="0"/>
                                          </p:stCondLst>
                                        </p:cTn>
                                        <p:tgtEl>
                                          <p:spTgt spid="66"/>
                                        </p:tgtEl>
                                        <p:attrNameLst>
                                          <p:attrName>style.visibility</p:attrName>
                                        </p:attrNameLst>
                                      </p:cBhvr>
                                      <p:to>
                                        <p:strVal val="visible"/>
                                      </p:to>
                                    </p:set>
                                    <p:animEffect transition="in" filter="fade">
                                      <p:cBhvr>
                                        <p:cTn id="186" dur="1000"/>
                                        <p:tgtEl>
                                          <p:spTgt spid="66"/>
                                        </p:tgtEl>
                                      </p:cBhvr>
                                    </p:animEffect>
                                    <p:anim calcmode="lin" valueType="num">
                                      <p:cBhvr>
                                        <p:cTn id="187" dur="1000" fill="hold"/>
                                        <p:tgtEl>
                                          <p:spTgt spid="66"/>
                                        </p:tgtEl>
                                        <p:attrNameLst>
                                          <p:attrName>ppt_x</p:attrName>
                                        </p:attrNameLst>
                                      </p:cBhvr>
                                      <p:tavLst>
                                        <p:tav tm="0">
                                          <p:val>
                                            <p:strVal val="#ppt_x"/>
                                          </p:val>
                                        </p:tav>
                                        <p:tav tm="100000">
                                          <p:val>
                                            <p:strVal val="#ppt_x"/>
                                          </p:val>
                                        </p:tav>
                                      </p:tavLst>
                                    </p:anim>
                                    <p:anim calcmode="lin" valueType="num">
                                      <p:cBhvr>
                                        <p:cTn id="188" dur="1000" fill="hold"/>
                                        <p:tgtEl>
                                          <p:spTgt spid="66"/>
                                        </p:tgtEl>
                                        <p:attrNameLst>
                                          <p:attrName>ppt_y</p:attrName>
                                        </p:attrNameLst>
                                      </p:cBhvr>
                                      <p:tavLst>
                                        <p:tav tm="0">
                                          <p:val>
                                            <p:strVal val="#ppt_y-.1"/>
                                          </p:val>
                                        </p:tav>
                                        <p:tav tm="100000">
                                          <p:val>
                                            <p:strVal val="#ppt_y"/>
                                          </p:val>
                                        </p:tav>
                                      </p:tavLst>
                                    </p:anim>
                                  </p:childTnLst>
                                </p:cTn>
                              </p:par>
                              <p:par>
                                <p:cTn id="189" presetID="47" presetClass="entr" presetSubtype="0" fill="hold" nodeType="withEffect">
                                  <p:stCondLst>
                                    <p:cond delay="0"/>
                                  </p:stCondLst>
                                  <p:childTnLst>
                                    <p:set>
                                      <p:cBhvr>
                                        <p:cTn id="190" dur="1" fill="hold">
                                          <p:stCondLst>
                                            <p:cond delay="0"/>
                                          </p:stCondLst>
                                        </p:cTn>
                                        <p:tgtEl>
                                          <p:spTgt spid="67"/>
                                        </p:tgtEl>
                                        <p:attrNameLst>
                                          <p:attrName>style.visibility</p:attrName>
                                        </p:attrNameLst>
                                      </p:cBhvr>
                                      <p:to>
                                        <p:strVal val="visible"/>
                                      </p:to>
                                    </p:set>
                                    <p:animEffect transition="in" filter="fade">
                                      <p:cBhvr>
                                        <p:cTn id="191" dur="1000"/>
                                        <p:tgtEl>
                                          <p:spTgt spid="67"/>
                                        </p:tgtEl>
                                      </p:cBhvr>
                                    </p:animEffect>
                                    <p:anim calcmode="lin" valueType="num">
                                      <p:cBhvr>
                                        <p:cTn id="192" dur="1000" fill="hold"/>
                                        <p:tgtEl>
                                          <p:spTgt spid="67"/>
                                        </p:tgtEl>
                                        <p:attrNameLst>
                                          <p:attrName>ppt_x</p:attrName>
                                        </p:attrNameLst>
                                      </p:cBhvr>
                                      <p:tavLst>
                                        <p:tav tm="0">
                                          <p:val>
                                            <p:strVal val="#ppt_x"/>
                                          </p:val>
                                        </p:tav>
                                        <p:tav tm="100000">
                                          <p:val>
                                            <p:strVal val="#ppt_x"/>
                                          </p:val>
                                        </p:tav>
                                      </p:tavLst>
                                    </p:anim>
                                    <p:anim calcmode="lin" valueType="num">
                                      <p:cBhvr>
                                        <p:cTn id="193" dur="1000" fill="hold"/>
                                        <p:tgtEl>
                                          <p:spTgt spid="67"/>
                                        </p:tgtEl>
                                        <p:attrNameLst>
                                          <p:attrName>ppt_y</p:attrName>
                                        </p:attrNameLst>
                                      </p:cBhvr>
                                      <p:tavLst>
                                        <p:tav tm="0">
                                          <p:val>
                                            <p:strVal val="#ppt_y-.1"/>
                                          </p:val>
                                        </p:tav>
                                        <p:tav tm="100000">
                                          <p:val>
                                            <p:strVal val="#ppt_y"/>
                                          </p:val>
                                        </p:tav>
                                      </p:tavLst>
                                    </p:anim>
                                  </p:childTnLst>
                                </p:cTn>
                              </p:par>
                              <p:par>
                                <p:cTn id="194" presetID="47" presetClass="entr" presetSubtype="0" fill="hold" nodeType="withEffect">
                                  <p:stCondLst>
                                    <p:cond delay="0"/>
                                  </p:stCondLst>
                                  <p:childTnLst>
                                    <p:set>
                                      <p:cBhvr>
                                        <p:cTn id="195" dur="1" fill="hold">
                                          <p:stCondLst>
                                            <p:cond delay="0"/>
                                          </p:stCondLst>
                                        </p:cTn>
                                        <p:tgtEl>
                                          <p:spTgt spid="69"/>
                                        </p:tgtEl>
                                        <p:attrNameLst>
                                          <p:attrName>style.visibility</p:attrName>
                                        </p:attrNameLst>
                                      </p:cBhvr>
                                      <p:to>
                                        <p:strVal val="visible"/>
                                      </p:to>
                                    </p:set>
                                    <p:animEffect transition="in" filter="fade">
                                      <p:cBhvr>
                                        <p:cTn id="196" dur="1000"/>
                                        <p:tgtEl>
                                          <p:spTgt spid="69"/>
                                        </p:tgtEl>
                                      </p:cBhvr>
                                    </p:animEffect>
                                    <p:anim calcmode="lin" valueType="num">
                                      <p:cBhvr>
                                        <p:cTn id="197" dur="1000" fill="hold"/>
                                        <p:tgtEl>
                                          <p:spTgt spid="69"/>
                                        </p:tgtEl>
                                        <p:attrNameLst>
                                          <p:attrName>ppt_x</p:attrName>
                                        </p:attrNameLst>
                                      </p:cBhvr>
                                      <p:tavLst>
                                        <p:tav tm="0">
                                          <p:val>
                                            <p:strVal val="#ppt_x"/>
                                          </p:val>
                                        </p:tav>
                                        <p:tav tm="100000">
                                          <p:val>
                                            <p:strVal val="#ppt_x"/>
                                          </p:val>
                                        </p:tav>
                                      </p:tavLst>
                                    </p:anim>
                                    <p:anim calcmode="lin" valueType="num">
                                      <p:cBhvr>
                                        <p:cTn id="198" dur="1000" fill="hold"/>
                                        <p:tgtEl>
                                          <p:spTgt spid="69"/>
                                        </p:tgtEl>
                                        <p:attrNameLst>
                                          <p:attrName>ppt_y</p:attrName>
                                        </p:attrNameLst>
                                      </p:cBhvr>
                                      <p:tavLst>
                                        <p:tav tm="0">
                                          <p:val>
                                            <p:strVal val="#ppt_y-.1"/>
                                          </p:val>
                                        </p:tav>
                                        <p:tav tm="100000">
                                          <p:val>
                                            <p:strVal val="#ppt_y"/>
                                          </p:val>
                                        </p:tav>
                                      </p:tavLst>
                                    </p:anim>
                                  </p:childTnLst>
                                </p:cTn>
                              </p:par>
                              <p:par>
                                <p:cTn id="199" presetID="47" presetClass="entr" presetSubtype="0" fill="hold" nodeType="withEffect">
                                  <p:stCondLst>
                                    <p:cond delay="0"/>
                                  </p:stCondLst>
                                  <p:childTnLst>
                                    <p:set>
                                      <p:cBhvr>
                                        <p:cTn id="200" dur="1" fill="hold">
                                          <p:stCondLst>
                                            <p:cond delay="0"/>
                                          </p:stCondLst>
                                        </p:cTn>
                                        <p:tgtEl>
                                          <p:spTgt spid="71"/>
                                        </p:tgtEl>
                                        <p:attrNameLst>
                                          <p:attrName>style.visibility</p:attrName>
                                        </p:attrNameLst>
                                      </p:cBhvr>
                                      <p:to>
                                        <p:strVal val="visible"/>
                                      </p:to>
                                    </p:set>
                                    <p:animEffect transition="in" filter="fade">
                                      <p:cBhvr>
                                        <p:cTn id="201" dur="1000"/>
                                        <p:tgtEl>
                                          <p:spTgt spid="71"/>
                                        </p:tgtEl>
                                      </p:cBhvr>
                                    </p:animEffect>
                                    <p:anim calcmode="lin" valueType="num">
                                      <p:cBhvr>
                                        <p:cTn id="202" dur="1000" fill="hold"/>
                                        <p:tgtEl>
                                          <p:spTgt spid="71"/>
                                        </p:tgtEl>
                                        <p:attrNameLst>
                                          <p:attrName>ppt_x</p:attrName>
                                        </p:attrNameLst>
                                      </p:cBhvr>
                                      <p:tavLst>
                                        <p:tav tm="0">
                                          <p:val>
                                            <p:strVal val="#ppt_x"/>
                                          </p:val>
                                        </p:tav>
                                        <p:tav tm="100000">
                                          <p:val>
                                            <p:strVal val="#ppt_x"/>
                                          </p:val>
                                        </p:tav>
                                      </p:tavLst>
                                    </p:anim>
                                    <p:anim calcmode="lin" valueType="num">
                                      <p:cBhvr>
                                        <p:cTn id="203" dur="1000" fill="hold"/>
                                        <p:tgtEl>
                                          <p:spTgt spid="71"/>
                                        </p:tgtEl>
                                        <p:attrNameLst>
                                          <p:attrName>ppt_y</p:attrName>
                                        </p:attrNameLst>
                                      </p:cBhvr>
                                      <p:tavLst>
                                        <p:tav tm="0">
                                          <p:val>
                                            <p:strVal val="#ppt_y-.1"/>
                                          </p:val>
                                        </p:tav>
                                        <p:tav tm="100000">
                                          <p:val>
                                            <p:strVal val="#ppt_y"/>
                                          </p:val>
                                        </p:tav>
                                      </p:tavLst>
                                    </p:anim>
                                  </p:childTnLst>
                                </p:cTn>
                              </p:par>
                              <p:par>
                                <p:cTn id="204" presetID="47" presetClass="entr" presetSubtype="0" fill="hold" grpId="0" nodeType="withEffect">
                                  <p:stCondLst>
                                    <p:cond delay="0"/>
                                  </p:stCondLst>
                                  <p:childTnLst>
                                    <p:set>
                                      <p:cBhvr>
                                        <p:cTn id="205" dur="1" fill="hold">
                                          <p:stCondLst>
                                            <p:cond delay="0"/>
                                          </p:stCondLst>
                                        </p:cTn>
                                        <p:tgtEl>
                                          <p:spTgt spid="72"/>
                                        </p:tgtEl>
                                        <p:attrNameLst>
                                          <p:attrName>style.visibility</p:attrName>
                                        </p:attrNameLst>
                                      </p:cBhvr>
                                      <p:to>
                                        <p:strVal val="visible"/>
                                      </p:to>
                                    </p:set>
                                    <p:animEffect transition="in" filter="fade">
                                      <p:cBhvr>
                                        <p:cTn id="206" dur="1000"/>
                                        <p:tgtEl>
                                          <p:spTgt spid="72"/>
                                        </p:tgtEl>
                                      </p:cBhvr>
                                    </p:animEffect>
                                    <p:anim calcmode="lin" valueType="num">
                                      <p:cBhvr>
                                        <p:cTn id="207" dur="1000" fill="hold"/>
                                        <p:tgtEl>
                                          <p:spTgt spid="72"/>
                                        </p:tgtEl>
                                        <p:attrNameLst>
                                          <p:attrName>ppt_x</p:attrName>
                                        </p:attrNameLst>
                                      </p:cBhvr>
                                      <p:tavLst>
                                        <p:tav tm="0">
                                          <p:val>
                                            <p:strVal val="#ppt_x"/>
                                          </p:val>
                                        </p:tav>
                                        <p:tav tm="100000">
                                          <p:val>
                                            <p:strVal val="#ppt_x"/>
                                          </p:val>
                                        </p:tav>
                                      </p:tavLst>
                                    </p:anim>
                                    <p:anim calcmode="lin" valueType="num">
                                      <p:cBhvr>
                                        <p:cTn id="208" dur="1000" fill="hold"/>
                                        <p:tgtEl>
                                          <p:spTgt spid="72"/>
                                        </p:tgtEl>
                                        <p:attrNameLst>
                                          <p:attrName>ppt_y</p:attrName>
                                        </p:attrNameLst>
                                      </p:cBhvr>
                                      <p:tavLst>
                                        <p:tav tm="0">
                                          <p:val>
                                            <p:strVal val="#ppt_y-.1"/>
                                          </p:val>
                                        </p:tav>
                                        <p:tav tm="100000">
                                          <p:val>
                                            <p:strVal val="#ppt_y"/>
                                          </p:val>
                                        </p:tav>
                                      </p:tavLst>
                                    </p:anim>
                                  </p:childTnLst>
                                </p:cTn>
                              </p:par>
                            </p:childTnLst>
                          </p:cTn>
                        </p:par>
                        <p:par>
                          <p:cTn id="209" fill="hold">
                            <p:stCondLst>
                              <p:cond delay="1500"/>
                            </p:stCondLst>
                            <p:childTnLst>
                              <p:par>
                                <p:cTn id="210" presetID="10" presetClass="exit" presetSubtype="0" fill="hold" nodeType="afterEffect">
                                  <p:stCondLst>
                                    <p:cond delay="0"/>
                                  </p:stCondLst>
                                  <p:childTnLst>
                                    <p:animEffect transition="out" filter="fade">
                                      <p:cBhvr>
                                        <p:cTn id="211" dur="500"/>
                                        <p:tgtEl>
                                          <p:spTgt spid="11"/>
                                        </p:tgtEl>
                                      </p:cBhvr>
                                    </p:animEffect>
                                    <p:set>
                                      <p:cBhvr>
                                        <p:cTn id="212" dur="1" fill="hold">
                                          <p:stCondLst>
                                            <p:cond delay="499"/>
                                          </p:stCondLst>
                                        </p:cTn>
                                        <p:tgtEl>
                                          <p:spTgt spid="11"/>
                                        </p:tgtEl>
                                        <p:attrNameLst>
                                          <p:attrName>style.visibility</p:attrName>
                                        </p:attrNameLst>
                                      </p:cBhvr>
                                      <p:to>
                                        <p:strVal val="hidden"/>
                                      </p:to>
                                    </p:set>
                                  </p:childTnLst>
                                </p:cTn>
                              </p:par>
                              <p:par>
                                <p:cTn id="213" presetID="10" presetClass="exit" presetSubtype="0" fill="hold" grpId="1" nodeType="withEffect">
                                  <p:stCondLst>
                                    <p:cond delay="0"/>
                                  </p:stCondLst>
                                  <p:childTnLst>
                                    <p:animEffect transition="out" filter="fade">
                                      <p:cBhvr>
                                        <p:cTn id="214" dur="500"/>
                                        <p:tgtEl>
                                          <p:spTgt spid="12"/>
                                        </p:tgtEl>
                                      </p:cBhvr>
                                    </p:animEffect>
                                    <p:set>
                                      <p:cBhvr>
                                        <p:cTn id="215" dur="1" fill="hold">
                                          <p:stCondLst>
                                            <p:cond delay="499"/>
                                          </p:stCondLst>
                                        </p:cTn>
                                        <p:tgtEl>
                                          <p:spTgt spid="12"/>
                                        </p:tgtEl>
                                        <p:attrNameLst>
                                          <p:attrName>style.visibility</p:attrName>
                                        </p:attrNameLst>
                                      </p:cBhvr>
                                      <p:to>
                                        <p:strVal val="hidden"/>
                                      </p:to>
                                    </p:set>
                                  </p:childTnLst>
                                </p:cTn>
                              </p:par>
                              <p:par>
                                <p:cTn id="216" presetID="47" presetClass="entr" presetSubtype="0" fill="hold" nodeType="withEffect">
                                  <p:stCondLst>
                                    <p:cond delay="0"/>
                                  </p:stCondLst>
                                  <p:childTnLst>
                                    <p:set>
                                      <p:cBhvr>
                                        <p:cTn id="217" dur="1" fill="hold">
                                          <p:stCondLst>
                                            <p:cond delay="0"/>
                                          </p:stCondLst>
                                        </p:cTn>
                                        <p:tgtEl>
                                          <p:spTgt spid="65"/>
                                        </p:tgtEl>
                                        <p:attrNameLst>
                                          <p:attrName>style.visibility</p:attrName>
                                        </p:attrNameLst>
                                      </p:cBhvr>
                                      <p:to>
                                        <p:strVal val="visible"/>
                                      </p:to>
                                    </p:set>
                                    <p:animEffect transition="in" filter="fade">
                                      <p:cBhvr>
                                        <p:cTn id="218" dur="1000"/>
                                        <p:tgtEl>
                                          <p:spTgt spid="65"/>
                                        </p:tgtEl>
                                      </p:cBhvr>
                                    </p:animEffect>
                                    <p:anim calcmode="lin" valueType="num">
                                      <p:cBhvr>
                                        <p:cTn id="219" dur="1000" fill="hold"/>
                                        <p:tgtEl>
                                          <p:spTgt spid="65"/>
                                        </p:tgtEl>
                                        <p:attrNameLst>
                                          <p:attrName>ppt_x</p:attrName>
                                        </p:attrNameLst>
                                      </p:cBhvr>
                                      <p:tavLst>
                                        <p:tav tm="0">
                                          <p:val>
                                            <p:strVal val="#ppt_x"/>
                                          </p:val>
                                        </p:tav>
                                        <p:tav tm="100000">
                                          <p:val>
                                            <p:strVal val="#ppt_x"/>
                                          </p:val>
                                        </p:tav>
                                      </p:tavLst>
                                    </p:anim>
                                    <p:anim calcmode="lin" valueType="num">
                                      <p:cBhvr>
                                        <p:cTn id="220" dur="1000" fill="hold"/>
                                        <p:tgtEl>
                                          <p:spTgt spid="65"/>
                                        </p:tgtEl>
                                        <p:attrNameLst>
                                          <p:attrName>ppt_y</p:attrName>
                                        </p:attrNameLst>
                                      </p:cBhvr>
                                      <p:tavLst>
                                        <p:tav tm="0">
                                          <p:val>
                                            <p:strVal val="#ppt_y-.1"/>
                                          </p:val>
                                        </p:tav>
                                        <p:tav tm="100000">
                                          <p:val>
                                            <p:strVal val="#ppt_y"/>
                                          </p:val>
                                        </p:tav>
                                      </p:tavLst>
                                    </p:anim>
                                  </p:childTnLst>
                                </p:cTn>
                              </p:par>
                              <p:par>
                                <p:cTn id="221" presetID="42" presetClass="exit" presetSubtype="0" fill="hold" nodeType="withEffect">
                                  <p:stCondLst>
                                    <p:cond delay="0"/>
                                  </p:stCondLst>
                                  <p:childTnLst>
                                    <p:animEffect transition="out" filter="fade">
                                      <p:cBhvr>
                                        <p:cTn id="222" dur="1000"/>
                                        <p:tgtEl>
                                          <p:spTgt spid="56"/>
                                        </p:tgtEl>
                                      </p:cBhvr>
                                    </p:animEffect>
                                    <p:anim calcmode="lin" valueType="num">
                                      <p:cBhvr>
                                        <p:cTn id="223" dur="1000"/>
                                        <p:tgtEl>
                                          <p:spTgt spid="56"/>
                                        </p:tgtEl>
                                        <p:attrNameLst>
                                          <p:attrName>ppt_x</p:attrName>
                                        </p:attrNameLst>
                                      </p:cBhvr>
                                      <p:tavLst>
                                        <p:tav tm="0">
                                          <p:val>
                                            <p:strVal val="ppt_x"/>
                                          </p:val>
                                        </p:tav>
                                        <p:tav tm="100000">
                                          <p:val>
                                            <p:strVal val="ppt_x"/>
                                          </p:val>
                                        </p:tav>
                                      </p:tavLst>
                                    </p:anim>
                                    <p:anim calcmode="lin" valueType="num">
                                      <p:cBhvr>
                                        <p:cTn id="224" dur="1000"/>
                                        <p:tgtEl>
                                          <p:spTgt spid="56"/>
                                        </p:tgtEl>
                                        <p:attrNameLst>
                                          <p:attrName>ppt_y</p:attrName>
                                        </p:attrNameLst>
                                      </p:cBhvr>
                                      <p:tavLst>
                                        <p:tav tm="0">
                                          <p:val>
                                            <p:strVal val="ppt_y"/>
                                          </p:val>
                                        </p:tav>
                                        <p:tav tm="100000">
                                          <p:val>
                                            <p:strVal val="ppt_y+.1"/>
                                          </p:val>
                                        </p:tav>
                                      </p:tavLst>
                                    </p:anim>
                                    <p:set>
                                      <p:cBhvr>
                                        <p:cTn id="225" dur="1" fill="hold">
                                          <p:stCondLst>
                                            <p:cond delay="999"/>
                                          </p:stCondLst>
                                        </p:cTn>
                                        <p:tgtEl>
                                          <p:spTgt spid="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12" grpId="0"/>
      <p:bldP spid="12" grpId="1"/>
      <p:bldP spid="14" grpId="0" animBg="1"/>
      <p:bldP spid="14" grpId="1" animBg="1"/>
      <p:bldP spid="15" grpId="0" animBg="1"/>
      <p:bldP spid="15" grpId="1" animBg="1"/>
      <p:bldP spid="23" grpId="0" animBg="1"/>
      <p:bldP spid="23" grpId="1" animBg="1"/>
      <p:bldP spid="38" grpId="0" animBg="1"/>
      <p:bldP spid="38" grpId="1" animBg="1"/>
      <p:bldP spid="29" grpId="0"/>
      <p:bldP spid="29" grpId="1"/>
      <p:bldP spid="29" grpId="2"/>
      <p:bldP spid="34" grpId="0"/>
      <p:bldP spid="34" grpId="1"/>
      <p:bldP spid="34" grpId="2"/>
      <p:bldP spid="49" grpId="0"/>
      <p:bldP spid="49" grpId="1"/>
      <p:bldP spid="49" grpId="2"/>
      <p:bldP spid="72" grpId="0"/>
      <p:bldP spid="80" grpId="0"/>
      <p:bldP spid="8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图片 7" descr="79.JPEG"/>
          <p:cNvPicPr>
            <a:picLocks noChangeAspect="1"/>
          </p:cNvPicPr>
          <p:nvPr/>
        </p:nvPicPr>
        <p:blipFill>
          <a:blip r:embed="rId1" cstate="print"/>
          <a:srcRect/>
          <a:stretch>
            <a:fillRect/>
          </a:stretch>
        </p:blipFill>
        <p:spPr bwMode="auto">
          <a:xfrm>
            <a:off x="5187950" y="1465263"/>
            <a:ext cx="3951288" cy="5405437"/>
          </a:xfrm>
          <a:prstGeom prst="rect">
            <a:avLst/>
          </a:prstGeom>
          <a:noFill/>
          <a:ln w="9525">
            <a:noFill/>
            <a:miter lim="800000"/>
            <a:headEnd/>
            <a:tailEnd/>
          </a:ln>
        </p:spPr>
      </p:pic>
      <p:cxnSp>
        <p:nvCxnSpPr>
          <p:cNvPr id="55298" name="直接连接符 5"/>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55299"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职业形象</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仪态（举止神态）</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真诚的微笑：亲切</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755650" y="2190750"/>
            <a:ext cx="4321175" cy="1708150"/>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在纽约饭店业中很流行一句话是“</a:t>
            </a:r>
            <a:r>
              <a:rPr lang="zh-CN" altLang="en-US" b="1" dirty="0">
                <a:solidFill>
                  <a:srgbClr val="FF0000"/>
                </a:solidFill>
                <a:latin typeface="微软雅黑" panose="020B0503020204020204" pitchFamily="34" charset="-122"/>
                <a:ea typeface="微软雅黑" panose="020B0503020204020204" pitchFamily="34" charset="-122"/>
              </a:rPr>
              <a:t>如果你想让一家饭店或餐厅关门，最有效的方法就是放几个臭脸的柜台</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。”可以说，没有面带微笑，就不能说有完整的工作着装。</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TextBox 8"/>
          <p:cNvSpPr txBox="1">
            <a:spLocks noChangeArrowheads="1"/>
          </p:cNvSpPr>
          <p:nvPr/>
        </p:nvSpPr>
        <p:spPr bwMode="auto">
          <a:xfrm rot="21128608">
            <a:off x="5594350" y="4659313"/>
            <a:ext cx="3057525" cy="508000"/>
          </a:xfrm>
          <a:prstGeom prst="rect">
            <a:avLst/>
          </a:prstGeom>
          <a:noFill/>
          <a:ln w="9525">
            <a:noFill/>
            <a:miter lim="800000"/>
          </a:ln>
        </p:spPr>
        <p:txBody>
          <a:bodyPr wrap="none">
            <a:spAutoFit/>
          </a:bodyPr>
          <a:lstStyle/>
          <a:p>
            <a:pPr>
              <a:spcBef>
                <a:spcPts val="0"/>
              </a:spcBef>
              <a:spcAft>
                <a:spcPts val="0"/>
              </a:spcAft>
              <a:defRPr/>
            </a:pPr>
            <a:r>
              <a:rPr lang="en-US" altLang="zh-CN" sz="2700" b="1" dirty="0">
                <a:solidFill>
                  <a:srgbClr val="FC6204"/>
                </a:solidFill>
                <a:latin typeface="微软雅黑" panose="020B0503020204020204" pitchFamily="34" charset="-122"/>
                <a:ea typeface="微软雅黑" panose="020B0503020204020204" pitchFamily="34" charset="-122"/>
              </a:rPr>
              <a:t> </a:t>
            </a:r>
            <a:r>
              <a:rPr lang="zh-CN" altLang="en-US" sz="2700" b="1" dirty="0">
                <a:solidFill>
                  <a:srgbClr val="FC6204"/>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今天你微笑了吗？</a:t>
            </a:r>
            <a:endParaRPr lang="zh-CN" altLang="en-US" sz="2700" b="1" dirty="0">
              <a:solidFill>
                <a:srgbClr val="FC6204"/>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15" name="TextBox 14"/>
          <p:cNvSpPr txBox="1"/>
          <p:nvPr/>
        </p:nvSpPr>
        <p:spPr>
          <a:xfrm>
            <a:off x="755650" y="4298950"/>
            <a:ext cx="4321175" cy="1938338"/>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微笑在商务场合中也是有规范的，即我们称的“职业性微笑”。它的标准是什么呢？露六颗牙。是哪六颗呢？对着镜子自己笑吧，职业性的微笑是露出上面的六颗牙，如果是上面三颗，下面三颗，那就成兔子了。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燕尾形 36"/>
          <p:cNvSpPr/>
          <p:nvPr/>
        </p:nvSpPr>
        <p:spPr>
          <a:xfrm>
            <a:off x="250825" y="3284538"/>
            <a:ext cx="8640763" cy="73025"/>
          </a:xfrm>
          <a:prstGeom prst="chevron">
            <a:avLst/>
          </a:prstGeom>
          <a:ln>
            <a:tailEnd type="triangle" w="med" len="lg"/>
          </a:ln>
        </p:spPr>
        <p:style>
          <a:lnRef idx="1">
            <a:schemeClr val="accent1"/>
          </a:lnRef>
          <a:fillRef idx="3">
            <a:schemeClr val="accent1"/>
          </a:fillRef>
          <a:effectRef idx="2">
            <a:schemeClr val="accent1"/>
          </a:effectRef>
          <a:fontRef idx="minor">
            <a:schemeClr val="lt1"/>
          </a:fontRef>
        </p:style>
        <p:txBody>
          <a:bodyPr anchor="ctr"/>
          <a:lstStyle/>
          <a:p>
            <a:pPr algn="ctr">
              <a:spcBef>
                <a:spcPts val="0"/>
              </a:spcBef>
              <a:spcAft>
                <a:spcPts val="0"/>
              </a:spcAft>
              <a:defRPr/>
            </a:pPr>
            <a:endParaRPr lang="en-US">
              <a:solidFill>
                <a:prstClr val="black"/>
              </a:solidFill>
            </a:endParaRPr>
          </a:p>
        </p:txBody>
      </p:sp>
      <p:grpSp>
        <p:nvGrpSpPr>
          <p:cNvPr id="17" name="组合 16"/>
          <p:cNvGrpSpPr/>
          <p:nvPr/>
        </p:nvGrpSpPr>
        <p:grpSpPr bwMode="auto">
          <a:xfrm>
            <a:off x="1042988" y="6415088"/>
            <a:ext cx="7273925" cy="254000"/>
            <a:chOff x="1043608" y="6415444"/>
            <a:chExt cx="7272768" cy="253916"/>
          </a:xfrm>
        </p:grpSpPr>
        <p:cxnSp>
          <p:nvCxnSpPr>
            <p:cNvPr id="2" name="直接连接符 1"/>
            <p:cNvCxnSpPr/>
            <p:nvPr/>
          </p:nvCxnSpPr>
          <p:spPr bwMode="auto">
            <a:xfrm>
              <a:off x="1043608" y="6542402"/>
              <a:ext cx="2879267" cy="0"/>
            </a:xfrm>
            <a:prstGeom prst="line">
              <a:avLst/>
            </a:prstGeom>
            <a:ln w="12700">
              <a:solidFill>
                <a:srgbClr val="9682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bwMode="auto">
            <a:xfrm>
              <a:off x="5437109" y="6542402"/>
              <a:ext cx="2879267" cy="0"/>
            </a:xfrm>
            <a:prstGeom prst="line">
              <a:avLst/>
            </a:prstGeom>
            <a:ln w="12700">
              <a:solidFill>
                <a:srgbClr val="96820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319687" y="6415444"/>
              <a:ext cx="723785" cy="253916"/>
            </a:xfrm>
            <a:prstGeom prst="rect">
              <a:avLst/>
            </a:prstGeom>
            <a:noFill/>
          </p:spPr>
          <p:txBody>
            <a:bodyPr wrap="none">
              <a:spAutoFit/>
            </a:bodyPr>
            <a:lstStyle/>
            <a:p>
              <a:pPr>
                <a:spcBef>
                  <a:spcPts val="0"/>
                </a:spcBef>
                <a:spcAft>
                  <a:spcPts val="0"/>
                </a:spcAft>
                <a:defRPr/>
              </a:pPr>
              <a:r>
                <a:rPr lang="zh-CN" altLang="en-US" sz="1050" b="1" dirty="0">
                  <a:solidFill>
                    <a:srgbClr val="968200"/>
                  </a:solidFill>
                  <a:latin typeface="微软雅黑" panose="020B0503020204020204" pitchFamily="34" charset="-122"/>
                  <a:ea typeface="微软雅黑" panose="020B0503020204020204" pitchFamily="34" charset="-122"/>
                </a:rPr>
                <a:t>一级目录</a:t>
              </a:r>
              <a:endParaRPr lang="zh-CN" altLang="en-US" sz="1050" b="1" dirty="0">
                <a:solidFill>
                  <a:srgbClr val="968200"/>
                </a:solidFill>
                <a:latin typeface="微软雅黑" panose="020B0503020204020204" pitchFamily="34" charset="-122"/>
                <a:ea typeface="微软雅黑" panose="020B0503020204020204" pitchFamily="34" charset="-122"/>
              </a:endParaRPr>
            </a:p>
          </p:txBody>
        </p:sp>
        <p:grpSp>
          <p:nvGrpSpPr>
            <p:cNvPr id="56352" name="组合 39"/>
            <p:cNvGrpSpPr/>
            <p:nvPr/>
          </p:nvGrpSpPr>
          <p:grpSpPr bwMode="auto">
            <a:xfrm>
              <a:off x="4291789" y="6525344"/>
              <a:ext cx="777875" cy="30162"/>
              <a:chOff x="415265" y="812476"/>
              <a:chExt cx="777680" cy="30360"/>
            </a:xfrm>
          </p:grpSpPr>
          <p:sp>
            <p:nvSpPr>
              <p:cNvPr id="6" name="椭圆 5"/>
              <p:cNvSpPr/>
              <p:nvPr/>
            </p:nvSpPr>
            <p:spPr>
              <a:xfrm>
                <a:off x="414592" y="813672"/>
                <a:ext cx="28563" cy="2875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endParaRPr>
              </a:p>
            </p:txBody>
          </p:sp>
          <p:sp>
            <p:nvSpPr>
              <p:cNvPr id="7" name="椭圆 6"/>
              <p:cNvSpPr/>
              <p:nvPr/>
            </p:nvSpPr>
            <p:spPr>
              <a:xfrm>
                <a:off x="1165171" y="812075"/>
                <a:ext cx="28563" cy="2875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dirty="0">
                  <a:solidFill>
                    <a:prstClr val="white"/>
                  </a:solidFill>
                </a:endParaRPr>
              </a:p>
            </p:txBody>
          </p:sp>
        </p:grpSp>
      </p:grpSp>
      <p:sp>
        <p:nvSpPr>
          <p:cNvPr id="11" name="斜纹 10"/>
          <p:cNvSpPr/>
          <p:nvPr/>
        </p:nvSpPr>
        <p:spPr>
          <a:xfrm>
            <a:off x="0" y="0"/>
            <a:ext cx="1008063" cy="1008063"/>
          </a:xfrm>
          <a:prstGeom prst="diagStripe">
            <a:avLst/>
          </a:prstGeom>
        </p:spPr>
        <p:style>
          <a:lnRef idx="1">
            <a:schemeClr val="accent6"/>
          </a:lnRef>
          <a:fillRef idx="3">
            <a:schemeClr val="accent6"/>
          </a:fillRef>
          <a:effectRef idx="2">
            <a:schemeClr val="accent6"/>
          </a:effectRef>
          <a:fontRef idx="minor">
            <a:schemeClr val="lt1"/>
          </a:fontRef>
        </p:style>
        <p:txBody>
          <a:bodyPr anchor="ctr"/>
          <a:lstStyle/>
          <a:p>
            <a:pPr algn="ctr">
              <a:spcBef>
                <a:spcPts val="0"/>
              </a:spcBef>
              <a:spcAft>
                <a:spcPts val="0"/>
              </a:spcAft>
              <a:defRPr/>
            </a:pPr>
            <a:endParaRPr lang="zh-CN" altLang="en-US" kern="0" dirty="0">
              <a:solidFill>
                <a:sysClr val="windowText" lastClr="000000"/>
              </a:solidFill>
              <a:ea typeface="微软雅黑" panose="020B0503020204020204" pitchFamily="34" charset="-122"/>
            </a:endParaRPr>
          </a:p>
        </p:txBody>
      </p:sp>
      <p:sp>
        <p:nvSpPr>
          <p:cNvPr id="56324" name="TextBox 11"/>
          <p:cNvSpPr txBox="1">
            <a:spLocks noChangeArrowheads="1"/>
          </p:cNvSpPr>
          <p:nvPr/>
        </p:nvSpPr>
        <p:spPr bwMode="auto">
          <a:xfrm rot="-2671436">
            <a:off x="-93663" y="214313"/>
            <a:ext cx="876301" cy="368300"/>
          </a:xfrm>
          <a:prstGeom prst="rect">
            <a:avLst/>
          </a:prstGeom>
          <a:noFill/>
          <a:ln w="9525">
            <a:noFill/>
            <a:miter lim="800000"/>
          </a:ln>
        </p:spPr>
        <p:txBody>
          <a:bodyPr wrap="none">
            <a:spAutoFit/>
          </a:bodyPr>
          <a:lstStyle/>
          <a:p>
            <a:r>
              <a:rPr lang="zh-CN" altLang="en-US">
                <a:solidFill>
                  <a:srgbClr val="FFFFFF"/>
                </a:solidFill>
                <a:latin typeface="微软雅黑" panose="020B0503020204020204" pitchFamily="34" charset="-122"/>
                <a:ea typeface="微软雅黑" panose="020B0503020204020204" pitchFamily="34" charset="-122"/>
              </a:rPr>
              <a:t>目录页</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4" name="椭圆 13"/>
          <p:cNvSpPr/>
          <p:nvPr/>
        </p:nvSpPr>
        <p:spPr>
          <a:xfrm>
            <a:off x="360363" y="3230563"/>
            <a:ext cx="180975" cy="179387"/>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sp>
        <p:nvSpPr>
          <p:cNvPr id="15" name="椭圆 14"/>
          <p:cNvSpPr/>
          <p:nvPr/>
        </p:nvSpPr>
        <p:spPr>
          <a:xfrm>
            <a:off x="2520950" y="3213100"/>
            <a:ext cx="179388"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sp>
        <p:nvSpPr>
          <p:cNvPr id="16" name="椭圆 15"/>
          <p:cNvSpPr/>
          <p:nvPr/>
        </p:nvSpPr>
        <p:spPr>
          <a:xfrm>
            <a:off x="6840538" y="3213100"/>
            <a:ext cx="179387" cy="179388"/>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sp>
        <p:nvSpPr>
          <p:cNvPr id="23" name="椭圆 22"/>
          <p:cNvSpPr/>
          <p:nvPr/>
        </p:nvSpPr>
        <p:spPr>
          <a:xfrm>
            <a:off x="4681538" y="3228975"/>
            <a:ext cx="180975"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grpSp>
        <p:nvGrpSpPr>
          <p:cNvPr id="22" name="组合 21"/>
          <p:cNvGrpSpPr/>
          <p:nvPr/>
        </p:nvGrpSpPr>
        <p:grpSpPr bwMode="auto">
          <a:xfrm>
            <a:off x="450850" y="3409950"/>
            <a:ext cx="2033588" cy="2898775"/>
            <a:chOff x="451371" y="3410680"/>
            <a:chExt cx="2032397" cy="2898320"/>
          </a:xfrm>
        </p:grpSpPr>
        <p:cxnSp>
          <p:nvCxnSpPr>
            <p:cNvPr id="53" name="直接连接符 52"/>
            <p:cNvCxnSpPr>
              <a:stCxn id="14" idx="4"/>
            </p:cNvCxnSpPr>
            <p:nvPr/>
          </p:nvCxnSpPr>
          <p:spPr>
            <a:xfrm flipH="1">
              <a:off x="451371" y="3410680"/>
              <a:ext cx="0" cy="2711024"/>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nvGrpSpPr>
            <p:cNvPr id="56346" name="组合 8"/>
            <p:cNvGrpSpPr/>
            <p:nvPr/>
          </p:nvGrpSpPr>
          <p:grpSpPr bwMode="auto">
            <a:xfrm>
              <a:off x="504743" y="3429000"/>
              <a:ext cx="1979025" cy="2880000"/>
              <a:chOff x="504743" y="3429000"/>
              <a:chExt cx="1979025" cy="2880000"/>
            </a:xfrm>
          </p:grpSpPr>
          <p:pic>
            <p:nvPicPr>
              <p:cNvPr id="1034" name="Picture 10" descr="C:\Users\user\Desktop\B08_5.jpg"/>
              <p:cNvPicPr>
                <a:picLocks noChangeAspect="1" noChangeArrowheads="1"/>
              </p:cNvPicPr>
              <p:nvPr/>
            </p:nvPicPr>
            <p:blipFill rotWithShape="1">
              <a:blip r:embed="rId1" cstate="print"/>
              <a:srcRect/>
              <a:stretch>
                <a:fillRect/>
              </a:stretch>
            </p:blipFill>
            <p:spPr bwMode="auto">
              <a:xfrm>
                <a:off x="504743" y="3429000"/>
                <a:ext cx="1979025"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56348" name="TextBox 30"/>
              <p:cNvSpPr txBox="1">
                <a:spLocks noChangeArrowheads="1"/>
              </p:cNvSpPr>
              <p:nvPr/>
            </p:nvSpPr>
            <p:spPr bwMode="auto">
              <a:xfrm>
                <a:off x="504744" y="5824890"/>
                <a:ext cx="1978864" cy="412421"/>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rgbClr val="FFFFFF"/>
                    </a:solidFill>
                    <a:latin typeface="微软雅黑" panose="020B0503020204020204" pitchFamily="34" charset="-122"/>
                    <a:ea typeface="微软雅黑" panose="020B0503020204020204" pitchFamily="34" charset="-122"/>
                  </a:rPr>
                  <a:t>礼仪概述</a:t>
                </a:r>
                <a:endParaRPr lang="en-US" altLang="zh-CN" sz="1600" b="1">
                  <a:solidFill>
                    <a:srgbClr val="FFFFFF"/>
                  </a:solidFill>
                  <a:latin typeface="微软雅黑" panose="020B0503020204020204" pitchFamily="34" charset="-122"/>
                  <a:ea typeface="微软雅黑" panose="020B0503020204020204" pitchFamily="34" charset="-122"/>
                </a:endParaRPr>
              </a:p>
            </p:txBody>
          </p:sp>
        </p:grpSp>
      </p:grpSp>
      <p:grpSp>
        <p:nvGrpSpPr>
          <p:cNvPr id="19" name="组合 18"/>
          <p:cNvGrpSpPr/>
          <p:nvPr/>
        </p:nvGrpSpPr>
        <p:grpSpPr bwMode="auto">
          <a:xfrm>
            <a:off x="2609850" y="333375"/>
            <a:ext cx="2070100" cy="2879725"/>
            <a:chOff x="2610578" y="332656"/>
            <a:chExt cx="2069214" cy="2880320"/>
          </a:xfrm>
        </p:grpSpPr>
        <p:grpSp>
          <p:nvGrpSpPr>
            <p:cNvPr id="56341" name="组合 7"/>
            <p:cNvGrpSpPr/>
            <p:nvPr/>
          </p:nvGrpSpPr>
          <p:grpSpPr bwMode="auto">
            <a:xfrm>
              <a:off x="2699792" y="332656"/>
              <a:ext cx="1980000" cy="2880000"/>
              <a:chOff x="2699792" y="332656"/>
              <a:chExt cx="1980000" cy="2880000"/>
            </a:xfrm>
          </p:grpSpPr>
          <p:pic>
            <p:nvPicPr>
              <p:cNvPr id="1041" name="Picture 17" descr="C:\Users\user\Desktop\xpic2196.jpg"/>
              <p:cNvPicPr>
                <a:picLocks noChangeAspect="1" noChangeArrowheads="1"/>
              </p:cNvPicPr>
              <p:nvPr/>
            </p:nvPicPr>
            <p:blipFill>
              <a:blip r:embed="rId3" cstate="print"/>
              <a:srcRect/>
              <a:stretch>
                <a:fillRect/>
              </a:stretch>
            </p:blipFill>
            <p:spPr bwMode="auto">
              <a:xfrm>
                <a:off x="2699792" y="332656"/>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56344" name="TextBox 30"/>
              <p:cNvSpPr txBox="1">
                <a:spLocks noChangeArrowheads="1"/>
              </p:cNvSpPr>
              <p:nvPr/>
            </p:nvSpPr>
            <p:spPr bwMode="auto">
              <a:xfrm>
                <a:off x="2699792" y="2708920"/>
                <a:ext cx="1978864" cy="38125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rgbClr val="FFFFFF"/>
                    </a:solidFill>
                    <a:latin typeface="微软雅黑" panose="020B0503020204020204" pitchFamily="34" charset="-122"/>
                    <a:ea typeface="微软雅黑" panose="020B0503020204020204" pitchFamily="34" charset="-122"/>
                  </a:rPr>
                  <a:t>职业形象</a:t>
                </a:r>
                <a:endParaRPr lang="en-US" altLang="zh-CN" sz="1600" b="1">
                  <a:solidFill>
                    <a:srgbClr val="FFFFFF"/>
                  </a:solidFill>
                  <a:latin typeface="微软雅黑" panose="020B0503020204020204" pitchFamily="34" charset="-122"/>
                  <a:ea typeface="微软雅黑" panose="020B0503020204020204" pitchFamily="34" charset="-122"/>
                </a:endParaRPr>
              </a:p>
            </p:txBody>
          </p:sp>
        </p:grpSp>
        <p:cxnSp>
          <p:nvCxnSpPr>
            <p:cNvPr id="24" name="直接连接符 23"/>
            <p:cNvCxnSpPr>
              <a:stCxn id="15" idx="0"/>
            </p:cNvCxnSpPr>
            <p:nvPr/>
          </p:nvCxnSpPr>
          <p:spPr>
            <a:xfrm flipV="1">
              <a:off x="2610578" y="504141"/>
              <a:ext cx="0" cy="2708835"/>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grpSp>
        <p:nvGrpSpPr>
          <p:cNvPr id="20" name="组合 19"/>
          <p:cNvGrpSpPr/>
          <p:nvPr/>
        </p:nvGrpSpPr>
        <p:grpSpPr bwMode="auto">
          <a:xfrm>
            <a:off x="6931025" y="333375"/>
            <a:ext cx="2068513" cy="2879725"/>
            <a:chOff x="6930578" y="332656"/>
            <a:chExt cx="2069694" cy="2880320"/>
          </a:xfrm>
        </p:grpSpPr>
        <p:cxnSp>
          <p:nvCxnSpPr>
            <p:cNvPr id="31" name="直接连接符 30"/>
            <p:cNvCxnSpPr>
              <a:stCxn id="16" idx="0"/>
            </p:cNvCxnSpPr>
            <p:nvPr/>
          </p:nvCxnSpPr>
          <p:spPr>
            <a:xfrm flipV="1">
              <a:off x="6930578" y="504141"/>
              <a:ext cx="0" cy="2708835"/>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nvGrpSpPr>
            <p:cNvPr id="56338" name="组合 12"/>
            <p:cNvGrpSpPr/>
            <p:nvPr/>
          </p:nvGrpSpPr>
          <p:grpSpPr bwMode="auto">
            <a:xfrm>
              <a:off x="7020272" y="332656"/>
              <a:ext cx="1980000" cy="2880000"/>
              <a:chOff x="7020272" y="332656"/>
              <a:chExt cx="1980000" cy="2880000"/>
            </a:xfrm>
          </p:grpSpPr>
          <p:pic>
            <p:nvPicPr>
              <p:cNvPr id="1042" name="Picture 18" descr="C:\Users\user\Desktop\pic4000.jpg"/>
              <p:cNvPicPr>
                <a:picLocks noChangeAspect="1" noChangeArrowheads="1"/>
              </p:cNvPicPr>
              <p:nvPr/>
            </p:nvPicPr>
            <p:blipFill>
              <a:blip r:embed="rId4" cstate="print"/>
              <a:srcRect/>
              <a:stretch>
                <a:fillRect/>
              </a:stretch>
            </p:blipFill>
            <p:spPr bwMode="auto">
              <a:xfrm>
                <a:off x="7020272" y="332656"/>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56340" name="TextBox 30"/>
              <p:cNvSpPr txBox="1">
                <a:spLocks noChangeArrowheads="1"/>
              </p:cNvSpPr>
              <p:nvPr/>
            </p:nvSpPr>
            <p:spPr bwMode="auto">
              <a:xfrm>
                <a:off x="7020272" y="2708920"/>
                <a:ext cx="1978864" cy="38125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rgbClr val="FFFFFF"/>
                    </a:solidFill>
                    <a:latin typeface="微软雅黑" panose="020B0503020204020204" pitchFamily="34" charset="-122"/>
                    <a:ea typeface="微软雅黑" panose="020B0503020204020204" pitchFamily="34" charset="-122"/>
                  </a:rPr>
                  <a:t>商务礼仪</a:t>
                </a:r>
                <a:endParaRPr lang="en-US" altLang="zh-CN" sz="1600" b="1">
                  <a:solidFill>
                    <a:srgbClr val="FFFFFF"/>
                  </a:solidFill>
                  <a:latin typeface="微软雅黑" panose="020B0503020204020204" pitchFamily="34" charset="-122"/>
                  <a:ea typeface="微软雅黑" panose="020B0503020204020204" pitchFamily="34" charset="-122"/>
                </a:endParaRPr>
              </a:p>
            </p:txBody>
          </p:sp>
        </p:grpSp>
      </p:grpSp>
      <p:grpSp>
        <p:nvGrpSpPr>
          <p:cNvPr id="56332" name="组合 20"/>
          <p:cNvGrpSpPr/>
          <p:nvPr/>
        </p:nvGrpSpPr>
        <p:grpSpPr bwMode="auto">
          <a:xfrm>
            <a:off x="4772025" y="3409950"/>
            <a:ext cx="2068513" cy="2898775"/>
            <a:chOff x="4771371" y="3410681"/>
            <a:chExt cx="2068661" cy="2898639"/>
          </a:xfrm>
        </p:grpSpPr>
        <p:cxnSp>
          <p:nvCxnSpPr>
            <p:cNvPr id="18" name="直接连接符 17"/>
            <p:cNvCxnSpPr>
              <a:stCxn id="23" idx="4"/>
            </p:cNvCxnSpPr>
            <p:nvPr/>
          </p:nvCxnSpPr>
          <p:spPr>
            <a:xfrm flipH="1">
              <a:off x="4771371" y="3410681"/>
              <a:ext cx="0" cy="2711323"/>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nvGrpSpPr>
            <p:cNvPr id="56334" name="组合 9"/>
            <p:cNvGrpSpPr/>
            <p:nvPr/>
          </p:nvGrpSpPr>
          <p:grpSpPr bwMode="auto">
            <a:xfrm>
              <a:off x="4860032" y="3429320"/>
              <a:ext cx="1980000" cy="2880000"/>
              <a:chOff x="4860032" y="3429320"/>
              <a:chExt cx="1980000" cy="2880000"/>
            </a:xfrm>
          </p:grpSpPr>
          <p:pic>
            <p:nvPicPr>
              <p:cNvPr id="1043" name="Picture 19" descr="C:\Users\user\Desktop\2011051309032558527.jpg"/>
              <p:cNvPicPr>
                <a:picLocks noChangeAspect="1" noChangeArrowheads="1"/>
              </p:cNvPicPr>
              <p:nvPr/>
            </p:nvPicPr>
            <p:blipFill>
              <a:blip r:embed="rId5" cstate="print"/>
              <a:srcRect/>
              <a:stretch>
                <a:fillRect/>
              </a:stretch>
            </p:blipFill>
            <p:spPr bwMode="auto">
              <a:xfrm>
                <a:off x="4860032" y="3429320"/>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56336" name="TextBox 30"/>
              <p:cNvSpPr txBox="1">
                <a:spLocks noChangeArrowheads="1"/>
              </p:cNvSpPr>
              <p:nvPr/>
            </p:nvSpPr>
            <p:spPr bwMode="auto">
              <a:xfrm>
                <a:off x="4860032" y="5824891"/>
                <a:ext cx="1978864" cy="38125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rgbClr val="FFFFFF"/>
                    </a:solidFill>
                    <a:latin typeface="微软雅黑" panose="020B0503020204020204" pitchFamily="34" charset="-122"/>
                    <a:ea typeface="微软雅黑" panose="020B0503020204020204" pitchFamily="34" charset="-122"/>
                  </a:rPr>
                  <a:t>社交礼仪</a:t>
                </a:r>
                <a:endParaRPr lang="en-US" altLang="zh-CN" sz="1600" b="1">
                  <a:solidFill>
                    <a:srgbClr val="FFFFFF"/>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2" fill="hold" nodeType="clickEffect">
                                  <p:stCondLst>
                                    <p:cond delay="0"/>
                                  </p:stCondLst>
                                  <p:childTnLst>
                                    <p:anim calcmode="lin" valueType="num">
                                      <p:cBhvr additive="base">
                                        <p:cTn id="6" dur="1000"/>
                                        <p:tgtEl>
                                          <p:spTgt spid="20"/>
                                        </p:tgtEl>
                                        <p:attrNameLst>
                                          <p:attrName>ppt_x</p:attrName>
                                        </p:attrNameLst>
                                      </p:cBhvr>
                                      <p:tavLst>
                                        <p:tav tm="0">
                                          <p:val>
                                            <p:strVal val="ppt_x"/>
                                          </p:val>
                                        </p:tav>
                                        <p:tav tm="100000">
                                          <p:val>
                                            <p:strVal val="0-ppt_w/2"/>
                                          </p:val>
                                        </p:tav>
                                      </p:tavLst>
                                    </p:anim>
                                    <p:anim calcmode="lin" valueType="num">
                                      <p:cBhvr additive="base">
                                        <p:cTn id="7" dur="1000"/>
                                        <p:tgtEl>
                                          <p:spTgt spid="20"/>
                                        </p:tgtEl>
                                        <p:attrNameLst>
                                          <p:attrName>ppt_y</p:attrName>
                                        </p:attrNameLst>
                                      </p:cBhvr>
                                      <p:tavLst>
                                        <p:tav tm="0">
                                          <p:val>
                                            <p:strVal val="ppt_y"/>
                                          </p:val>
                                        </p:tav>
                                        <p:tav tm="100000">
                                          <p:val>
                                            <p:strVal val="1+ppt_h/2"/>
                                          </p:val>
                                        </p:tav>
                                      </p:tavLst>
                                    </p:anim>
                                    <p:set>
                                      <p:cBhvr>
                                        <p:cTn id="8" dur="1" fill="hold">
                                          <p:stCondLst>
                                            <p:cond delay="999"/>
                                          </p:stCondLst>
                                        </p:cTn>
                                        <p:tgtEl>
                                          <p:spTgt spid="20"/>
                                        </p:tgtEl>
                                        <p:attrNameLst>
                                          <p:attrName>style.visibility</p:attrName>
                                        </p:attrNameLst>
                                      </p:cBhvr>
                                      <p:to>
                                        <p:strVal val="hidden"/>
                                      </p:to>
                                    </p:set>
                                  </p:childTnLst>
                                </p:cTn>
                              </p:par>
                              <p:par>
                                <p:cTn id="9" presetID="8" presetClass="emph" presetSubtype="0" fill="hold" nodeType="withEffect">
                                  <p:stCondLst>
                                    <p:cond delay="0"/>
                                  </p:stCondLst>
                                  <p:childTnLst>
                                    <p:animRot by="21600000">
                                      <p:cBhvr>
                                        <p:cTn id="10" dur="1000" fill="hold"/>
                                        <p:tgtEl>
                                          <p:spTgt spid="20"/>
                                        </p:tgtEl>
                                        <p:attrNameLst>
                                          <p:attrName>r</p:attrName>
                                        </p:attrNameLst>
                                      </p:cBhvr>
                                    </p:animRot>
                                  </p:childTnLst>
                                </p:cTn>
                              </p:par>
                              <p:par>
                                <p:cTn id="11" presetID="2" presetClass="exit" presetSubtype="4" fill="hold" nodeType="withEffect">
                                  <p:stCondLst>
                                    <p:cond delay="0"/>
                                  </p:stCondLst>
                                  <p:childTnLst>
                                    <p:anim calcmode="lin" valueType="num">
                                      <p:cBhvr additive="base">
                                        <p:cTn id="12" dur="1000"/>
                                        <p:tgtEl>
                                          <p:spTgt spid="19"/>
                                        </p:tgtEl>
                                        <p:attrNameLst>
                                          <p:attrName>ppt_x</p:attrName>
                                        </p:attrNameLst>
                                      </p:cBhvr>
                                      <p:tavLst>
                                        <p:tav tm="0">
                                          <p:val>
                                            <p:strVal val="ppt_x"/>
                                          </p:val>
                                        </p:tav>
                                        <p:tav tm="100000">
                                          <p:val>
                                            <p:strVal val="ppt_x"/>
                                          </p:val>
                                        </p:tav>
                                      </p:tavLst>
                                    </p:anim>
                                    <p:anim calcmode="lin" valueType="num">
                                      <p:cBhvr additive="base">
                                        <p:cTn id="13" dur="1000"/>
                                        <p:tgtEl>
                                          <p:spTgt spid="19"/>
                                        </p:tgtEl>
                                        <p:attrNameLst>
                                          <p:attrName>ppt_y</p:attrName>
                                        </p:attrNameLst>
                                      </p:cBhvr>
                                      <p:tavLst>
                                        <p:tav tm="0">
                                          <p:val>
                                            <p:strVal val="ppt_y"/>
                                          </p:val>
                                        </p:tav>
                                        <p:tav tm="100000">
                                          <p:val>
                                            <p:strVal val="1+ppt_h/2"/>
                                          </p:val>
                                        </p:tav>
                                      </p:tavLst>
                                    </p:anim>
                                    <p:set>
                                      <p:cBhvr>
                                        <p:cTn id="14" dur="1" fill="hold">
                                          <p:stCondLst>
                                            <p:cond delay="999"/>
                                          </p:stCondLst>
                                        </p:cTn>
                                        <p:tgtEl>
                                          <p:spTgt spid="19"/>
                                        </p:tgtEl>
                                        <p:attrNameLst>
                                          <p:attrName>style.visibility</p:attrName>
                                        </p:attrNameLst>
                                      </p:cBhvr>
                                      <p:to>
                                        <p:strVal val="hidden"/>
                                      </p:to>
                                    </p:set>
                                  </p:childTnLst>
                                </p:cTn>
                              </p:par>
                              <p:par>
                                <p:cTn id="15" presetID="8" presetClass="emph" presetSubtype="0" fill="hold" nodeType="withEffect">
                                  <p:stCondLst>
                                    <p:cond delay="0"/>
                                  </p:stCondLst>
                                  <p:childTnLst>
                                    <p:animRot by="21600000">
                                      <p:cBhvr>
                                        <p:cTn id="16" dur="1000" fill="hold"/>
                                        <p:tgtEl>
                                          <p:spTgt spid="19"/>
                                        </p:tgtEl>
                                        <p:attrNameLst>
                                          <p:attrName>r</p:attrName>
                                        </p:attrNameLst>
                                      </p:cBhvr>
                                    </p:animRot>
                                  </p:childTnLst>
                                </p:cTn>
                              </p:par>
                              <p:par>
                                <p:cTn id="17" presetID="2" presetClass="exit" presetSubtype="3" fill="hold" nodeType="withEffect">
                                  <p:stCondLst>
                                    <p:cond delay="0"/>
                                  </p:stCondLst>
                                  <p:childTnLst>
                                    <p:anim calcmode="lin" valueType="num">
                                      <p:cBhvr additive="base">
                                        <p:cTn id="18" dur="1000"/>
                                        <p:tgtEl>
                                          <p:spTgt spid="22"/>
                                        </p:tgtEl>
                                        <p:attrNameLst>
                                          <p:attrName>ppt_x</p:attrName>
                                        </p:attrNameLst>
                                      </p:cBhvr>
                                      <p:tavLst>
                                        <p:tav tm="0">
                                          <p:val>
                                            <p:strVal val="ppt_x"/>
                                          </p:val>
                                        </p:tav>
                                        <p:tav tm="100000">
                                          <p:val>
                                            <p:strVal val="1+ppt_w/2"/>
                                          </p:val>
                                        </p:tav>
                                      </p:tavLst>
                                    </p:anim>
                                    <p:anim calcmode="lin" valueType="num">
                                      <p:cBhvr additive="base">
                                        <p:cTn id="19" dur="1000"/>
                                        <p:tgtEl>
                                          <p:spTgt spid="22"/>
                                        </p:tgtEl>
                                        <p:attrNameLst>
                                          <p:attrName>ppt_y</p:attrName>
                                        </p:attrNameLst>
                                      </p:cBhvr>
                                      <p:tavLst>
                                        <p:tav tm="0">
                                          <p:val>
                                            <p:strVal val="ppt_y"/>
                                          </p:val>
                                        </p:tav>
                                        <p:tav tm="100000">
                                          <p:val>
                                            <p:strVal val="0-ppt_h/2"/>
                                          </p:val>
                                        </p:tav>
                                      </p:tavLst>
                                    </p:anim>
                                    <p:set>
                                      <p:cBhvr>
                                        <p:cTn id="20" dur="1" fill="hold">
                                          <p:stCondLst>
                                            <p:cond delay="999"/>
                                          </p:stCondLst>
                                        </p:cTn>
                                        <p:tgtEl>
                                          <p:spTgt spid="22"/>
                                        </p:tgtEl>
                                        <p:attrNameLst>
                                          <p:attrName>style.visibility</p:attrName>
                                        </p:attrNameLst>
                                      </p:cBhvr>
                                      <p:to>
                                        <p:strVal val="hidden"/>
                                      </p:to>
                                    </p:set>
                                  </p:childTnLst>
                                </p:cTn>
                              </p:par>
                              <p:par>
                                <p:cTn id="21" presetID="8" presetClass="emph" presetSubtype="0" fill="hold" nodeType="withEffect">
                                  <p:stCondLst>
                                    <p:cond delay="0"/>
                                  </p:stCondLst>
                                  <p:childTnLst>
                                    <p:animRot by="21600000">
                                      <p:cBhvr>
                                        <p:cTn id="22" dur="1000" fill="hold"/>
                                        <p:tgtEl>
                                          <p:spTgt spid="22"/>
                                        </p:tgtEl>
                                        <p:attrNameLst>
                                          <p:attrName>r</p:attrName>
                                        </p:attrNameLst>
                                      </p:cBhvr>
                                    </p:animRot>
                                  </p:childTnLst>
                                </p:cTn>
                              </p:par>
                              <p:par>
                                <p:cTn id="23" presetID="2" presetClass="exit" presetSubtype="3" fill="hold" grpId="0" nodeType="withEffect">
                                  <p:stCondLst>
                                    <p:cond delay="0"/>
                                  </p:stCondLst>
                                  <p:childTnLst>
                                    <p:anim calcmode="lin" valueType="num">
                                      <p:cBhvr additive="base">
                                        <p:cTn id="24" dur="1000"/>
                                        <p:tgtEl>
                                          <p:spTgt spid="16"/>
                                        </p:tgtEl>
                                        <p:attrNameLst>
                                          <p:attrName>ppt_x</p:attrName>
                                        </p:attrNameLst>
                                      </p:cBhvr>
                                      <p:tavLst>
                                        <p:tav tm="0">
                                          <p:val>
                                            <p:strVal val="ppt_x"/>
                                          </p:val>
                                        </p:tav>
                                        <p:tav tm="100000">
                                          <p:val>
                                            <p:strVal val="1+ppt_w/2"/>
                                          </p:val>
                                        </p:tav>
                                      </p:tavLst>
                                    </p:anim>
                                    <p:anim calcmode="lin" valueType="num">
                                      <p:cBhvr additive="base">
                                        <p:cTn id="25" dur="1000"/>
                                        <p:tgtEl>
                                          <p:spTgt spid="16"/>
                                        </p:tgtEl>
                                        <p:attrNameLst>
                                          <p:attrName>ppt_y</p:attrName>
                                        </p:attrNameLst>
                                      </p:cBhvr>
                                      <p:tavLst>
                                        <p:tav tm="0">
                                          <p:val>
                                            <p:strVal val="ppt_y"/>
                                          </p:val>
                                        </p:tav>
                                        <p:tav tm="100000">
                                          <p:val>
                                            <p:strVal val="0-ppt_h/2"/>
                                          </p:val>
                                        </p:tav>
                                      </p:tavLst>
                                    </p:anim>
                                    <p:set>
                                      <p:cBhvr>
                                        <p:cTn id="26" dur="1" fill="hold">
                                          <p:stCondLst>
                                            <p:cond delay="999"/>
                                          </p:stCondLst>
                                        </p:cTn>
                                        <p:tgtEl>
                                          <p:spTgt spid="16"/>
                                        </p:tgtEl>
                                        <p:attrNameLst>
                                          <p:attrName>style.visibility</p:attrName>
                                        </p:attrNameLst>
                                      </p:cBhvr>
                                      <p:to>
                                        <p:strVal val="hidden"/>
                                      </p:to>
                                    </p:set>
                                  </p:childTnLst>
                                </p:cTn>
                              </p:par>
                            </p:childTnLst>
                          </p:cTn>
                        </p:par>
                        <p:par>
                          <p:cTn id="27" fill="hold">
                            <p:stCondLst>
                              <p:cond delay="1000"/>
                            </p:stCondLst>
                            <p:childTnLst>
                              <p:par>
                                <p:cTn id="28" presetID="10" presetClass="exit" presetSubtype="0" fill="hold" nodeType="afterEffect">
                                  <p:stCondLst>
                                    <p:cond delay="0"/>
                                  </p:stCondLst>
                                  <p:childTnLst>
                                    <p:animEffect transition="out" filter="fade">
                                      <p:cBhvr>
                                        <p:cTn id="29" dur="1000"/>
                                        <p:tgtEl>
                                          <p:spTgt spid="11"/>
                                        </p:tgtEl>
                                      </p:cBhvr>
                                    </p:animEffect>
                                    <p:set>
                                      <p:cBhvr>
                                        <p:cTn id="30" dur="1" fill="hold">
                                          <p:stCondLst>
                                            <p:cond delay="999"/>
                                          </p:stCondLst>
                                        </p:cTn>
                                        <p:tgtEl>
                                          <p:spTgt spid="11"/>
                                        </p:tgtEl>
                                        <p:attrNameLst>
                                          <p:attrName>style.visibility</p:attrName>
                                        </p:attrNameLst>
                                      </p:cBhvr>
                                      <p:to>
                                        <p:strVal val="hidden"/>
                                      </p:to>
                                    </p:set>
                                  </p:childTnLst>
                                </p:cTn>
                              </p:par>
                              <p:par>
                                <p:cTn id="31" presetID="42" presetClass="exit" presetSubtype="0" fill="hold" nodeType="withEffect">
                                  <p:stCondLst>
                                    <p:cond delay="0"/>
                                  </p:stCondLst>
                                  <p:childTnLst>
                                    <p:animEffect transition="out" filter="fade">
                                      <p:cBhvr>
                                        <p:cTn id="32" dur="1000"/>
                                        <p:tgtEl>
                                          <p:spTgt spid="17"/>
                                        </p:tgtEl>
                                      </p:cBhvr>
                                    </p:animEffect>
                                    <p:anim calcmode="lin" valueType="num">
                                      <p:cBhvr>
                                        <p:cTn id="33" dur="1000"/>
                                        <p:tgtEl>
                                          <p:spTgt spid="17"/>
                                        </p:tgtEl>
                                        <p:attrNameLst>
                                          <p:attrName>ppt_x</p:attrName>
                                        </p:attrNameLst>
                                      </p:cBhvr>
                                      <p:tavLst>
                                        <p:tav tm="0">
                                          <p:val>
                                            <p:strVal val="ppt_x"/>
                                          </p:val>
                                        </p:tav>
                                        <p:tav tm="100000">
                                          <p:val>
                                            <p:strVal val="ppt_x"/>
                                          </p:val>
                                        </p:tav>
                                      </p:tavLst>
                                    </p:anim>
                                    <p:anim calcmode="lin" valueType="num">
                                      <p:cBhvr>
                                        <p:cTn id="34" dur="1000"/>
                                        <p:tgtEl>
                                          <p:spTgt spid="17"/>
                                        </p:tgtEl>
                                        <p:attrNameLst>
                                          <p:attrName>ppt_y</p:attrName>
                                        </p:attrNameLst>
                                      </p:cBhvr>
                                      <p:tavLst>
                                        <p:tav tm="0">
                                          <p:val>
                                            <p:strVal val="ppt_y"/>
                                          </p:val>
                                        </p:tav>
                                        <p:tav tm="100000">
                                          <p:val>
                                            <p:strVal val="ppt_y+.1"/>
                                          </p:val>
                                        </p:tav>
                                      </p:tavLst>
                                    </p:anim>
                                    <p:set>
                                      <p:cBhvr>
                                        <p:cTn id="35" dur="1" fill="hold">
                                          <p:stCondLst>
                                            <p:cond delay="9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燕尾形 36"/>
          <p:cNvSpPr/>
          <p:nvPr/>
        </p:nvSpPr>
        <p:spPr>
          <a:xfrm>
            <a:off x="250825" y="3284538"/>
            <a:ext cx="8640763" cy="73025"/>
          </a:xfrm>
          <a:prstGeom prst="chevron">
            <a:avLst/>
          </a:prstGeom>
          <a:ln>
            <a:tailEnd type="triangle" w="med" len="lg"/>
          </a:ln>
        </p:spPr>
        <p:style>
          <a:lnRef idx="1">
            <a:schemeClr val="accent1"/>
          </a:lnRef>
          <a:fillRef idx="3">
            <a:schemeClr val="accent1"/>
          </a:fillRef>
          <a:effectRef idx="2">
            <a:schemeClr val="accent1"/>
          </a:effectRef>
          <a:fontRef idx="minor">
            <a:schemeClr val="lt1"/>
          </a:fontRef>
        </p:style>
        <p:txBody>
          <a:bodyPr anchor="ctr"/>
          <a:lstStyle/>
          <a:p>
            <a:pPr algn="ctr">
              <a:spcBef>
                <a:spcPts val="0"/>
              </a:spcBef>
              <a:spcAft>
                <a:spcPts val="0"/>
              </a:spcAft>
              <a:defRPr/>
            </a:pPr>
            <a:endParaRPr lang="en-US">
              <a:solidFill>
                <a:prstClr val="black"/>
              </a:solidFill>
            </a:endParaRPr>
          </a:p>
        </p:txBody>
      </p:sp>
      <p:grpSp>
        <p:nvGrpSpPr>
          <p:cNvPr id="56" name="组合 55"/>
          <p:cNvGrpSpPr/>
          <p:nvPr/>
        </p:nvGrpSpPr>
        <p:grpSpPr bwMode="auto">
          <a:xfrm>
            <a:off x="1042988" y="6415088"/>
            <a:ext cx="7273925" cy="254000"/>
            <a:chOff x="1043608" y="6415444"/>
            <a:chExt cx="7272768" cy="253916"/>
          </a:xfrm>
        </p:grpSpPr>
        <p:cxnSp>
          <p:nvCxnSpPr>
            <p:cNvPr id="2" name="直接连接符 1"/>
            <p:cNvCxnSpPr/>
            <p:nvPr/>
          </p:nvCxnSpPr>
          <p:spPr bwMode="auto">
            <a:xfrm>
              <a:off x="1043608" y="6542402"/>
              <a:ext cx="2879267" cy="0"/>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bwMode="auto">
            <a:xfrm>
              <a:off x="5437109" y="6542402"/>
              <a:ext cx="2879267" cy="0"/>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319687" y="6415444"/>
              <a:ext cx="723785" cy="253916"/>
            </a:xfrm>
            <a:prstGeom prst="rect">
              <a:avLst/>
            </a:prstGeom>
            <a:noFill/>
          </p:spPr>
          <p:txBody>
            <a:bodyPr wrap="none">
              <a:spAutoFit/>
            </a:bodyPr>
            <a:lstStyle/>
            <a:p>
              <a:pPr>
                <a:spcBef>
                  <a:spcPts val="0"/>
                </a:spcBef>
                <a:spcAft>
                  <a:spcPts val="0"/>
                </a:spcAft>
                <a:defRPr/>
              </a:pPr>
              <a:r>
                <a:rPr lang="zh-CN" altLang="en-US" sz="1050" b="1" dirty="0">
                  <a:solidFill>
                    <a:srgbClr val="F79646">
                      <a:lumMod val="75000"/>
                    </a:srgbClr>
                  </a:solidFill>
                  <a:latin typeface="微软雅黑" panose="020B0503020204020204" pitchFamily="34" charset="-122"/>
                  <a:ea typeface="微软雅黑" panose="020B0503020204020204" pitchFamily="34" charset="-122"/>
                </a:rPr>
                <a:t>二级目录</a:t>
              </a:r>
              <a:endParaRPr lang="zh-CN" altLang="en-US" sz="1050" b="1" dirty="0">
                <a:solidFill>
                  <a:srgbClr val="F79646">
                    <a:lumMod val="75000"/>
                  </a:srgbClr>
                </a:solidFill>
                <a:latin typeface="微软雅黑" panose="020B0503020204020204" pitchFamily="34" charset="-122"/>
                <a:ea typeface="微软雅黑" panose="020B0503020204020204" pitchFamily="34" charset="-122"/>
              </a:endParaRPr>
            </a:p>
          </p:txBody>
        </p:sp>
        <p:grpSp>
          <p:nvGrpSpPr>
            <p:cNvPr id="57377" name="组合 39"/>
            <p:cNvGrpSpPr/>
            <p:nvPr/>
          </p:nvGrpSpPr>
          <p:grpSpPr bwMode="auto">
            <a:xfrm>
              <a:off x="4291789" y="6525344"/>
              <a:ext cx="777875" cy="30162"/>
              <a:chOff x="415265" y="812476"/>
              <a:chExt cx="777680" cy="30360"/>
            </a:xfrm>
          </p:grpSpPr>
          <p:sp>
            <p:nvSpPr>
              <p:cNvPr id="6" name="椭圆 5"/>
              <p:cNvSpPr/>
              <p:nvPr/>
            </p:nvSpPr>
            <p:spPr>
              <a:xfrm>
                <a:off x="414592" y="813672"/>
                <a:ext cx="28563" cy="2875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endParaRPr>
              </a:p>
            </p:txBody>
          </p:sp>
          <p:sp>
            <p:nvSpPr>
              <p:cNvPr id="7" name="椭圆 6"/>
              <p:cNvSpPr/>
              <p:nvPr/>
            </p:nvSpPr>
            <p:spPr>
              <a:xfrm>
                <a:off x="1165171" y="812075"/>
                <a:ext cx="28563" cy="2875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dirty="0">
                  <a:solidFill>
                    <a:prstClr val="white"/>
                  </a:solidFill>
                </a:endParaRPr>
              </a:p>
            </p:txBody>
          </p:sp>
        </p:grpSp>
      </p:grpSp>
      <p:sp>
        <p:nvSpPr>
          <p:cNvPr id="11" name="斜纹 10"/>
          <p:cNvSpPr/>
          <p:nvPr/>
        </p:nvSpPr>
        <p:spPr>
          <a:xfrm>
            <a:off x="0" y="0"/>
            <a:ext cx="1008063" cy="1008063"/>
          </a:xfrm>
          <a:prstGeom prst="diagStripe">
            <a:avLst/>
          </a:prstGeom>
        </p:spPr>
        <p:style>
          <a:lnRef idx="1">
            <a:schemeClr val="accent6"/>
          </a:lnRef>
          <a:fillRef idx="3">
            <a:schemeClr val="accent6"/>
          </a:fillRef>
          <a:effectRef idx="2">
            <a:schemeClr val="accent6"/>
          </a:effectRef>
          <a:fontRef idx="minor">
            <a:schemeClr val="lt1"/>
          </a:fontRef>
        </p:style>
        <p:txBody>
          <a:bodyPr anchor="ctr"/>
          <a:lstStyle/>
          <a:p>
            <a:pPr algn="ctr">
              <a:spcBef>
                <a:spcPts val="0"/>
              </a:spcBef>
              <a:spcAft>
                <a:spcPts val="0"/>
              </a:spcAft>
              <a:defRPr/>
            </a:pPr>
            <a:endParaRPr lang="zh-CN" altLang="en-US" kern="0" dirty="0">
              <a:solidFill>
                <a:sysClr val="windowText" lastClr="000000"/>
              </a:solidFill>
              <a:ea typeface="微软雅黑" panose="020B0503020204020204" pitchFamily="34" charset="-122"/>
            </a:endParaRPr>
          </a:p>
        </p:txBody>
      </p:sp>
      <p:sp>
        <p:nvSpPr>
          <p:cNvPr id="12" name="TextBox 11"/>
          <p:cNvSpPr txBox="1">
            <a:spLocks noChangeArrowheads="1"/>
          </p:cNvSpPr>
          <p:nvPr/>
        </p:nvSpPr>
        <p:spPr bwMode="auto">
          <a:xfrm rot="-2671436">
            <a:off x="-128588" y="214313"/>
            <a:ext cx="946151" cy="368300"/>
          </a:xfrm>
          <a:prstGeom prst="rect">
            <a:avLst/>
          </a:prstGeom>
          <a:noFill/>
          <a:ln w="9525">
            <a:noFill/>
            <a:miter lim="800000"/>
          </a:ln>
        </p:spPr>
        <p:txBody>
          <a:bodyPr wrap="none">
            <a:spAutoFit/>
          </a:bodyPr>
          <a:lstStyle/>
          <a:p>
            <a:r>
              <a:rPr lang="en-US" altLang="zh-CN">
                <a:solidFill>
                  <a:srgbClr val="FFFFFF"/>
                </a:solidFill>
                <a:latin typeface="微软雅黑" panose="020B0503020204020204" pitchFamily="34" charset="-122"/>
                <a:ea typeface="微软雅黑" panose="020B0503020204020204" pitchFamily="34" charset="-122"/>
              </a:rPr>
              <a:t> </a:t>
            </a:r>
            <a:r>
              <a:rPr lang="zh-CN" altLang="en-US">
                <a:solidFill>
                  <a:srgbClr val="FFFFFF"/>
                </a:solidFill>
                <a:latin typeface="微软雅黑" panose="020B0503020204020204" pitchFamily="34" charset="-122"/>
                <a:ea typeface="微软雅黑" panose="020B0503020204020204" pitchFamily="34" charset="-122"/>
              </a:rPr>
              <a:t>过渡页</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4" name="椭圆 13"/>
          <p:cNvSpPr/>
          <p:nvPr/>
        </p:nvSpPr>
        <p:spPr>
          <a:xfrm>
            <a:off x="360363" y="3230563"/>
            <a:ext cx="180975" cy="179387"/>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sp>
        <p:nvSpPr>
          <p:cNvPr id="15" name="椭圆 14"/>
          <p:cNvSpPr/>
          <p:nvPr/>
        </p:nvSpPr>
        <p:spPr>
          <a:xfrm>
            <a:off x="2520950" y="3213100"/>
            <a:ext cx="179388"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sp>
        <p:nvSpPr>
          <p:cNvPr id="23" name="椭圆 22"/>
          <p:cNvSpPr/>
          <p:nvPr/>
        </p:nvSpPr>
        <p:spPr>
          <a:xfrm>
            <a:off x="4681538" y="3228975"/>
            <a:ext cx="180975"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cxnSp>
        <p:nvCxnSpPr>
          <p:cNvPr id="27" name="直接连接符 26"/>
          <p:cNvCxnSpPr>
            <a:stCxn id="15" idx="7"/>
          </p:cNvCxnSpPr>
          <p:nvPr/>
        </p:nvCxnSpPr>
        <p:spPr>
          <a:xfrm flipV="1">
            <a:off x="2673350" y="2060575"/>
            <a:ext cx="892175" cy="1179513"/>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63938" y="2060575"/>
            <a:ext cx="3148012" cy="0"/>
          </a:xfrm>
          <a:prstGeom prst="line">
            <a:avLst/>
          </a:prstGeom>
          <a:ln>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29" name="TextBox 81"/>
          <p:cNvSpPr txBox="1">
            <a:spLocks noChangeArrowheads="1"/>
          </p:cNvSpPr>
          <p:nvPr/>
        </p:nvSpPr>
        <p:spPr bwMode="auto">
          <a:xfrm>
            <a:off x="3543300" y="1692275"/>
            <a:ext cx="1108075" cy="36830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电话礼仪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34" name="TextBox 81"/>
          <p:cNvSpPr txBox="1">
            <a:spLocks noChangeArrowheads="1"/>
          </p:cNvSpPr>
          <p:nvPr/>
        </p:nvSpPr>
        <p:spPr bwMode="auto">
          <a:xfrm>
            <a:off x="1474788" y="4071938"/>
            <a:ext cx="1108075" cy="36830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语言沟通</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1349375" y="4506913"/>
            <a:ext cx="3149600" cy="1587"/>
          </a:xfrm>
          <a:prstGeom prst="line">
            <a:avLst/>
          </a:prstGeom>
          <a:ln>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49" name="TextBox 97"/>
          <p:cNvSpPr txBox="1">
            <a:spLocks noChangeArrowheads="1"/>
          </p:cNvSpPr>
          <p:nvPr/>
        </p:nvSpPr>
        <p:spPr bwMode="auto">
          <a:xfrm>
            <a:off x="5508625" y="2266950"/>
            <a:ext cx="1108075" cy="369888"/>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餐宴礼仪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50" name="直接连接符 49"/>
          <p:cNvCxnSpPr>
            <a:stCxn id="14" idx="4"/>
          </p:cNvCxnSpPr>
          <p:nvPr/>
        </p:nvCxnSpPr>
        <p:spPr>
          <a:xfrm>
            <a:off x="450850" y="3409950"/>
            <a:ext cx="889000" cy="109855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5329238" y="2643188"/>
            <a:ext cx="3149600" cy="1587"/>
          </a:xfrm>
          <a:prstGeom prst="line">
            <a:avLst/>
          </a:prstGeom>
          <a:ln>
            <a:prstDash val="sysDash"/>
            <a:tailEnd type="diamond" w="lg" len="lg"/>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4859338" y="2644775"/>
            <a:ext cx="460375" cy="568325"/>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35496" y="404664"/>
            <a:ext cx="896441" cy="369332"/>
          </a:xfrm>
          <a:prstGeom prst="rect">
            <a:avLst/>
          </a:prstGeom>
          <a:noFill/>
          <a:effectLst>
            <a:reflection blurRad="6350" stA="50000" endA="300" endPos="38500" dist="50800" dir="5400000" sy="-100000" algn="bl" rotWithShape="0"/>
          </a:effectLst>
        </p:spPr>
        <p:txBody>
          <a:bodyPr>
            <a:spAutoFit/>
          </a:bodyPr>
          <a:lstStyle/>
          <a:p>
            <a:pPr>
              <a:spcBef>
                <a:spcPts val="0"/>
              </a:spcBef>
              <a:spcAft>
                <a:spcPts val="0"/>
              </a:spcAft>
              <a:defRPr/>
            </a:pPr>
            <a:r>
              <a:rPr lang="en-US" altLang="zh-CN" dirty="0">
                <a:solidFill>
                  <a:srgbClr val="EEECE1">
                    <a:lumMod val="25000"/>
                  </a:srgb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dirty="0">
              <a:solidFill>
                <a:srgbClr val="EEECE1">
                  <a:lumMod val="25000"/>
                </a:srgb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cxnSp>
        <p:nvCxnSpPr>
          <p:cNvPr id="66" name="直接连接符 65"/>
          <p:cNvCxnSpPr/>
          <p:nvPr/>
        </p:nvCxnSpPr>
        <p:spPr>
          <a:xfrm>
            <a:off x="900113" y="333375"/>
            <a:ext cx="0" cy="719138"/>
          </a:xfrm>
          <a:prstGeom prst="line">
            <a:avLst/>
          </a:prstGeom>
          <a:ln w="3175">
            <a:headEnd type="diamond" w="lg" len="lg"/>
          </a:ln>
        </p:spPr>
        <p:style>
          <a:lnRef idx="2">
            <a:schemeClr val="accent5"/>
          </a:lnRef>
          <a:fillRef idx="0">
            <a:schemeClr val="accent5"/>
          </a:fillRef>
          <a:effectRef idx="1">
            <a:schemeClr val="accent5"/>
          </a:effectRef>
          <a:fontRef idx="minor">
            <a:schemeClr val="tx1"/>
          </a:fontRef>
        </p:style>
      </p:cxnSp>
      <p:cxnSp>
        <p:nvCxnSpPr>
          <p:cNvPr id="67" name="直接连接符 66"/>
          <p:cNvCxnSpPr/>
          <p:nvPr/>
        </p:nvCxnSpPr>
        <p:spPr>
          <a:xfrm>
            <a:off x="900113" y="1052513"/>
            <a:ext cx="7848600" cy="0"/>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69" name="直接连接符 68"/>
          <p:cNvCxnSpPr/>
          <p:nvPr/>
        </p:nvCxnSpPr>
        <p:spPr>
          <a:xfrm flipV="1">
            <a:off x="8748713" y="549275"/>
            <a:ext cx="0" cy="503238"/>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71" name="直接连接符 70"/>
          <p:cNvCxnSpPr/>
          <p:nvPr/>
        </p:nvCxnSpPr>
        <p:spPr>
          <a:xfrm flipH="1">
            <a:off x="8027988" y="549275"/>
            <a:ext cx="720725" cy="0"/>
          </a:xfrm>
          <a:prstGeom prst="line">
            <a:avLst/>
          </a:prstGeom>
          <a:ln w="3175">
            <a:headEnd type="none"/>
            <a:tailEnd type="oval" w="med" len="med"/>
          </a:ln>
        </p:spPr>
        <p:style>
          <a:lnRef idx="2">
            <a:schemeClr val="accent5"/>
          </a:lnRef>
          <a:fillRef idx="0">
            <a:schemeClr val="accent5"/>
          </a:fillRef>
          <a:effectRef idx="1">
            <a:schemeClr val="accent5"/>
          </a:effectRef>
          <a:fontRef idx="minor">
            <a:schemeClr val="tx1"/>
          </a:fontRef>
        </p:style>
      </p:cxnSp>
      <p:sp>
        <p:nvSpPr>
          <p:cNvPr id="72" name="灯片编号占位符 5"/>
          <p:cNvSpPr txBox="1"/>
          <p:nvPr/>
        </p:nvSpPr>
        <p:spPr>
          <a:xfrm>
            <a:off x="7859713" y="647700"/>
            <a:ext cx="889000" cy="304800"/>
          </a:xfrm>
          <a:prstGeom prst="rect">
            <a:avLst/>
          </a:prstGeom>
          <a:effectLst>
            <a:outerShdw blurRad="152400" dist="317500" dir="5400000" sx="90000" sy="-19000" rotWithShape="0">
              <a:prstClr val="black">
                <a:alpha val="15000"/>
              </a:prstClr>
            </a:outerShdw>
          </a:effectLst>
        </p:spPr>
        <p:txBody>
          <a:bodyPr anchor="ctr"/>
          <a:lstStyle>
            <a:defPPr>
              <a:defRPr lang="zh-CN"/>
            </a:defPPr>
            <a:lvl1pPr algn="r" rtl="0">
              <a:spcBef>
                <a:spcPts val="0"/>
              </a:spcBef>
              <a:spcAft>
                <a:spcPts val="0"/>
              </a:spcAft>
              <a:defRPr sz="1000" kern="1200">
                <a:solidFill>
                  <a:schemeClr val="bg1"/>
                </a:solidFill>
                <a:latin typeface="华文宋体" pitchFamily="2" charset="-122"/>
                <a:ea typeface="华文宋体"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1100" dirty="0" smtClean="0">
                <a:solidFill>
                  <a:srgbClr val="F79646">
                    <a:lumMod val="75000"/>
                  </a:srgbClr>
                </a:solidFill>
                <a:latin typeface="微软雅黑" panose="020B0503020204020204" pitchFamily="34" charset="-122"/>
                <a:ea typeface="微软雅黑" panose="020B0503020204020204" pitchFamily="34" charset="-122"/>
              </a:rPr>
              <a:t> </a:t>
            </a:r>
            <a:r>
              <a:rPr lang="zh-CN" altLang="en-US" sz="1200" dirty="0" smtClean="0">
                <a:solidFill>
                  <a:srgbClr val="F79646">
                    <a:lumMod val="75000"/>
                  </a:srgbClr>
                </a:solidFill>
                <a:latin typeface="微软雅黑" panose="020B0503020204020204" pitchFamily="34" charset="-122"/>
                <a:ea typeface="微软雅黑" panose="020B0503020204020204" pitchFamily="34" charset="-122"/>
              </a:rPr>
              <a:t>第</a:t>
            </a:r>
            <a:r>
              <a:rPr lang="en-US" altLang="zh-CN" sz="1200" dirty="0" smtClean="0">
                <a:solidFill>
                  <a:srgbClr val="F79646">
                    <a:lumMod val="75000"/>
                  </a:srgbClr>
                </a:solidFill>
                <a:latin typeface="微软雅黑" panose="020B0503020204020204" pitchFamily="34" charset="-122"/>
                <a:ea typeface="微软雅黑" panose="020B0503020204020204" pitchFamily="34" charset="-122"/>
              </a:rPr>
              <a:t> </a:t>
            </a:r>
            <a:fld id="{DF129C3F-B69B-47A6-A25B-98654DF3B6A5}" type="slidenum">
              <a:rPr lang="zh-CN" altLang="en-US" sz="1200" dirty="0" smtClean="0">
                <a:solidFill>
                  <a:srgbClr val="F79646">
                    <a:lumMod val="75000"/>
                  </a:srgbClr>
                </a:solidFill>
                <a:latin typeface="微软雅黑" panose="020B0503020204020204" pitchFamily="34" charset="-122"/>
                <a:ea typeface="微软雅黑" panose="020B0503020204020204" pitchFamily="34" charset="-122"/>
              </a:rPr>
            </a:fld>
            <a:r>
              <a:rPr lang="zh-CN" altLang="en-US" sz="1200" dirty="0" smtClean="0">
                <a:solidFill>
                  <a:srgbClr val="F79646">
                    <a:lumMod val="75000"/>
                  </a:srgbClr>
                </a:solidFill>
              </a:rPr>
              <a:t> </a:t>
            </a:r>
            <a:r>
              <a:rPr lang="zh-CN" altLang="en-US" sz="1200" dirty="0" smtClean="0">
                <a:solidFill>
                  <a:srgbClr val="F79646">
                    <a:lumMod val="75000"/>
                  </a:srgbClr>
                </a:solidFill>
                <a:latin typeface="微软雅黑" panose="020B0503020204020204" pitchFamily="34" charset="-122"/>
                <a:ea typeface="微软雅黑" panose="020B0503020204020204" pitchFamily="34" charset="-122"/>
              </a:rPr>
              <a:t>页</a:t>
            </a:r>
            <a:endParaRPr lang="zh-CN" altLang="en-US" sz="1200" dirty="0">
              <a:solidFill>
                <a:srgbClr val="F79646">
                  <a:lumMod val="75000"/>
                </a:srgbClr>
              </a:solidFill>
              <a:latin typeface="微软雅黑" panose="020B0503020204020204" pitchFamily="34" charset="-122"/>
              <a:ea typeface="微软雅黑" panose="020B0503020204020204" pitchFamily="34" charset="-122"/>
            </a:endParaRPr>
          </a:p>
        </p:txBody>
      </p:sp>
      <p:sp>
        <p:nvSpPr>
          <p:cNvPr id="80"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8"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语言沟通</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grpSp>
        <p:nvGrpSpPr>
          <p:cNvPr id="42" name="组合 41"/>
          <p:cNvGrpSpPr/>
          <p:nvPr/>
        </p:nvGrpSpPr>
        <p:grpSpPr bwMode="auto">
          <a:xfrm>
            <a:off x="4772025" y="3409950"/>
            <a:ext cx="2068513" cy="2898775"/>
            <a:chOff x="4771371" y="3410681"/>
            <a:chExt cx="2068661" cy="2898639"/>
          </a:xfrm>
        </p:grpSpPr>
        <p:cxnSp>
          <p:nvCxnSpPr>
            <p:cNvPr id="43" name="直接连接符 42"/>
            <p:cNvCxnSpPr/>
            <p:nvPr/>
          </p:nvCxnSpPr>
          <p:spPr>
            <a:xfrm flipH="1">
              <a:off x="4771371" y="3410681"/>
              <a:ext cx="0" cy="2711323"/>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nvGrpSpPr>
            <p:cNvPr id="57371" name="组合 43"/>
            <p:cNvGrpSpPr/>
            <p:nvPr/>
          </p:nvGrpSpPr>
          <p:grpSpPr bwMode="auto">
            <a:xfrm>
              <a:off x="4860032" y="3429320"/>
              <a:ext cx="1980000" cy="2880000"/>
              <a:chOff x="4860032" y="3429320"/>
              <a:chExt cx="1980000" cy="2880000"/>
            </a:xfrm>
          </p:grpSpPr>
          <p:pic>
            <p:nvPicPr>
              <p:cNvPr id="45" name="Picture 19" descr="C:\Users\user\Desktop\2011051309032558527.jpg"/>
              <p:cNvPicPr>
                <a:picLocks noChangeAspect="1" noChangeArrowheads="1"/>
              </p:cNvPicPr>
              <p:nvPr/>
            </p:nvPicPr>
            <p:blipFill>
              <a:blip r:embed="rId1" cstate="print"/>
              <a:srcRect/>
              <a:stretch>
                <a:fillRect/>
              </a:stretch>
            </p:blipFill>
            <p:spPr bwMode="auto">
              <a:xfrm>
                <a:off x="4860032" y="3429320"/>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57373" name="TextBox 30"/>
              <p:cNvSpPr txBox="1">
                <a:spLocks noChangeArrowheads="1"/>
              </p:cNvSpPr>
              <p:nvPr/>
            </p:nvSpPr>
            <p:spPr bwMode="auto">
              <a:xfrm>
                <a:off x="4860032" y="5824891"/>
                <a:ext cx="1978864" cy="38125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rgbClr val="FFFFFF"/>
                    </a:solidFill>
                    <a:latin typeface="微软雅黑" panose="020B0503020204020204" pitchFamily="34" charset="-122"/>
                    <a:ea typeface="微软雅黑" panose="020B0503020204020204" pitchFamily="34" charset="-122"/>
                  </a:rPr>
                  <a:t>社交礼仪</a:t>
                </a:r>
                <a:endParaRPr lang="en-US" altLang="zh-CN" sz="1600" b="1">
                  <a:solidFill>
                    <a:srgbClr val="FFFFFF"/>
                  </a:solidFill>
                  <a:latin typeface="微软雅黑" panose="020B0503020204020204" pitchFamily="34" charset="-122"/>
                  <a:ea typeface="微软雅黑" panose="020B0503020204020204" pitchFamily="34" charset="-122"/>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42" presetClass="entr" presetSubtype="0"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1000"/>
                                        <p:tgtEl>
                                          <p:spTgt spid="56"/>
                                        </p:tgtEl>
                                      </p:cBhvr>
                                    </p:animEffect>
                                    <p:anim calcmode="lin" valueType="num">
                                      <p:cBhvr>
                                        <p:cTn id="14" dur="1000" fill="hold"/>
                                        <p:tgtEl>
                                          <p:spTgt spid="56"/>
                                        </p:tgtEl>
                                        <p:attrNameLst>
                                          <p:attrName>ppt_x</p:attrName>
                                        </p:attrNameLst>
                                      </p:cBhvr>
                                      <p:tavLst>
                                        <p:tav tm="0">
                                          <p:val>
                                            <p:strVal val="#ppt_x"/>
                                          </p:val>
                                        </p:tav>
                                        <p:tav tm="100000">
                                          <p:val>
                                            <p:strVal val="#ppt_x"/>
                                          </p:val>
                                        </p:tav>
                                      </p:tavLst>
                                    </p:anim>
                                    <p:anim calcmode="lin" valueType="num">
                                      <p:cBhvr>
                                        <p:cTn id="15"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up)">
                                      <p:cBhvr>
                                        <p:cTn id="20" dur="500"/>
                                        <p:tgtEl>
                                          <p:spTgt spid="50"/>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left)">
                                      <p:cBhvr>
                                        <p:cTn id="24" dur="500"/>
                                        <p:tgtEl>
                                          <p:spTgt spid="48"/>
                                        </p:tgtEl>
                                      </p:cBhvr>
                                    </p:animEffect>
                                  </p:childTnLst>
                                </p:cTn>
                              </p:par>
                            </p:childTnLst>
                          </p:cTn>
                        </p:par>
                        <p:par>
                          <p:cTn id="25" fill="hold">
                            <p:stCondLst>
                              <p:cond delay="1000"/>
                            </p:stCondLst>
                            <p:childTnLst>
                              <p:par>
                                <p:cTn id="26" presetID="42" presetClass="entr" presetSubtype="0" fill="hold" grpId="2"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42" presetClass="entr" presetSubtype="0" fill="hold" grpId="2"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22" presetClass="entr" presetSubtype="4"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down)">
                                      <p:cBhvr>
                                        <p:cTn id="48" dur="500"/>
                                        <p:tgtEl>
                                          <p:spTgt spid="62"/>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500"/>
                                        <p:tgtEl>
                                          <p:spTgt spid="61"/>
                                        </p:tgtEl>
                                      </p:cBhvr>
                                    </p:animEffect>
                                  </p:childTnLst>
                                </p:cTn>
                              </p:par>
                            </p:childTnLst>
                          </p:cTn>
                        </p:par>
                        <p:par>
                          <p:cTn id="53" fill="hold">
                            <p:stCondLst>
                              <p:cond delay="5000"/>
                            </p:stCondLst>
                            <p:childTnLst>
                              <p:par>
                                <p:cTn id="54" presetID="42" presetClass="entr" presetSubtype="0" fill="hold" grpId="2"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1000"/>
                                        <p:tgtEl>
                                          <p:spTgt spid="49"/>
                                        </p:tgtEl>
                                      </p:cBhvr>
                                    </p:animEffect>
                                    <p:anim calcmode="lin" valueType="num">
                                      <p:cBhvr>
                                        <p:cTn id="57" dur="1000" fill="hold"/>
                                        <p:tgtEl>
                                          <p:spTgt spid="49"/>
                                        </p:tgtEl>
                                        <p:attrNameLst>
                                          <p:attrName>ppt_x</p:attrName>
                                        </p:attrNameLst>
                                      </p:cBhvr>
                                      <p:tavLst>
                                        <p:tav tm="0">
                                          <p:val>
                                            <p:strVal val="#ppt_x"/>
                                          </p:val>
                                        </p:tav>
                                        <p:tav tm="100000">
                                          <p:val>
                                            <p:strVal val="#ppt_x"/>
                                          </p:val>
                                        </p:tav>
                                      </p:tavLst>
                                    </p:anim>
                                    <p:anim calcmode="lin" valueType="num">
                                      <p:cBhvr>
                                        <p:cTn id="5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56" presetClass="path" presetSubtype="0" accel="50000" decel="50000" fill="hold" grpId="0" nodeType="clickEffect">
                                  <p:stCondLst>
                                    <p:cond delay="0"/>
                                  </p:stCondLst>
                                  <p:childTnLst>
                                    <p:animMotion origin="layout" path="M -1.11111E-6 1.99815E-6 L -0.32934 -0.10939 " pathEditMode="relative" rAng="0" ptsTypes="AA">
                                      <p:cBhvr>
                                        <p:cTn id="62" dur="500" fill="hold"/>
                                        <p:tgtEl>
                                          <p:spTgt spid="29"/>
                                        </p:tgtEl>
                                        <p:attrNameLst>
                                          <p:attrName>ppt_x</p:attrName>
                                          <p:attrName>ppt_y</p:attrName>
                                        </p:attrNameLst>
                                      </p:cBhvr>
                                      <p:rCtr x="-16476" y="-5481"/>
                                    </p:animMotion>
                                  </p:childTnLst>
                                </p:cTn>
                              </p:par>
                              <p:par>
                                <p:cTn id="63" presetID="53" presetClass="exit" presetSubtype="16" fill="hold" grpId="1" nodeType="withEffect">
                                  <p:stCondLst>
                                    <p:cond delay="0"/>
                                  </p:stCondLst>
                                  <p:childTnLst>
                                    <p:anim calcmode="lin" valueType="num">
                                      <p:cBhvr>
                                        <p:cTn id="64" dur="500"/>
                                        <p:tgtEl>
                                          <p:spTgt spid="29"/>
                                        </p:tgtEl>
                                        <p:attrNameLst>
                                          <p:attrName>ppt_w</p:attrName>
                                        </p:attrNameLst>
                                      </p:cBhvr>
                                      <p:tavLst>
                                        <p:tav tm="0">
                                          <p:val>
                                            <p:strVal val="ppt_w"/>
                                          </p:val>
                                        </p:tav>
                                        <p:tav tm="100000">
                                          <p:val>
                                            <p:fltVal val="0"/>
                                          </p:val>
                                        </p:tav>
                                      </p:tavLst>
                                    </p:anim>
                                    <p:anim calcmode="lin" valueType="num">
                                      <p:cBhvr>
                                        <p:cTn id="65" dur="500"/>
                                        <p:tgtEl>
                                          <p:spTgt spid="29"/>
                                        </p:tgtEl>
                                        <p:attrNameLst>
                                          <p:attrName>ppt_h</p:attrName>
                                        </p:attrNameLst>
                                      </p:cBhvr>
                                      <p:tavLst>
                                        <p:tav tm="0">
                                          <p:val>
                                            <p:strVal val="ppt_h"/>
                                          </p:val>
                                        </p:tav>
                                        <p:tav tm="100000">
                                          <p:val>
                                            <p:fltVal val="0"/>
                                          </p:val>
                                        </p:tav>
                                      </p:tavLst>
                                    </p:anim>
                                    <p:animEffect transition="out" filter="fade">
                                      <p:cBhvr>
                                        <p:cTn id="66" dur="500"/>
                                        <p:tgtEl>
                                          <p:spTgt spid="29"/>
                                        </p:tgtEl>
                                      </p:cBhvr>
                                    </p:animEffect>
                                    <p:set>
                                      <p:cBhvr>
                                        <p:cTn id="67" dur="1" fill="hold">
                                          <p:stCondLst>
                                            <p:cond delay="499"/>
                                          </p:stCondLst>
                                        </p:cTn>
                                        <p:tgtEl>
                                          <p:spTgt spid="29"/>
                                        </p:tgtEl>
                                        <p:attrNameLst>
                                          <p:attrName>style.visibility</p:attrName>
                                        </p:attrNameLst>
                                      </p:cBhvr>
                                      <p:to>
                                        <p:strVal val="hidden"/>
                                      </p:to>
                                    </p:set>
                                  </p:childTnLst>
                                </p:cTn>
                              </p:par>
                              <p:par>
                                <p:cTn id="68" presetID="56" presetClass="path" presetSubtype="0" accel="50000" decel="50000" fill="hold" nodeType="withEffect">
                                  <p:stCondLst>
                                    <p:cond delay="0"/>
                                  </p:stCondLst>
                                  <p:childTnLst>
                                    <p:animMotion origin="layout" path="M 4.16667E-6 4.80111E-6 L -0.17188 -0.21161 " pathEditMode="relative" rAng="0" ptsTypes="AA">
                                      <p:cBhvr>
                                        <p:cTn id="69" dur="500" fill="hold"/>
                                        <p:tgtEl>
                                          <p:spTgt spid="27"/>
                                        </p:tgtEl>
                                        <p:attrNameLst>
                                          <p:attrName>ppt_x</p:attrName>
                                          <p:attrName>ppt_y</p:attrName>
                                        </p:attrNameLst>
                                      </p:cBhvr>
                                      <p:rCtr x="-8594" y="-10592"/>
                                    </p:animMotion>
                                  </p:childTnLst>
                                </p:cTn>
                              </p:par>
                              <p:par>
                                <p:cTn id="70" presetID="53" presetClass="exit" presetSubtype="16" fill="hold" nodeType="withEffect">
                                  <p:stCondLst>
                                    <p:cond delay="0"/>
                                  </p:stCondLst>
                                  <p:childTnLst>
                                    <p:anim calcmode="lin" valueType="num">
                                      <p:cBhvr>
                                        <p:cTn id="71" dur="500"/>
                                        <p:tgtEl>
                                          <p:spTgt spid="27"/>
                                        </p:tgtEl>
                                        <p:attrNameLst>
                                          <p:attrName>ppt_w</p:attrName>
                                        </p:attrNameLst>
                                      </p:cBhvr>
                                      <p:tavLst>
                                        <p:tav tm="0">
                                          <p:val>
                                            <p:strVal val="ppt_w"/>
                                          </p:val>
                                        </p:tav>
                                        <p:tav tm="100000">
                                          <p:val>
                                            <p:fltVal val="0"/>
                                          </p:val>
                                        </p:tav>
                                      </p:tavLst>
                                    </p:anim>
                                    <p:anim calcmode="lin" valueType="num">
                                      <p:cBhvr>
                                        <p:cTn id="72" dur="500"/>
                                        <p:tgtEl>
                                          <p:spTgt spid="27"/>
                                        </p:tgtEl>
                                        <p:attrNameLst>
                                          <p:attrName>ppt_h</p:attrName>
                                        </p:attrNameLst>
                                      </p:cBhvr>
                                      <p:tavLst>
                                        <p:tav tm="0">
                                          <p:val>
                                            <p:strVal val="ppt_h"/>
                                          </p:val>
                                        </p:tav>
                                        <p:tav tm="100000">
                                          <p:val>
                                            <p:fltVal val="0"/>
                                          </p:val>
                                        </p:tav>
                                      </p:tavLst>
                                    </p:anim>
                                    <p:animEffect transition="out" filter="fade">
                                      <p:cBhvr>
                                        <p:cTn id="73" dur="500"/>
                                        <p:tgtEl>
                                          <p:spTgt spid="27"/>
                                        </p:tgtEl>
                                      </p:cBhvr>
                                    </p:animEffect>
                                    <p:set>
                                      <p:cBhvr>
                                        <p:cTn id="74" dur="1" fill="hold">
                                          <p:stCondLst>
                                            <p:cond delay="499"/>
                                          </p:stCondLst>
                                        </p:cTn>
                                        <p:tgtEl>
                                          <p:spTgt spid="27"/>
                                        </p:tgtEl>
                                        <p:attrNameLst>
                                          <p:attrName>style.visibility</p:attrName>
                                        </p:attrNameLst>
                                      </p:cBhvr>
                                      <p:to>
                                        <p:strVal val="hidden"/>
                                      </p:to>
                                    </p:set>
                                  </p:childTnLst>
                                </p:cTn>
                              </p:par>
                              <p:par>
                                <p:cTn id="75" presetID="56" presetClass="path" presetSubtype="0" accel="50000" decel="50000" fill="hold" nodeType="withEffect">
                                  <p:stCondLst>
                                    <p:cond delay="0"/>
                                  </p:stCondLst>
                                  <p:childTnLst>
                                    <p:animMotion origin="layout" path="M -3.33333E-6 4.98612E-6 L -0.40312 -0.14686 " pathEditMode="relative" rAng="0" ptsTypes="AA">
                                      <p:cBhvr>
                                        <p:cTn id="76" dur="500" fill="hold"/>
                                        <p:tgtEl>
                                          <p:spTgt spid="28"/>
                                        </p:tgtEl>
                                        <p:attrNameLst>
                                          <p:attrName>ppt_x</p:attrName>
                                          <p:attrName>ppt_y</p:attrName>
                                        </p:attrNameLst>
                                      </p:cBhvr>
                                      <p:rCtr x="-20156" y="-7354"/>
                                    </p:animMotion>
                                  </p:childTnLst>
                                </p:cTn>
                              </p:par>
                              <p:par>
                                <p:cTn id="77" presetID="53" presetClass="exit" presetSubtype="16" fill="hold" nodeType="withEffect">
                                  <p:stCondLst>
                                    <p:cond delay="0"/>
                                  </p:stCondLst>
                                  <p:childTnLst>
                                    <p:anim calcmode="lin" valueType="num">
                                      <p:cBhvr>
                                        <p:cTn id="78" dur="500"/>
                                        <p:tgtEl>
                                          <p:spTgt spid="28"/>
                                        </p:tgtEl>
                                        <p:attrNameLst>
                                          <p:attrName>ppt_w</p:attrName>
                                        </p:attrNameLst>
                                      </p:cBhvr>
                                      <p:tavLst>
                                        <p:tav tm="0">
                                          <p:val>
                                            <p:strVal val="ppt_w"/>
                                          </p:val>
                                        </p:tav>
                                        <p:tav tm="100000">
                                          <p:val>
                                            <p:fltVal val="0"/>
                                          </p:val>
                                        </p:tav>
                                      </p:tavLst>
                                    </p:anim>
                                    <p:anim calcmode="lin" valueType="num">
                                      <p:cBhvr>
                                        <p:cTn id="79" dur="500"/>
                                        <p:tgtEl>
                                          <p:spTgt spid="28"/>
                                        </p:tgtEl>
                                        <p:attrNameLst>
                                          <p:attrName>ppt_h</p:attrName>
                                        </p:attrNameLst>
                                      </p:cBhvr>
                                      <p:tavLst>
                                        <p:tav tm="0">
                                          <p:val>
                                            <p:strVal val="ppt_h"/>
                                          </p:val>
                                        </p:tav>
                                        <p:tav tm="100000">
                                          <p:val>
                                            <p:fltVal val="0"/>
                                          </p:val>
                                        </p:tav>
                                      </p:tavLst>
                                    </p:anim>
                                    <p:animEffect transition="out" filter="fade">
                                      <p:cBhvr>
                                        <p:cTn id="80" dur="500"/>
                                        <p:tgtEl>
                                          <p:spTgt spid="28"/>
                                        </p:tgtEl>
                                      </p:cBhvr>
                                    </p:animEffect>
                                    <p:set>
                                      <p:cBhvr>
                                        <p:cTn id="81" dur="1" fill="hold">
                                          <p:stCondLst>
                                            <p:cond delay="499"/>
                                          </p:stCondLst>
                                        </p:cTn>
                                        <p:tgtEl>
                                          <p:spTgt spid="28"/>
                                        </p:tgtEl>
                                        <p:attrNameLst>
                                          <p:attrName>style.visibility</p:attrName>
                                        </p:attrNameLst>
                                      </p:cBhvr>
                                      <p:to>
                                        <p:strVal val="hidden"/>
                                      </p:to>
                                    </p:set>
                                  </p:childTnLst>
                                </p:cTn>
                              </p:par>
                              <p:par>
                                <p:cTn id="82" presetID="56" presetClass="path" presetSubtype="0" accel="50000" decel="50000" fill="hold" grpId="0" nodeType="withEffect">
                                  <p:stCondLst>
                                    <p:cond delay="0"/>
                                  </p:stCondLst>
                                  <p:childTnLst>
                                    <p:animMotion origin="layout" path="M 3.61111E-6 -1.28585E-6 L -0.33837 -0.30943 " pathEditMode="relative" rAng="0" ptsTypes="AA">
                                      <p:cBhvr>
                                        <p:cTn id="83" dur="500" fill="hold"/>
                                        <p:tgtEl>
                                          <p:spTgt spid="37"/>
                                        </p:tgtEl>
                                        <p:attrNameLst>
                                          <p:attrName>ppt_x</p:attrName>
                                          <p:attrName>ppt_y</p:attrName>
                                        </p:attrNameLst>
                                      </p:cBhvr>
                                      <p:rCtr x="-16927" y="-15472"/>
                                    </p:animMotion>
                                  </p:childTnLst>
                                </p:cTn>
                              </p:par>
                              <p:par>
                                <p:cTn id="84" presetID="53" presetClass="exit" presetSubtype="16" fill="hold" grpId="1" nodeType="withEffect">
                                  <p:stCondLst>
                                    <p:cond delay="0"/>
                                  </p:stCondLst>
                                  <p:childTnLst>
                                    <p:anim calcmode="lin" valueType="num">
                                      <p:cBhvr>
                                        <p:cTn id="85" dur="500"/>
                                        <p:tgtEl>
                                          <p:spTgt spid="37"/>
                                        </p:tgtEl>
                                        <p:attrNameLst>
                                          <p:attrName>ppt_w</p:attrName>
                                        </p:attrNameLst>
                                      </p:cBhvr>
                                      <p:tavLst>
                                        <p:tav tm="0">
                                          <p:val>
                                            <p:strVal val="ppt_w"/>
                                          </p:val>
                                        </p:tav>
                                        <p:tav tm="100000">
                                          <p:val>
                                            <p:fltVal val="0"/>
                                          </p:val>
                                        </p:tav>
                                      </p:tavLst>
                                    </p:anim>
                                    <p:anim calcmode="lin" valueType="num">
                                      <p:cBhvr>
                                        <p:cTn id="86" dur="500"/>
                                        <p:tgtEl>
                                          <p:spTgt spid="37"/>
                                        </p:tgtEl>
                                        <p:attrNameLst>
                                          <p:attrName>ppt_h</p:attrName>
                                        </p:attrNameLst>
                                      </p:cBhvr>
                                      <p:tavLst>
                                        <p:tav tm="0">
                                          <p:val>
                                            <p:strVal val="ppt_h"/>
                                          </p:val>
                                        </p:tav>
                                        <p:tav tm="100000">
                                          <p:val>
                                            <p:fltVal val="0"/>
                                          </p:val>
                                        </p:tav>
                                      </p:tavLst>
                                    </p:anim>
                                    <p:animEffect transition="out" filter="fade">
                                      <p:cBhvr>
                                        <p:cTn id="87" dur="500"/>
                                        <p:tgtEl>
                                          <p:spTgt spid="37"/>
                                        </p:tgtEl>
                                      </p:cBhvr>
                                    </p:animEffect>
                                    <p:set>
                                      <p:cBhvr>
                                        <p:cTn id="88" dur="1" fill="hold">
                                          <p:stCondLst>
                                            <p:cond delay="499"/>
                                          </p:stCondLst>
                                        </p:cTn>
                                        <p:tgtEl>
                                          <p:spTgt spid="37"/>
                                        </p:tgtEl>
                                        <p:attrNameLst>
                                          <p:attrName>style.visibility</p:attrName>
                                        </p:attrNameLst>
                                      </p:cBhvr>
                                      <p:to>
                                        <p:strVal val="hidden"/>
                                      </p:to>
                                    </p:set>
                                  </p:childTnLst>
                                </p:cTn>
                              </p:par>
                              <p:par>
                                <p:cTn id="89" presetID="56" presetClass="path" presetSubtype="0" accel="50000" decel="50000" fill="hold" grpId="0" nodeType="withEffect">
                                  <p:stCondLst>
                                    <p:cond delay="0"/>
                                  </p:stCondLst>
                                  <p:childTnLst>
                                    <p:animMotion origin="layout" path="M 5E-6 -1.85014E-8 L -0.36841 -0.3092 " pathEditMode="relative" rAng="0" ptsTypes="AA">
                                      <p:cBhvr>
                                        <p:cTn id="90" dur="500" fill="hold"/>
                                        <p:tgtEl>
                                          <p:spTgt spid="23"/>
                                        </p:tgtEl>
                                        <p:attrNameLst>
                                          <p:attrName>ppt_x</p:attrName>
                                          <p:attrName>ppt_y</p:attrName>
                                        </p:attrNameLst>
                                      </p:cBhvr>
                                      <p:rCtr x="-18420" y="-15472"/>
                                    </p:animMotion>
                                  </p:childTnLst>
                                </p:cTn>
                              </p:par>
                              <p:par>
                                <p:cTn id="91" presetID="53" presetClass="exit" presetSubtype="16" fill="hold" grpId="1" nodeType="withEffect">
                                  <p:stCondLst>
                                    <p:cond delay="0"/>
                                  </p:stCondLst>
                                  <p:childTnLst>
                                    <p:anim calcmode="lin" valueType="num">
                                      <p:cBhvr>
                                        <p:cTn id="92" dur="500"/>
                                        <p:tgtEl>
                                          <p:spTgt spid="23"/>
                                        </p:tgtEl>
                                        <p:attrNameLst>
                                          <p:attrName>ppt_w</p:attrName>
                                        </p:attrNameLst>
                                      </p:cBhvr>
                                      <p:tavLst>
                                        <p:tav tm="0">
                                          <p:val>
                                            <p:strVal val="ppt_w"/>
                                          </p:val>
                                        </p:tav>
                                        <p:tav tm="100000">
                                          <p:val>
                                            <p:fltVal val="0"/>
                                          </p:val>
                                        </p:tav>
                                      </p:tavLst>
                                    </p:anim>
                                    <p:anim calcmode="lin" valueType="num">
                                      <p:cBhvr>
                                        <p:cTn id="93" dur="500"/>
                                        <p:tgtEl>
                                          <p:spTgt spid="23"/>
                                        </p:tgtEl>
                                        <p:attrNameLst>
                                          <p:attrName>ppt_h</p:attrName>
                                        </p:attrNameLst>
                                      </p:cBhvr>
                                      <p:tavLst>
                                        <p:tav tm="0">
                                          <p:val>
                                            <p:strVal val="ppt_h"/>
                                          </p:val>
                                        </p:tav>
                                        <p:tav tm="100000">
                                          <p:val>
                                            <p:fltVal val="0"/>
                                          </p:val>
                                        </p:tav>
                                      </p:tavLst>
                                    </p:anim>
                                    <p:animEffect transition="out" filter="fade">
                                      <p:cBhvr>
                                        <p:cTn id="94" dur="500"/>
                                        <p:tgtEl>
                                          <p:spTgt spid="23"/>
                                        </p:tgtEl>
                                      </p:cBhvr>
                                    </p:animEffect>
                                    <p:set>
                                      <p:cBhvr>
                                        <p:cTn id="95" dur="1" fill="hold">
                                          <p:stCondLst>
                                            <p:cond delay="499"/>
                                          </p:stCondLst>
                                        </p:cTn>
                                        <p:tgtEl>
                                          <p:spTgt spid="23"/>
                                        </p:tgtEl>
                                        <p:attrNameLst>
                                          <p:attrName>style.visibility</p:attrName>
                                        </p:attrNameLst>
                                      </p:cBhvr>
                                      <p:to>
                                        <p:strVal val="hidden"/>
                                      </p:to>
                                    </p:set>
                                  </p:childTnLst>
                                </p:cTn>
                              </p:par>
                              <p:par>
                                <p:cTn id="96" presetID="56" presetClass="path" presetSubtype="0" accel="50000" decel="50000" fill="hold" grpId="0" nodeType="withEffect">
                                  <p:stCondLst>
                                    <p:cond delay="0"/>
                                  </p:stCondLst>
                                  <p:childTnLst>
                                    <p:animMotion origin="layout" path="M 3.33333E-6 2.65495E-6 L -0.12396 -0.3173 " pathEditMode="relative" rAng="0" ptsTypes="AA">
                                      <p:cBhvr>
                                        <p:cTn id="97" dur="500" fill="hold"/>
                                        <p:tgtEl>
                                          <p:spTgt spid="15"/>
                                        </p:tgtEl>
                                        <p:attrNameLst>
                                          <p:attrName>ppt_x</p:attrName>
                                          <p:attrName>ppt_y</p:attrName>
                                        </p:attrNameLst>
                                      </p:cBhvr>
                                      <p:rCtr x="-6198" y="-15865"/>
                                    </p:animMotion>
                                  </p:childTnLst>
                                </p:cTn>
                              </p:par>
                              <p:par>
                                <p:cTn id="98" presetID="53" presetClass="exit" presetSubtype="16" fill="hold" grpId="1" nodeType="withEffect">
                                  <p:stCondLst>
                                    <p:cond delay="0"/>
                                  </p:stCondLst>
                                  <p:childTnLst>
                                    <p:anim calcmode="lin" valueType="num">
                                      <p:cBhvr>
                                        <p:cTn id="99" dur="500"/>
                                        <p:tgtEl>
                                          <p:spTgt spid="15"/>
                                        </p:tgtEl>
                                        <p:attrNameLst>
                                          <p:attrName>ppt_w</p:attrName>
                                        </p:attrNameLst>
                                      </p:cBhvr>
                                      <p:tavLst>
                                        <p:tav tm="0">
                                          <p:val>
                                            <p:strVal val="ppt_w"/>
                                          </p:val>
                                        </p:tav>
                                        <p:tav tm="100000">
                                          <p:val>
                                            <p:fltVal val="0"/>
                                          </p:val>
                                        </p:tav>
                                      </p:tavLst>
                                    </p:anim>
                                    <p:anim calcmode="lin" valueType="num">
                                      <p:cBhvr>
                                        <p:cTn id="100" dur="500"/>
                                        <p:tgtEl>
                                          <p:spTgt spid="15"/>
                                        </p:tgtEl>
                                        <p:attrNameLst>
                                          <p:attrName>ppt_h</p:attrName>
                                        </p:attrNameLst>
                                      </p:cBhvr>
                                      <p:tavLst>
                                        <p:tav tm="0">
                                          <p:val>
                                            <p:strVal val="ppt_h"/>
                                          </p:val>
                                        </p:tav>
                                        <p:tav tm="100000">
                                          <p:val>
                                            <p:fltVal val="0"/>
                                          </p:val>
                                        </p:tav>
                                      </p:tavLst>
                                    </p:anim>
                                    <p:animEffect transition="out" filter="fade">
                                      <p:cBhvr>
                                        <p:cTn id="101" dur="500"/>
                                        <p:tgtEl>
                                          <p:spTgt spid="15"/>
                                        </p:tgtEl>
                                      </p:cBhvr>
                                    </p:animEffect>
                                    <p:set>
                                      <p:cBhvr>
                                        <p:cTn id="102" dur="1" fill="hold">
                                          <p:stCondLst>
                                            <p:cond delay="499"/>
                                          </p:stCondLst>
                                        </p:cTn>
                                        <p:tgtEl>
                                          <p:spTgt spid="15"/>
                                        </p:tgtEl>
                                        <p:attrNameLst>
                                          <p:attrName>style.visibility</p:attrName>
                                        </p:attrNameLst>
                                      </p:cBhvr>
                                      <p:to>
                                        <p:strVal val="hidden"/>
                                      </p:to>
                                    </p:set>
                                  </p:childTnLst>
                                </p:cTn>
                              </p:par>
                              <p:par>
                                <p:cTn id="103" presetID="56" presetClass="path" presetSubtype="0" accel="50000" decel="50000" fill="hold" grpId="0" nodeType="withEffect">
                                  <p:stCondLst>
                                    <p:cond delay="0"/>
                                  </p:stCondLst>
                                  <p:childTnLst>
                                    <p:animMotion origin="layout" path="M 4.44444E-6 -1.85014E-8 L 0.11215 -0.3092 " pathEditMode="relative" rAng="0" ptsTypes="AA">
                                      <p:cBhvr>
                                        <p:cTn id="104" dur="500" fill="hold"/>
                                        <p:tgtEl>
                                          <p:spTgt spid="14"/>
                                        </p:tgtEl>
                                        <p:attrNameLst>
                                          <p:attrName>ppt_x</p:attrName>
                                          <p:attrName>ppt_y</p:attrName>
                                        </p:attrNameLst>
                                      </p:cBhvr>
                                      <p:rCtr x="5608" y="-15472"/>
                                    </p:animMotion>
                                  </p:childTnLst>
                                </p:cTn>
                              </p:par>
                              <p:par>
                                <p:cTn id="105" presetID="53" presetClass="exit" presetSubtype="16" fill="hold" grpId="1" nodeType="withEffect">
                                  <p:stCondLst>
                                    <p:cond delay="0"/>
                                  </p:stCondLst>
                                  <p:childTnLst>
                                    <p:anim calcmode="lin" valueType="num">
                                      <p:cBhvr>
                                        <p:cTn id="106" dur="500"/>
                                        <p:tgtEl>
                                          <p:spTgt spid="14"/>
                                        </p:tgtEl>
                                        <p:attrNameLst>
                                          <p:attrName>ppt_w</p:attrName>
                                        </p:attrNameLst>
                                      </p:cBhvr>
                                      <p:tavLst>
                                        <p:tav tm="0">
                                          <p:val>
                                            <p:strVal val="ppt_w"/>
                                          </p:val>
                                        </p:tav>
                                        <p:tav tm="100000">
                                          <p:val>
                                            <p:fltVal val="0"/>
                                          </p:val>
                                        </p:tav>
                                      </p:tavLst>
                                    </p:anim>
                                    <p:anim calcmode="lin" valueType="num">
                                      <p:cBhvr>
                                        <p:cTn id="107" dur="500"/>
                                        <p:tgtEl>
                                          <p:spTgt spid="14"/>
                                        </p:tgtEl>
                                        <p:attrNameLst>
                                          <p:attrName>ppt_h</p:attrName>
                                        </p:attrNameLst>
                                      </p:cBhvr>
                                      <p:tavLst>
                                        <p:tav tm="0">
                                          <p:val>
                                            <p:strVal val="ppt_h"/>
                                          </p:val>
                                        </p:tav>
                                        <p:tav tm="100000">
                                          <p:val>
                                            <p:fltVal val="0"/>
                                          </p:val>
                                        </p:tav>
                                      </p:tavLst>
                                    </p:anim>
                                    <p:animEffect transition="out" filter="fade">
                                      <p:cBhvr>
                                        <p:cTn id="108" dur="500"/>
                                        <p:tgtEl>
                                          <p:spTgt spid="14"/>
                                        </p:tgtEl>
                                      </p:cBhvr>
                                    </p:animEffect>
                                    <p:set>
                                      <p:cBhvr>
                                        <p:cTn id="109" dur="1" fill="hold">
                                          <p:stCondLst>
                                            <p:cond delay="499"/>
                                          </p:stCondLst>
                                        </p:cTn>
                                        <p:tgtEl>
                                          <p:spTgt spid="14"/>
                                        </p:tgtEl>
                                        <p:attrNameLst>
                                          <p:attrName>style.visibility</p:attrName>
                                        </p:attrNameLst>
                                      </p:cBhvr>
                                      <p:to>
                                        <p:strVal val="hidden"/>
                                      </p:to>
                                    </p:set>
                                  </p:childTnLst>
                                </p:cTn>
                              </p:par>
                              <p:par>
                                <p:cTn id="110" presetID="56" presetClass="path" presetSubtype="0" accel="50000" decel="50000" fill="hold" nodeType="withEffect">
                                  <p:stCondLst>
                                    <p:cond delay="0"/>
                                  </p:stCondLst>
                                  <p:childTnLst>
                                    <p:animMotion origin="layout" path="M 4.16667E-6 6.56799E-7 L -0.46563 -0.54394 " pathEditMode="relative" rAng="0" ptsTypes="AA">
                                      <p:cBhvr>
                                        <p:cTn id="111" dur="500" fill="hold"/>
                                        <p:tgtEl>
                                          <p:spTgt spid="42"/>
                                        </p:tgtEl>
                                        <p:attrNameLst>
                                          <p:attrName>ppt_x</p:attrName>
                                          <p:attrName>ppt_y</p:attrName>
                                        </p:attrNameLst>
                                      </p:cBhvr>
                                      <p:rCtr x="-23281" y="-27197"/>
                                    </p:animMotion>
                                  </p:childTnLst>
                                </p:cTn>
                              </p:par>
                              <p:par>
                                <p:cTn id="112" presetID="53" presetClass="exit" presetSubtype="16" fill="hold" nodeType="withEffect">
                                  <p:stCondLst>
                                    <p:cond delay="0"/>
                                  </p:stCondLst>
                                  <p:childTnLst>
                                    <p:anim calcmode="lin" valueType="num">
                                      <p:cBhvr>
                                        <p:cTn id="113" dur="500"/>
                                        <p:tgtEl>
                                          <p:spTgt spid="42"/>
                                        </p:tgtEl>
                                        <p:attrNameLst>
                                          <p:attrName>ppt_w</p:attrName>
                                        </p:attrNameLst>
                                      </p:cBhvr>
                                      <p:tavLst>
                                        <p:tav tm="0">
                                          <p:val>
                                            <p:strVal val="ppt_w"/>
                                          </p:val>
                                        </p:tav>
                                        <p:tav tm="100000">
                                          <p:val>
                                            <p:fltVal val="0"/>
                                          </p:val>
                                        </p:tav>
                                      </p:tavLst>
                                    </p:anim>
                                    <p:anim calcmode="lin" valueType="num">
                                      <p:cBhvr>
                                        <p:cTn id="114" dur="500"/>
                                        <p:tgtEl>
                                          <p:spTgt spid="42"/>
                                        </p:tgtEl>
                                        <p:attrNameLst>
                                          <p:attrName>ppt_h</p:attrName>
                                        </p:attrNameLst>
                                      </p:cBhvr>
                                      <p:tavLst>
                                        <p:tav tm="0">
                                          <p:val>
                                            <p:strVal val="ppt_h"/>
                                          </p:val>
                                        </p:tav>
                                        <p:tav tm="100000">
                                          <p:val>
                                            <p:fltVal val="0"/>
                                          </p:val>
                                        </p:tav>
                                      </p:tavLst>
                                    </p:anim>
                                    <p:animEffect transition="out" filter="fade">
                                      <p:cBhvr>
                                        <p:cTn id="115" dur="500"/>
                                        <p:tgtEl>
                                          <p:spTgt spid="42"/>
                                        </p:tgtEl>
                                      </p:cBhvr>
                                    </p:animEffect>
                                    <p:set>
                                      <p:cBhvr>
                                        <p:cTn id="116" dur="1" fill="hold">
                                          <p:stCondLst>
                                            <p:cond delay="499"/>
                                          </p:stCondLst>
                                        </p:cTn>
                                        <p:tgtEl>
                                          <p:spTgt spid="42"/>
                                        </p:tgtEl>
                                        <p:attrNameLst>
                                          <p:attrName>style.visibility</p:attrName>
                                        </p:attrNameLst>
                                      </p:cBhvr>
                                      <p:to>
                                        <p:strVal val="hidden"/>
                                      </p:to>
                                    </p:set>
                                  </p:childTnLst>
                                </p:cTn>
                              </p:par>
                              <p:par>
                                <p:cTn id="117" presetID="56" presetClass="path" presetSubtype="0" accel="50000" decel="50000" fill="hold" nodeType="withEffect">
                                  <p:stCondLst>
                                    <p:cond delay="0"/>
                                  </p:stCondLst>
                                  <p:childTnLst>
                                    <p:animMotion origin="layout" path="M -2.22222E-6 4.88437E-6 L -0.62326 -0.17091 " pathEditMode="relative" rAng="0" ptsTypes="AA">
                                      <p:cBhvr>
                                        <p:cTn id="118" dur="500" fill="hold"/>
                                        <p:tgtEl>
                                          <p:spTgt spid="61"/>
                                        </p:tgtEl>
                                        <p:attrNameLst>
                                          <p:attrName>ppt_x</p:attrName>
                                          <p:attrName>ppt_y</p:attrName>
                                        </p:attrNameLst>
                                      </p:cBhvr>
                                      <p:rCtr x="-31163" y="-8557"/>
                                    </p:animMotion>
                                  </p:childTnLst>
                                </p:cTn>
                              </p:par>
                              <p:par>
                                <p:cTn id="119" presetID="53" presetClass="exit" presetSubtype="16" fill="hold" nodeType="withEffect">
                                  <p:stCondLst>
                                    <p:cond delay="0"/>
                                  </p:stCondLst>
                                  <p:childTnLst>
                                    <p:anim calcmode="lin" valueType="num">
                                      <p:cBhvr>
                                        <p:cTn id="120" dur="500"/>
                                        <p:tgtEl>
                                          <p:spTgt spid="61"/>
                                        </p:tgtEl>
                                        <p:attrNameLst>
                                          <p:attrName>ppt_w</p:attrName>
                                        </p:attrNameLst>
                                      </p:cBhvr>
                                      <p:tavLst>
                                        <p:tav tm="0">
                                          <p:val>
                                            <p:strVal val="ppt_w"/>
                                          </p:val>
                                        </p:tav>
                                        <p:tav tm="100000">
                                          <p:val>
                                            <p:fltVal val="0"/>
                                          </p:val>
                                        </p:tav>
                                      </p:tavLst>
                                    </p:anim>
                                    <p:anim calcmode="lin" valueType="num">
                                      <p:cBhvr>
                                        <p:cTn id="121" dur="500"/>
                                        <p:tgtEl>
                                          <p:spTgt spid="61"/>
                                        </p:tgtEl>
                                        <p:attrNameLst>
                                          <p:attrName>ppt_h</p:attrName>
                                        </p:attrNameLst>
                                      </p:cBhvr>
                                      <p:tavLst>
                                        <p:tav tm="0">
                                          <p:val>
                                            <p:strVal val="ppt_h"/>
                                          </p:val>
                                        </p:tav>
                                        <p:tav tm="100000">
                                          <p:val>
                                            <p:fltVal val="0"/>
                                          </p:val>
                                        </p:tav>
                                      </p:tavLst>
                                    </p:anim>
                                    <p:animEffect transition="out" filter="fade">
                                      <p:cBhvr>
                                        <p:cTn id="122" dur="500"/>
                                        <p:tgtEl>
                                          <p:spTgt spid="61"/>
                                        </p:tgtEl>
                                      </p:cBhvr>
                                    </p:animEffect>
                                    <p:set>
                                      <p:cBhvr>
                                        <p:cTn id="123" dur="1" fill="hold">
                                          <p:stCondLst>
                                            <p:cond delay="499"/>
                                          </p:stCondLst>
                                        </p:cTn>
                                        <p:tgtEl>
                                          <p:spTgt spid="61"/>
                                        </p:tgtEl>
                                        <p:attrNameLst>
                                          <p:attrName>style.visibility</p:attrName>
                                        </p:attrNameLst>
                                      </p:cBhvr>
                                      <p:to>
                                        <p:strVal val="hidden"/>
                                      </p:to>
                                    </p:set>
                                  </p:childTnLst>
                                </p:cTn>
                              </p:par>
                              <p:par>
                                <p:cTn id="124" presetID="56" presetClass="path" presetSubtype="0" accel="50000" decel="50000" fill="hold" grpId="0" nodeType="withEffect">
                                  <p:stCondLst>
                                    <p:cond delay="0"/>
                                  </p:stCondLst>
                                  <p:childTnLst>
                                    <p:animMotion origin="layout" path="M 1.94444E-6 3.33025E-7 L -0.55816 -0.12118 " pathEditMode="relative" rAng="0" ptsTypes="AA">
                                      <p:cBhvr>
                                        <p:cTn id="125" dur="500" fill="hold"/>
                                        <p:tgtEl>
                                          <p:spTgt spid="49"/>
                                        </p:tgtEl>
                                        <p:attrNameLst>
                                          <p:attrName>ppt_x</p:attrName>
                                          <p:attrName>ppt_y</p:attrName>
                                        </p:attrNameLst>
                                      </p:cBhvr>
                                      <p:rCtr x="-27917" y="-6059"/>
                                    </p:animMotion>
                                  </p:childTnLst>
                                </p:cTn>
                              </p:par>
                              <p:par>
                                <p:cTn id="126" presetID="53" presetClass="exit" presetSubtype="16" fill="hold" grpId="1" nodeType="withEffect">
                                  <p:stCondLst>
                                    <p:cond delay="0"/>
                                  </p:stCondLst>
                                  <p:childTnLst>
                                    <p:anim calcmode="lin" valueType="num">
                                      <p:cBhvr>
                                        <p:cTn id="127" dur="500"/>
                                        <p:tgtEl>
                                          <p:spTgt spid="49"/>
                                        </p:tgtEl>
                                        <p:attrNameLst>
                                          <p:attrName>ppt_w</p:attrName>
                                        </p:attrNameLst>
                                      </p:cBhvr>
                                      <p:tavLst>
                                        <p:tav tm="0">
                                          <p:val>
                                            <p:strVal val="ppt_w"/>
                                          </p:val>
                                        </p:tav>
                                        <p:tav tm="100000">
                                          <p:val>
                                            <p:fltVal val="0"/>
                                          </p:val>
                                        </p:tav>
                                      </p:tavLst>
                                    </p:anim>
                                    <p:anim calcmode="lin" valueType="num">
                                      <p:cBhvr>
                                        <p:cTn id="128" dur="500"/>
                                        <p:tgtEl>
                                          <p:spTgt spid="49"/>
                                        </p:tgtEl>
                                        <p:attrNameLst>
                                          <p:attrName>ppt_h</p:attrName>
                                        </p:attrNameLst>
                                      </p:cBhvr>
                                      <p:tavLst>
                                        <p:tav tm="0">
                                          <p:val>
                                            <p:strVal val="ppt_h"/>
                                          </p:val>
                                        </p:tav>
                                        <p:tav tm="100000">
                                          <p:val>
                                            <p:fltVal val="0"/>
                                          </p:val>
                                        </p:tav>
                                      </p:tavLst>
                                    </p:anim>
                                    <p:animEffect transition="out" filter="fade">
                                      <p:cBhvr>
                                        <p:cTn id="129" dur="500"/>
                                        <p:tgtEl>
                                          <p:spTgt spid="49"/>
                                        </p:tgtEl>
                                      </p:cBhvr>
                                    </p:animEffect>
                                    <p:set>
                                      <p:cBhvr>
                                        <p:cTn id="130" dur="1" fill="hold">
                                          <p:stCondLst>
                                            <p:cond delay="499"/>
                                          </p:stCondLst>
                                        </p:cTn>
                                        <p:tgtEl>
                                          <p:spTgt spid="49"/>
                                        </p:tgtEl>
                                        <p:attrNameLst>
                                          <p:attrName>style.visibility</p:attrName>
                                        </p:attrNameLst>
                                      </p:cBhvr>
                                      <p:to>
                                        <p:strVal val="hidden"/>
                                      </p:to>
                                    </p:set>
                                  </p:childTnLst>
                                </p:cTn>
                              </p:par>
                              <p:par>
                                <p:cTn id="131" presetID="56" presetClass="path" presetSubtype="0" accel="50000" decel="50000" fill="hold" nodeType="withEffect">
                                  <p:stCondLst>
                                    <p:cond delay="0"/>
                                  </p:stCondLst>
                                  <p:childTnLst>
                                    <p:animMotion origin="layout" path="M 3.33333E-6 3.55227E-6 L -0.40521 -0.21786 " pathEditMode="relative" rAng="0" ptsTypes="AA">
                                      <p:cBhvr>
                                        <p:cTn id="132" dur="500" fill="hold"/>
                                        <p:tgtEl>
                                          <p:spTgt spid="62"/>
                                        </p:tgtEl>
                                        <p:attrNameLst>
                                          <p:attrName>ppt_x</p:attrName>
                                          <p:attrName>ppt_y</p:attrName>
                                        </p:attrNameLst>
                                      </p:cBhvr>
                                      <p:rCtr x="-20260" y="-10893"/>
                                    </p:animMotion>
                                  </p:childTnLst>
                                </p:cTn>
                              </p:par>
                              <p:par>
                                <p:cTn id="133" presetID="53" presetClass="exit" presetSubtype="16" fill="hold" nodeType="withEffect">
                                  <p:stCondLst>
                                    <p:cond delay="0"/>
                                  </p:stCondLst>
                                  <p:childTnLst>
                                    <p:anim calcmode="lin" valueType="num">
                                      <p:cBhvr>
                                        <p:cTn id="134" dur="500"/>
                                        <p:tgtEl>
                                          <p:spTgt spid="62"/>
                                        </p:tgtEl>
                                        <p:attrNameLst>
                                          <p:attrName>ppt_w</p:attrName>
                                        </p:attrNameLst>
                                      </p:cBhvr>
                                      <p:tavLst>
                                        <p:tav tm="0">
                                          <p:val>
                                            <p:strVal val="ppt_w"/>
                                          </p:val>
                                        </p:tav>
                                        <p:tav tm="100000">
                                          <p:val>
                                            <p:fltVal val="0"/>
                                          </p:val>
                                        </p:tav>
                                      </p:tavLst>
                                    </p:anim>
                                    <p:anim calcmode="lin" valueType="num">
                                      <p:cBhvr>
                                        <p:cTn id="135" dur="500"/>
                                        <p:tgtEl>
                                          <p:spTgt spid="62"/>
                                        </p:tgtEl>
                                        <p:attrNameLst>
                                          <p:attrName>ppt_h</p:attrName>
                                        </p:attrNameLst>
                                      </p:cBhvr>
                                      <p:tavLst>
                                        <p:tav tm="0">
                                          <p:val>
                                            <p:strVal val="ppt_h"/>
                                          </p:val>
                                        </p:tav>
                                        <p:tav tm="100000">
                                          <p:val>
                                            <p:fltVal val="0"/>
                                          </p:val>
                                        </p:tav>
                                      </p:tavLst>
                                    </p:anim>
                                    <p:animEffect transition="out" filter="fade">
                                      <p:cBhvr>
                                        <p:cTn id="136" dur="500"/>
                                        <p:tgtEl>
                                          <p:spTgt spid="62"/>
                                        </p:tgtEl>
                                      </p:cBhvr>
                                    </p:animEffect>
                                    <p:set>
                                      <p:cBhvr>
                                        <p:cTn id="137" dur="1" fill="hold">
                                          <p:stCondLst>
                                            <p:cond delay="499"/>
                                          </p:stCondLst>
                                        </p:cTn>
                                        <p:tgtEl>
                                          <p:spTgt spid="62"/>
                                        </p:tgtEl>
                                        <p:attrNameLst>
                                          <p:attrName>style.visibility</p:attrName>
                                        </p:attrNameLst>
                                      </p:cBhvr>
                                      <p:to>
                                        <p:strVal val="hidden"/>
                                      </p:to>
                                    </p:set>
                                  </p:childTnLst>
                                </p:cTn>
                              </p:par>
                              <p:par>
                                <p:cTn id="138" presetID="56" presetClass="path" presetSubtype="0" accel="50000" decel="50000" fill="hold" grpId="0" nodeType="withEffect">
                                  <p:stCondLst>
                                    <p:cond delay="0"/>
                                  </p:stCondLst>
                                  <p:childTnLst>
                                    <p:animMotion origin="layout" path="M 5E-6 2.24792E-6 L 0.53803 -0.5296 " pathEditMode="relative" rAng="0" ptsTypes="AA">
                                      <p:cBhvr>
                                        <p:cTn id="139" dur="500" fill="hold"/>
                                        <p:tgtEl>
                                          <p:spTgt spid="34"/>
                                        </p:tgtEl>
                                        <p:attrNameLst>
                                          <p:attrName>ppt_x</p:attrName>
                                          <p:attrName>ppt_y</p:attrName>
                                        </p:attrNameLst>
                                      </p:cBhvr>
                                      <p:rCtr x="26892" y="-26480"/>
                                    </p:animMotion>
                                  </p:childTnLst>
                                </p:cTn>
                              </p:par>
                              <p:par>
                                <p:cTn id="140" presetID="53" presetClass="exit" presetSubtype="16" fill="hold" grpId="1" nodeType="withEffect">
                                  <p:stCondLst>
                                    <p:cond delay="0"/>
                                  </p:stCondLst>
                                  <p:childTnLst>
                                    <p:anim calcmode="lin" valueType="num">
                                      <p:cBhvr>
                                        <p:cTn id="141" dur="500"/>
                                        <p:tgtEl>
                                          <p:spTgt spid="34"/>
                                        </p:tgtEl>
                                        <p:attrNameLst>
                                          <p:attrName>ppt_w</p:attrName>
                                        </p:attrNameLst>
                                      </p:cBhvr>
                                      <p:tavLst>
                                        <p:tav tm="0">
                                          <p:val>
                                            <p:strVal val="ppt_w"/>
                                          </p:val>
                                        </p:tav>
                                        <p:tav tm="100000">
                                          <p:val>
                                            <p:fltVal val="0"/>
                                          </p:val>
                                        </p:tav>
                                      </p:tavLst>
                                    </p:anim>
                                    <p:anim calcmode="lin" valueType="num">
                                      <p:cBhvr>
                                        <p:cTn id="142" dur="500"/>
                                        <p:tgtEl>
                                          <p:spTgt spid="34"/>
                                        </p:tgtEl>
                                        <p:attrNameLst>
                                          <p:attrName>ppt_h</p:attrName>
                                        </p:attrNameLst>
                                      </p:cBhvr>
                                      <p:tavLst>
                                        <p:tav tm="0">
                                          <p:val>
                                            <p:strVal val="ppt_h"/>
                                          </p:val>
                                        </p:tav>
                                        <p:tav tm="100000">
                                          <p:val>
                                            <p:fltVal val="0"/>
                                          </p:val>
                                        </p:tav>
                                      </p:tavLst>
                                    </p:anim>
                                    <p:animEffect transition="out" filter="fade">
                                      <p:cBhvr>
                                        <p:cTn id="143" dur="500"/>
                                        <p:tgtEl>
                                          <p:spTgt spid="34"/>
                                        </p:tgtEl>
                                      </p:cBhvr>
                                    </p:animEffect>
                                    <p:set>
                                      <p:cBhvr>
                                        <p:cTn id="144" dur="1" fill="hold">
                                          <p:stCondLst>
                                            <p:cond delay="499"/>
                                          </p:stCondLst>
                                        </p:cTn>
                                        <p:tgtEl>
                                          <p:spTgt spid="34"/>
                                        </p:tgtEl>
                                        <p:attrNameLst>
                                          <p:attrName>style.visibility</p:attrName>
                                        </p:attrNameLst>
                                      </p:cBhvr>
                                      <p:to>
                                        <p:strVal val="hidden"/>
                                      </p:to>
                                    </p:set>
                                  </p:childTnLst>
                                </p:cTn>
                              </p:par>
                              <p:par>
                                <p:cTn id="145" presetID="56" presetClass="path" presetSubtype="0" accel="50000" decel="50000" fill="hold" nodeType="withEffect">
                                  <p:stCondLst>
                                    <p:cond delay="0"/>
                                  </p:stCondLst>
                                  <p:childTnLst>
                                    <p:animMotion origin="layout" path="M 1.11111E-6 2.10916E-6 L 0.6743 -0.51041 " pathEditMode="relative" rAng="0" ptsTypes="AA">
                                      <p:cBhvr>
                                        <p:cTn id="146" dur="500" fill="hold"/>
                                        <p:tgtEl>
                                          <p:spTgt spid="50"/>
                                        </p:tgtEl>
                                        <p:attrNameLst>
                                          <p:attrName>ppt_x</p:attrName>
                                          <p:attrName>ppt_y</p:attrName>
                                        </p:attrNameLst>
                                      </p:cBhvr>
                                      <p:rCtr x="33715" y="-25532"/>
                                    </p:animMotion>
                                  </p:childTnLst>
                                </p:cTn>
                              </p:par>
                              <p:par>
                                <p:cTn id="147" presetID="53" presetClass="exit" presetSubtype="16" fill="hold" nodeType="withEffect">
                                  <p:stCondLst>
                                    <p:cond delay="0"/>
                                  </p:stCondLst>
                                  <p:childTnLst>
                                    <p:anim calcmode="lin" valueType="num">
                                      <p:cBhvr>
                                        <p:cTn id="148" dur="500"/>
                                        <p:tgtEl>
                                          <p:spTgt spid="50"/>
                                        </p:tgtEl>
                                        <p:attrNameLst>
                                          <p:attrName>ppt_w</p:attrName>
                                        </p:attrNameLst>
                                      </p:cBhvr>
                                      <p:tavLst>
                                        <p:tav tm="0">
                                          <p:val>
                                            <p:strVal val="ppt_w"/>
                                          </p:val>
                                        </p:tav>
                                        <p:tav tm="100000">
                                          <p:val>
                                            <p:fltVal val="0"/>
                                          </p:val>
                                        </p:tav>
                                      </p:tavLst>
                                    </p:anim>
                                    <p:anim calcmode="lin" valueType="num">
                                      <p:cBhvr>
                                        <p:cTn id="149" dur="500"/>
                                        <p:tgtEl>
                                          <p:spTgt spid="50"/>
                                        </p:tgtEl>
                                        <p:attrNameLst>
                                          <p:attrName>ppt_h</p:attrName>
                                        </p:attrNameLst>
                                      </p:cBhvr>
                                      <p:tavLst>
                                        <p:tav tm="0">
                                          <p:val>
                                            <p:strVal val="ppt_h"/>
                                          </p:val>
                                        </p:tav>
                                        <p:tav tm="100000">
                                          <p:val>
                                            <p:fltVal val="0"/>
                                          </p:val>
                                        </p:tav>
                                      </p:tavLst>
                                    </p:anim>
                                    <p:animEffect transition="out" filter="fade">
                                      <p:cBhvr>
                                        <p:cTn id="150" dur="500"/>
                                        <p:tgtEl>
                                          <p:spTgt spid="50"/>
                                        </p:tgtEl>
                                      </p:cBhvr>
                                    </p:animEffect>
                                    <p:set>
                                      <p:cBhvr>
                                        <p:cTn id="151" dur="1" fill="hold">
                                          <p:stCondLst>
                                            <p:cond delay="499"/>
                                          </p:stCondLst>
                                        </p:cTn>
                                        <p:tgtEl>
                                          <p:spTgt spid="50"/>
                                        </p:tgtEl>
                                        <p:attrNameLst>
                                          <p:attrName>style.visibility</p:attrName>
                                        </p:attrNameLst>
                                      </p:cBhvr>
                                      <p:to>
                                        <p:strVal val="hidden"/>
                                      </p:to>
                                    </p:set>
                                  </p:childTnLst>
                                </p:cTn>
                              </p:par>
                              <p:par>
                                <p:cTn id="152" presetID="56" presetClass="path" presetSubtype="0" accel="50000" decel="50000" fill="hold" nodeType="withEffect">
                                  <p:stCondLst>
                                    <p:cond delay="0"/>
                                  </p:stCondLst>
                                  <p:childTnLst>
                                    <p:animMotion origin="layout" path="M -1.66667E-6 2.0074E-6 L 0.44792 -0.57655 " pathEditMode="relative" rAng="0" ptsTypes="AA">
                                      <p:cBhvr>
                                        <p:cTn id="153" dur="500" fill="hold"/>
                                        <p:tgtEl>
                                          <p:spTgt spid="48"/>
                                        </p:tgtEl>
                                        <p:attrNameLst>
                                          <p:attrName>ppt_x</p:attrName>
                                          <p:attrName>ppt_y</p:attrName>
                                        </p:attrNameLst>
                                      </p:cBhvr>
                                      <p:rCtr x="22396" y="-28839"/>
                                    </p:animMotion>
                                  </p:childTnLst>
                                </p:cTn>
                              </p:par>
                              <p:par>
                                <p:cTn id="154" presetID="53" presetClass="exit" presetSubtype="16" fill="hold" nodeType="withEffect">
                                  <p:stCondLst>
                                    <p:cond delay="0"/>
                                  </p:stCondLst>
                                  <p:childTnLst>
                                    <p:anim calcmode="lin" valueType="num">
                                      <p:cBhvr>
                                        <p:cTn id="155" dur="500"/>
                                        <p:tgtEl>
                                          <p:spTgt spid="48"/>
                                        </p:tgtEl>
                                        <p:attrNameLst>
                                          <p:attrName>ppt_w</p:attrName>
                                        </p:attrNameLst>
                                      </p:cBhvr>
                                      <p:tavLst>
                                        <p:tav tm="0">
                                          <p:val>
                                            <p:strVal val="ppt_w"/>
                                          </p:val>
                                        </p:tav>
                                        <p:tav tm="100000">
                                          <p:val>
                                            <p:fltVal val="0"/>
                                          </p:val>
                                        </p:tav>
                                      </p:tavLst>
                                    </p:anim>
                                    <p:anim calcmode="lin" valueType="num">
                                      <p:cBhvr>
                                        <p:cTn id="156" dur="500"/>
                                        <p:tgtEl>
                                          <p:spTgt spid="48"/>
                                        </p:tgtEl>
                                        <p:attrNameLst>
                                          <p:attrName>ppt_h</p:attrName>
                                        </p:attrNameLst>
                                      </p:cBhvr>
                                      <p:tavLst>
                                        <p:tav tm="0">
                                          <p:val>
                                            <p:strVal val="ppt_h"/>
                                          </p:val>
                                        </p:tav>
                                        <p:tav tm="100000">
                                          <p:val>
                                            <p:fltVal val="0"/>
                                          </p:val>
                                        </p:tav>
                                      </p:tavLst>
                                    </p:anim>
                                    <p:animEffect transition="out" filter="fade">
                                      <p:cBhvr>
                                        <p:cTn id="157" dur="500"/>
                                        <p:tgtEl>
                                          <p:spTgt spid="48"/>
                                        </p:tgtEl>
                                      </p:cBhvr>
                                    </p:animEffect>
                                    <p:set>
                                      <p:cBhvr>
                                        <p:cTn id="158" dur="1" fill="hold">
                                          <p:stCondLst>
                                            <p:cond delay="499"/>
                                          </p:stCondLst>
                                        </p:cTn>
                                        <p:tgtEl>
                                          <p:spTgt spid="48"/>
                                        </p:tgtEl>
                                        <p:attrNameLst>
                                          <p:attrName>style.visibility</p:attrName>
                                        </p:attrNameLst>
                                      </p:cBhvr>
                                      <p:to>
                                        <p:strVal val="hidden"/>
                                      </p:to>
                                    </p:set>
                                  </p:childTnLst>
                                </p:cTn>
                              </p:par>
                              <p:par>
                                <p:cTn id="159" presetID="53" presetClass="entr" presetSubtype="16" fill="hold" grpId="0" nodeType="withEffect">
                                  <p:stCondLst>
                                    <p:cond delay="0"/>
                                  </p:stCondLst>
                                  <p:childTnLst>
                                    <p:set>
                                      <p:cBhvr>
                                        <p:cTn id="160" dur="1" fill="hold">
                                          <p:stCondLst>
                                            <p:cond delay="0"/>
                                          </p:stCondLst>
                                        </p:cTn>
                                        <p:tgtEl>
                                          <p:spTgt spid="80"/>
                                        </p:tgtEl>
                                        <p:attrNameLst>
                                          <p:attrName>style.visibility</p:attrName>
                                        </p:attrNameLst>
                                      </p:cBhvr>
                                      <p:to>
                                        <p:strVal val="visible"/>
                                      </p:to>
                                    </p:set>
                                    <p:anim calcmode="lin" valueType="num">
                                      <p:cBhvr>
                                        <p:cTn id="161" dur="500" fill="hold"/>
                                        <p:tgtEl>
                                          <p:spTgt spid="80"/>
                                        </p:tgtEl>
                                        <p:attrNameLst>
                                          <p:attrName>ppt_w</p:attrName>
                                        </p:attrNameLst>
                                      </p:cBhvr>
                                      <p:tavLst>
                                        <p:tav tm="0">
                                          <p:val>
                                            <p:fltVal val="0"/>
                                          </p:val>
                                        </p:tav>
                                        <p:tav tm="100000">
                                          <p:val>
                                            <p:strVal val="#ppt_w"/>
                                          </p:val>
                                        </p:tav>
                                      </p:tavLst>
                                    </p:anim>
                                    <p:anim calcmode="lin" valueType="num">
                                      <p:cBhvr>
                                        <p:cTn id="162" dur="500" fill="hold"/>
                                        <p:tgtEl>
                                          <p:spTgt spid="80"/>
                                        </p:tgtEl>
                                        <p:attrNameLst>
                                          <p:attrName>ppt_h</p:attrName>
                                        </p:attrNameLst>
                                      </p:cBhvr>
                                      <p:tavLst>
                                        <p:tav tm="0">
                                          <p:val>
                                            <p:fltVal val="0"/>
                                          </p:val>
                                        </p:tav>
                                        <p:tav tm="100000">
                                          <p:val>
                                            <p:strVal val="#ppt_h"/>
                                          </p:val>
                                        </p:tav>
                                      </p:tavLst>
                                    </p:anim>
                                    <p:animEffect transition="in" filter="fade">
                                      <p:cBhvr>
                                        <p:cTn id="163" dur="500"/>
                                        <p:tgtEl>
                                          <p:spTgt spid="80"/>
                                        </p:tgtEl>
                                      </p:cBhvr>
                                    </p:animEffect>
                                  </p:childTnLst>
                                </p:cTn>
                              </p:par>
                              <p:par>
                                <p:cTn id="164" presetID="53" presetClass="entr" presetSubtype="16" fill="hold" grpId="0" nodeType="withEffect">
                                  <p:stCondLst>
                                    <p:cond delay="0"/>
                                  </p:stCondLst>
                                  <p:childTnLst>
                                    <p:set>
                                      <p:cBhvr>
                                        <p:cTn id="165" dur="1" fill="hold">
                                          <p:stCondLst>
                                            <p:cond delay="0"/>
                                          </p:stCondLst>
                                        </p:cTn>
                                        <p:tgtEl>
                                          <p:spTgt spid="38"/>
                                        </p:tgtEl>
                                        <p:attrNameLst>
                                          <p:attrName>style.visibility</p:attrName>
                                        </p:attrNameLst>
                                      </p:cBhvr>
                                      <p:to>
                                        <p:strVal val="visible"/>
                                      </p:to>
                                    </p:set>
                                    <p:anim calcmode="lin" valueType="num">
                                      <p:cBhvr>
                                        <p:cTn id="166" dur="500" fill="hold"/>
                                        <p:tgtEl>
                                          <p:spTgt spid="38"/>
                                        </p:tgtEl>
                                        <p:attrNameLst>
                                          <p:attrName>ppt_w</p:attrName>
                                        </p:attrNameLst>
                                      </p:cBhvr>
                                      <p:tavLst>
                                        <p:tav tm="0">
                                          <p:val>
                                            <p:fltVal val="0"/>
                                          </p:val>
                                        </p:tav>
                                        <p:tav tm="100000">
                                          <p:val>
                                            <p:strVal val="#ppt_w"/>
                                          </p:val>
                                        </p:tav>
                                      </p:tavLst>
                                    </p:anim>
                                    <p:anim calcmode="lin" valueType="num">
                                      <p:cBhvr>
                                        <p:cTn id="167" dur="500" fill="hold"/>
                                        <p:tgtEl>
                                          <p:spTgt spid="38"/>
                                        </p:tgtEl>
                                        <p:attrNameLst>
                                          <p:attrName>ppt_h</p:attrName>
                                        </p:attrNameLst>
                                      </p:cBhvr>
                                      <p:tavLst>
                                        <p:tav tm="0">
                                          <p:val>
                                            <p:fltVal val="0"/>
                                          </p:val>
                                        </p:tav>
                                        <p:tav tm="100000">
                                          <p:val>
                                            <p:strVal val="#ppt_h"/>
                                          </p:val>
                                        </p:tav>
                                      </p:tavLst>
                                    </p:anim>
                                    <p:animEffect transition="in" filter="fade">
                                      <p:cBhvr>
                                        <p:cTn id="168" dur="500"/>
                                        <p:tgtEl>
                                          <p:spTgt spid="38"/>
                                        </p:tgtEl>
                                      </p:cBhvr>
                                    </p:animEffect>
                                  </p:childTnLst>
                                </p:cTn>
                              </p:par>
                            </p:childTnLst>
                          </p:cTn>
                        </p:par>
                        <p:par>
                          <p:cTn id="169" fill="hold">
                            <p:stCondLst>
                              <p:cond delay="500"/>
                            </p:stCondLst>
                            <p:childTnLst>
                              <p:par>
                                <p:cTn id="170" presetID="47" presetClass="entr" presetSubtype="0" fill="hold" nodeType="afterEffect">
                                  <p:stCondLst>
                                    <p:cond delay="0"/>
                                  </p:stCondLst>
                                  <p:childTnLst>
                                    <p:set>
                                      <p:cBhvr>
                                        <p:cTn id="171" dur="1" fill="hold">
                                          <p:stCondLst>
                                            <p:cond delay="0"/>
                                          </p:stCondLst>
                                        </p:cTn>
                                        <p:tgtEl>
                                          <p:spTgt spid="66"/>
                                        </p:tgtEl>
                                        <p:attrNameLst>
                                          <p:attrName>style.visibility</p:attrName>
                                        </p:attrNameLst>
                                      </p:cBhvr>
                                      <p:to>
                                        <p:strVal val="visible"/>
                                      </p:to>
                                    </p:set>
                                    <p:animEffect transition="in" filter="fade">
                                      <p:cBhvr>
                                        <p:cTn id="172" dur="1000"/>
                                        <p:tgtEl>
                                          <p:spTgt spid="66"/>
                                        </p:tgtEl>
                                      </p:cBhvr>
                                    </p:animEffect>
                                    <p:anim calcmode="lin" valueType="num">
                                      <p:cBhvr>
                                        <p:cTn id="173" dur="1000" fill="hold"/>
                                        <p:tgtEl>
                                          <p:spTgt spid="66"/>
                                        </p:tgtEl>
                                        <p:attrNameLst>
                                          <p:attrName>ppt_x</p:attrName>
                                        </p:attrNameLst>
                                      </p:cBhvr>
                                      <p:tavLst>
                                        <p:tav tm="0">
                                          <p:val>
                                            <p:strVal val="#ppt_x"/>
                                          </p:val>
                                        </p:tav>
                                        <p:tav tm="100000">
                                          <p:val>
                                            <p:strVal val="#ppt_x"/>
                                          </p:val>
                                        </p:tav>
                                      </p:tavLst>
                                    </p:anim>
                                    <p:anim calcmode="lin" valueType="num">
                                      <p:cBhvr>
                                        <p:cTn id="174" dur="1000" fill="hold"/>
                                        <p:tgtEl>
                                          <p:spTgt spid="66"/>
                                        </p:tgtEl>
                                        <p:attrNameLst>
                                          <p:attrName>ppt_y</p:attrName>
                                        </p:attrNameLst>
                                      </p:cBhvr>
                                      <p:tavLst>
                                        <p:tav tm="0">
                                          <p:val>
                                            <p:strVal val="#ppt_y-.1"/>
                                          </p:val>
                                        </p:tav>
                                        <p:tav tm="100000">
                                          <p:val>
                                            <p:strVal val="#ppt_y"/>
                                          </p:val>
                                        </p:tav>
                                      </p:tavLst>
                                    </p:anim>
                                  </p:childTnLst>
                                </p:cTn>
                              </p:par>
                              <p:par>
                                <p:cTn id="175" presetID="47" presetClass="entr" presetSubtype="0" fill="hold" nodeType="withEffect">
                                  <p:stCondLst>
                                    <p:cond delay="0"/>
                                  </p:stCondLst>
                                  <p:childTnLst>
                                    <p:set>
                                      <p:cBhvr>
                                        <p:cTn id="176" dur="1" fill="hold">
                                          <p:stCondLst>
                                            <p:cond delay="0"/>
                                          </p:stCondLst>
                                        </p:cTn>
                                        <p:tgtEl>
                                          <p:spTgt spid="67"/>
                                        </p:tgtEl>
                                        <p:attrNameLst>
                                          <p:attrName>style.visibility</p:attrName>
                                        </p:attrNameLst>
                                      </p:cBhvr>
                                      <p:to>
                                        <p:strVal val="visible"/>
                                      </p:to>
                                    </p:set>
                                    <p:animEffect transition="in" filter="fade">
                                      <p:cBhvr>
                                        <p:cTn id="177" dur="1000"/>
                                        <p:tgtEl>
                                          <p:spTgt spid="67"/>
                                        </p:tgtEl>
                                      </p:cBhvr>
                                    </p:animEffect>
                                    <p:anim calcmode="lin" valueType="num">
                                      <p:cBhvr>
                                        <p:cTn id="178" dur="1000" fill="hold"/>
                                        <p:tgtEl>
                                          <p:spTgt spid="67"/>
                                        </p:tgtEl>
                                        <p:attrNameLst>
                                          <p:attrName>ppt_x</p:attrName>
                                        </p:attrNameLst>
                                      </p:cBhvr>
                                      <p:tavLst>
                                        <p:tav tm="0">
                                          <p:val>
                                            <p:strVal val="#ppt_x"/>
                                          </p:val>
                                        </p:tav>
                                        <p:tav tm="100000">
                                          <p:val>
                                            <p:strVal val="#ppt_x"/>
                                          </p:val>
                                        </p:tav>
                                      </p:tavLst>
                                    </p:anim>
                                    <p:anim calcmode="lin" valueType="num">
                                      <p:cBhvr>
                                        <p:cTn id="179" dur="1000" fill="hold"/>
                                        <p:tgtEl>
                                          <p:spTgt spid="67"/>
                                        </p:tgtEl>
                                        <p:attrNameLst>
                                          <p:attrName>ppt_y</p:attrName>
                                        </p:attrNameLst>
                                      </p:cBhvr>
                                      <p:tavLst>
                                        <p:tav tm="0">
                                          <p:val>
                                            <p:strVal val="#ppt_y-.1"/>
                                          </p:val>
                                        </p:tav>
                                        <p:tav tm="100000">
                                          <p:val>
                                            <p:strVal val="#ppt_y"/>
                                          </p:val>
                                        </p:tav>
                                      </p:tavLst>
                                    </p:anim>
                                  </p:childTnLst>
                                </p:cTn>
                              </p:par>
                              <p:par>
                                <p:cTn id="180" presetID="47" presetClass="entr" presetSubtype="0" fill="hold" nodeType="withEffect">
                                  <p:stCondLst>
                                    <p:cond delay="0"/>
                                  </p:stCondLst>
                                  <p:childTnLst>
                                    <p:set>
                                      <p:cBhvr>
                                        <p:cTn id="181" dur="1" fill="hold">
                                          <p:stCondLst>
                                            <p:cond delay="0"/>
                                          </p:stCondLst>
                                        </p:cTn>
                                        <p:tgtEl>
                                          <p:spTgt spid="69"/>
                                        </p:tgtEl>
                                        <p:attrNameLst>
                                          <p:attrName>style.visibility</p:attrName>
                                        </p:attrNameLst>
                                      </p:cBhvr>
                                      <p:to>
                                        <p:strVal val="visible"/>
                                      </p:to>
                                    </p:set>
                                    <p:animEffect transition="in" filter="fade">
                                      <p:cBhvr>
                                        <p:cTn id="182" dur="1000"/>
                                        <p:tgtEl>
                                          <p:spTgt spid="69"/>
                                        </p:tgtEl>
                                      </p:cBhvr>
                                    </p:animEffect>
                                    <p:anim calcmode="lin" valueType="num">
                                      <p:cBhvr>
                                        <p:cTn id="183" dur="1000" fill="hold"/>
                                        <p:tgtEl>
                                          <p:spTgt spid="69"/>
                                        </p:tgtEl>
                                        <p:attrNameLst>
                                          <p:attrName>ppt_x</p:attrName>
                                        </p:attrNameLst>
                                      </p:cBhvr>
                                      <p:tavLst>
                                        <p:tav tm="0">
                                          <p:val>
                                            <p:strVal val="#ppt_x"/>
                                          </p:val>
                                        </p:tav>
                                        <p:tav tm="100000">
                                          <p:val>
                                            <p:strVal val="#ppt_x"/>
                                          </p:val>
                                        </p:tav>
                                      </p:tavLst>
                                    </p:anim>
                                    <p:anim calcmode="lin" valueType="num">
                                      <p:cBhvr>
                                        <p:cTn id="184" dur="1000" fill="hold"/>
                                        <p:tgtEl>
                                          <p:spTgt spid="69"/>
                                        </p:tgtEl>
                                        <p:attrNameLst>
                                          <p:attrName>ppt_y</p:attrName>
                                        </p:attrNameLst>
                                      </p:cBhvr>
                                      <p:tavLst>
                                        <p:tav tm="0">
                                          <p:val>
                                            <p:strVal val="#ppt_y-.1"/>
                                          </p:val>
                                        </p:tav>
                                        <p:tav tm="100000">
                                          <p:val>
                                            <p:strVal val="#ppt_y"/>
                                          </p:val>
                                        </p:tav>
                                      </p:tavLst>
                                    </p:anim>
                                  </p:childTnLst>
                                </p:cTn>
                              </p:par>
                              <p:par>
                                <p:cTn id="185" presetID="47" presetClass="entr" presetSubtype="0" fill="hold" nodeType="withEffect">
                                  <p:stCondLst>
                                    <p:cond delay="0"/>
                                  </p:stCondLst>
                                  <p:childTnLst>
                                    <p:set>
                                      <p:cBhvr>
                                        <p:cTn id="186" dur="1" fill="hold">
                                          <p:stCondLst>
                                            <p:cond delay="0"/>
                                          </p:stCondLst>
                                        </p:cTn>
                                        <p:tgtEl>
                                          <p:spTgt spid="71"/>
                                        </p:tgtEl>
                                        <p:attrNameLst>
                                          <p:attrName>style.visibility</p:attrName>
                                        </p:attrNameLst>
                                      </p:cBhvr>
                                      <p:to>
                                        <p:strVal val="visible"/>
                                      </p:to>
                                    </p:set>
                                    <p:animEffect transition="in" filter="fade">
                                      <p:cBhvr>
                                        <p:cTn id="187" dur="1000"/>
                                        <p:tgtEl>
                                          <p:spTgt spid="71"/>
                                        </p:tgtEl>
                                      </p:cBhvr>
                                    </p:animEffect>
                                    <p:anim calcmode="lin" valueType="num">
                                      <p:cBhvr>
                                        <p:cTn id="188" dur="1000" fill="hold"/>
                                        <p:tgtEl>
                                          <p:spTgt spid="71"/>
                                        </p:tgtEl>
                                        <p:attrNameLst>
                                          <p:attrName>ppt_x</p:attrName>
                                        </p:attrNameLst>
                                      </p:cBhvr>
                                      <p:tavLst>
                                        <p:tav tm="0">
                                          <p:val>
                                            <p:strVal val="#ppt_x"/>
                                          </p:val>
                                        </p:tav>
                                        <p:tav tm="100000">
                                          <p:val>
                                            <p:strVal val="#ppt_x"/>
                                          </p:val>
                                        </p:tav>
                                      </p:tavLst>
                                    </p:anim>
                                    <p:anim calcmode="lin" valueType="num">
                                      <p:cBhvr>
                                        <p:cTn id="189" dur="1000" fill="hold"/>
                                        <p:tgtEl>
                                          <p:spTgt spid="71"/>
                                        </p:tgtEl>
                                        <p:attrNameLst>
                                          <p:attrName>ppt_y</p:attrName>
                                        </p:attrNameLst>
                                      </p:cBhvr>
                                      <p:tavLst>
                                        <p:tav tm="0">
                                          <p:val>
                                            <p:strVal val="#ppt_y-.1"/>
                                          </p:val>
                                        </p:tav>
                                        <p:tav tm="100000">
                                          <p:val>
                                            <p:strVal val="#ppt_y"/>
                                          </p:val>
                                        </p:tav>
                                      </p:tavLst>
                                    </p:anim>
                                  </p:childTnLst>
                                </p:cTn>
                              </p:par>
                              <p:par>
                                <p:cTn id="190" presetID="47" presetClass="entr" presetSubtype="0" fill="hold" grpId="0" nodeType="withEffect">
                                  <p:stCondLst>
                                    <p:cond delay="0"/>
                                  </p:stCondLst>
                                  <p:childTnLst>
                                    <p:set>
                                      <p:cBhvr>
                                        <p:cTn id="191" dur="1" fill="hold">
                                          <p:stCondLst>
                                            <p:cond delay="0"/>
                                          </p:stCondLst>
                                        </p:cTn>
                                        <p:tgtEl>
                                          <p:spTgt spid="72"/>
                                        </p:tgtEl>
                                        <p:attrNameLst>
                                          <p:attrName>style.visibility</p:attrName>
                                        </p:attrNameLst>
                                      </p:cBhvr>
                                      <p:to>
                                        <p:strVal val="visible"/>
                                      </p:to>
                                    </p:set>
                                    <p:animEffect transition="in" filter="fade">
                                      <p:cBhvr>
                                        <p:cTn id="192" dur="1000"/>
                                        <p:tgtEl>
                                          <p:spTgt spid="72"/>
                                        </p:tgtEl>
                                      </p:cBhvr>
                                    </p:animEffect>
                                    <p:anim calcmode="lin" valueType="num">
                                      <p:cBhvr>
                                        <p:cTn id="193" dur="1000" fill="hold"/>
                                        <p:tgtEl>
                                          <p:spTgt spid="72"/>
                                        </p:tgtEl>
                                        <p:attrNameLst>
                                          <p:attrName>ppt_x</p:attrName>
                                        </p:attrNameLst>
                                      </p:cBhvr>
                                      <p:tavLst>
                                        <p:tav tm="0">
                                          <p:val>
                                            <p:strVal val="#ppt_x"/>
                                          </p:val>
                                        </p:tav>
                                        <p:tav tm="100000">
                                          <p:val>
                                            <p:strVal val="#ppt_x"/>
                                          </p:val>
                                        </p:tav>
                                      </p:tavLst>
                                    </p:anim>
                                    <p:anim calcmode="lin" valueType="num">
                                      <p:cBhvr>
                                        <p:cTn id="194" dur="1000" fill="hold"/>
                                        <p:tgtEl>
                                          <p:spTgt spid="72"/>
                                        </p:tgtEl>
                                        <p:attrNameLst>
                                          <p:attrName>ppt_y</p:attrName>
                                        </p:attrNameLst>
                                      </p:cBhvr>
                                      <p:tavLst>
                                        <p:tav tm="0">
                                          <p:val>
                                            <p:strVal val="#ppt_y-.1"/>
                                          </p:val>
                                        </p:tav>
                                        <p:tav tm="100000">
                                          <p:val>
                                            <p:strVal val="#ppt_y"/>
                                          </p:val>
                                        </p:tav>
                                      </p:tavLst>
                                    </p:anim>
                                  </p:childTnLst>
                                </p:cTn>
                              </p:par>
                            </p:childTnLst>
                          </p:cTn>
                        </p:par>
                        <p:par>
                          <p:cTn id="195" fill="hold">
                            <p:stCondLst>
                              <p:cond delay="1500"/>
                            </p:stCondLst>
                            <p:childTnLst>
                              <p:par>
                                <p:cTn id="196" presetID="10" presetClass="exit" presetSubtype="0" fill="hold" nodeType="afterEffect">
                                  <p:stCondLst>
                                    <p:cond delay="0"/>
                                  </p:stCondLst>
                                  <p:childTnLst>
                                    <p:animEffect transition="out" filter="fade">
                                      <p:cBhvr>
                                        <p:cTn id="197" dur="500"/>
                                        <p:tgtEl>
                                          <p:spTgt spid="11"/>
                                        </p:tgtEl>
                                      </p:cBhvr>
                                    </p:animEffect>
                                    <p:set>
                                      <p:cBhvr>
                                        <p:cTn id="198" dur="1" fill="hold">
                                          <p:stCondLst>
                                            <p:cond delay="499"/>
                                          </p:stCondLst>
                                        </p:cTn>
                                        <p:tgtEl>
                                          <p:spTgt spid="11"/>
                                        </p:tgtEl>
                                        <p:attrNameLst>
                                          <p:attrName>style.visibility</p:attrName>
                                        </p:attrNameLst>
                                      </p:cBhvr>
                                      <p:to>
                                        <p:strVal val="hidden"/>
                                      </p:to>
                                    </p:set>
                                  </p:childTnLst>
                                </p:cTn>
                              </p:par>
                              <p:par>
                                <p:cTn id="199" presetID="10" presetClass="exit" presetSubtype="0" fill="hold" grpId="1" nodeType="withEffect">
                                  <p:stCondLst>
                                    <p:cond delay="0"/>
                                  </p:stCondLst>
                                  <p:childTnLst>
                                    <p:animEffect transition="out" filter="fade">
                                      <p:cBhvr>
                                        <p:cTn id="200" dur="500"/>
                                        <p:tgtEl>
                                          <p:spTgt spid="12"/>
                                        </p:tgtEl>
                                      </p:cBhvr>
                                    </p:animEffect>
                                    <p:set>
                                      <p:cBhvr>
                                        <p:cTn id="201" dur="1" fill="hold">
                                          <p:stCondLst>
                                            <p:cond delay="499"/>
                                          </p:stCondLst>
                                        </p:cTn>
                                        <p:tgtEl>
                                          <p:spTgt spid="12"/>
                                        </p:tgtEl>
                                        <p:attrNameLst>
                                          <p:attrName>style.visibility</p:attrName>
                                        </p:attrNameLst>
                                      </p:cBhvr>
                                      <p:to>
                                        <p:strVal val="hidden"/>
                                      </p:to>
                                    </p:set>
                                  </p:childTnLst>
                                </p:cTn>
                              </p:par>
                              <p:par>
                                <p:cTn id="202" presetID="47" presetClass="entr" presetSubtype="0" fill="hold" nodeType="withEffect">
                                  <p:stCondLst>
                                    <p:cond delay="0"/>
                                  </p:stCondLst>
                                  <p:childTnLst>
                                    <p:set>
                                      <p:cBhvr>
                                        <p:cTn id="203" dur="1" fill="hold">
                                          <p:stCondLst>
                                            <p:cond delay="0"/>
                                          </p:stCondLst>
                                        </p:cTn>
                                        <p:tgtEl>
                                          <p:spTgt spid="65"/>
                                        </p:tgtEl>
                                        <p:attrNameLst>
                                          <p:attrName>style.visibility</p:attrName>
                                        </p:attrNameLst>
                                      </p:cBhvr>
                                      <p:to>
                                        <p:strVal val="visible"/>
                                      </p:to>
                                    </p:set>
                                    <p:animEffect transition="in" filter="fade">
                                      <p:cBhvr>
                                        <p:cTn id="204" dur="1000"/>
                                        <p:tgtEl>
                                          <p:spTgt spid="65"/>
                                        </p:tgtEl>
                                      </p:cBhvr>
                                    </p:animEffect>
                                    <p:anim calcmode="lin" valueType="num">
                                      <p:cBhvr>
                                        <p:cTn id="205" dur="1000" fill="hold"/>
                                        <p:tgtEl>
                                          <p:spTgt spid="65"/>
                                        </p:tgtEl>
                                        <p:attrNameLst>
                                          <p:attrName>ppt_x</p:attrName>
                                        </p:attrNameLst>
                                      </p:cBhvr>
                                      <p:tavLst>
                                        <p:tav tm="0">
                                          <p:val>
                                            <p:strVal val="#ppt_x"/>
                                          </p:val>
                                        </p:tav>
                                        <p:tav tm="100000">
                                          <p:val>
                                            <p:strVal val="#ppt_x"/>
                                          </p:val>
                                        </p:tav>
                                      </p:tavLst>
                                    </p:anim>
                                    <p:anim calcmode="lin" valueType="num">
                                      <p:cBhvr>
                                        <p:cTn id="206" dur="1000" fill="hold"/>
                                        <p:tgtEl>
                                          <p:spTgt spid="65"/>
                                        </p:tgtEl>
                                        <p:attrNameLst>
                                          <p:attrName>ppt_y</p:attrName>
                                        </p:attrNameLst>
                                      </p:cBhvr>
                                      <p:tavLst>
                                        <p:tav tm="0">
                                          <p:val>
                                            <p:strVal val="#ppt_y-.1"/>
                                          </p:val>
                                        </p:tav>
                                        <p:tav tm="100000">
                                          <p:val>
                                            <p:strVal val="#ppt_y"/>
                                          </p:val>
                                        </p:tav>
                                      </p:tavLst>
                                    </p:anim>
                                  </p:childTnLst>
                                </p:cTn>
                              </p:par>
                              <p:par>
                                <p:cTn id="207" presetID="42" presetClass="exit" presetSubtype="0" fill="hold" nodeType="withEffect">
                                  <p:stCondLst>
                                    <p:cond delay="0"/>
                                  </p:stCondLst>
                                  <p:childTnLst>
                                    <p:animEffect transition="out" filter="fade">
                                      <p:cBhvr>
                                        <p:cTn id="208" dur="1000"/>
                                        <p:tgtEl>
                                          <p:spTgt spid="56"/>
                                        </p:tgtEl>
                                      </p:cBhvr>
                                    </p:animEffect>
                                    <p:anim calcmode="lin" valueType="num">
                                      <p:cBhvr>
                                        <p:cTn id="209" dur="1000"/>
                                        <p:tgtEl>
                                          <p:spTgt spid="56"/>
                                        </p:tgtEl>
                                        <p:attrNameLst>
                                          <p:attrName>ppt_x</p:attrName>
                                        </p:attrNameLst>
                                      </p:cBhvr>
                                      <p:tavLst>
                                        <p:tav tm="0">
                                          <p:val>
                                            <p:strVal val="ppt_x"/>
                                          </p:val>
                                        </p:tav>
                                        <p:tav tm="100000">
                                          <p:val>
                                            <p:strVal val="ppt_x"/>
                                          </p:val>
                                        </p:tav>
                                      </p:tavLst>
                                    </p:anim>
                                    <p:anim calcmode="lin" valueType="num">
                                      <p:cBhvr>
                                        <p:cTn id="210" dur="1000"/>
                                        <p:tgtEl>
                                          <p:spTgt spid="56"/>
                                        </p:tgtEl>
                                        <p:attrNameLst>
                                          <p:attrName>ppt_y</p:attrName>
                                        </p:attrNameLst>
                                      </p:cBhvr>
                                      <p:tavLst>
                                        <p:tav tm="0">
                                          <p:val>
                                            <p:strVal val="ppt_y"/>
                                          </p:val>
                                        </p:tav>
                                        <p:tav tm="100000">
                                          <p:val>
                                            <p:strVal val="ppt_y+.1"/>
                                          </p:val>
                                        </p:tav>
                                      </p:tavLst>
                                    </p:anim>
                                    <p:set>
                                      <p:cBhvr>
                                        <p:cTn id="211" dur="1" fill="hold">
                                          <p:stCondLst>
                                            <p:cond delay="999"/>
                                          </p:stCondLst>
                                        </p:cTn>
                                        <p:tgtEl>
                                          <p:spTgt spid="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12" grpId="0"/>
      <p:bldP spid="12" grpId="1"/>
      <p:bldP spid="14" grpId="0" animBg="1"/>
      <p:bldP spid="14" grpId="1" animBg="1"/>
      <p:bldP spid="15" grpId="0" animBg="1"/>
      <p:bldP spid="15" grpId="1" animBg="1"/>
      <p:bldP spid="23" grpId="0" animBg="1"/>
      <p:bldP spid="23" grpId="1" animBg="1"/>
      <p:bldP spid="29" grpId="0"/>
      <p:bldP spid="29" grpId="1"/>
      <p:bldP spid="29" grpId="2"/>
      <p:bldP spid="34" grpId="0"/>
      <p:bldP spid="34" grpId="1"/>
      <p:bldP spid="34" grpId="2"/>
      <p:bldP spid="49" grpId="0"/>
      <p:bldP spid="49" grpId="1"/>
      <p:bldP spid="49" grpId="2"/>
      <p:bldP spid="72" grpId="0"/>
      <p:bldP spid="80" grpId="0"/>
      <p:bldP spid="3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1188" y="1700213"/>
            <a:ext cx="3889375" cy="1293812"/>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古人说：“</a:t>
            </a:r>
            <a:r>
              <a:rPr lang="zh-CN" altLang="en-US" b="1" dirty="0">
                <a:solidFill>
                  <a:srgbClr val="00B0F0"/>
                </a:solidFill>
                <a:latin typeface="微软雅黑" panose="020B0503020204020204" pitchFamily="34" charset="-122"/>
                <a:ea typeface="微软雅黑" panose="020B0503020204020204" pitchFamily="34" charset="-122"/>
              </a:rPr>
              <a:t>良言一句三冬暖</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b="1" dirty="0">
                <a:solidFill>
                  <a:srgbClr val="FF0000"/>
                </a:solidFill>
                <a:latin typeface="微软雅黑" panose="020B0503020204020204" pitchFamily="34" charset="-122"/>
                <a:ea typeface="微软雅黑" panose="020B0503020204020204" pitchFamily="34" charset="-122"/>
              </a:rPr>
              <a:t>恶语伤人六月寒</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”。可见择言选语是何等的重要。</a:t>
            </a:r>
            <a:endParaRPr lang="zh-CN" altLang="en-US" sz="1600" dirty="0"/>
          </a:p>
        </p:txBody>
      </p:sp>
      <p:sp>
        <p:nvSpPr>
          <p:cNvPr id="58370"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8"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语言沟通</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5" name="椭圆 14"/>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58374" name="TextBox 15"/>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1</a:t>
            </a:r>
            <a:endParaRPr lang="zh-CN" altLang="en-US" sz="3400">
              <a:solidFill>
                <a:schemeClr val="bg1"/>
              </a:solidFill>
              <a:latin typeface="Broadway"/>
            </a:endParaRPr>
          </a:p>
        </p:txBody>
      </p:sp>
      <p:sp>
        <p:nvSpPr>
          <p:cNvPr id="17" name="TextBox 16"/>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礼貌用语不离身</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611188" y="3144838"/>
            <a:ext cx="3889375" cy="3092450"/>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学会使用十一字文明礼貌用语：“请、您、您好、对不起、谢谢、再见”。比如，在我们的工作和生活中，要做到“</a:t>
            </a:r>
            <a:r>
              <a:rPr lang="zh-CN" altLang="en-US" b="1" dirty="0">
                <a:solidFill>
                  <a:srgbClr val="00B0F0"/>
                </a:solidFill>
                <a:latin typeface="微软雅黑" panose="020B0503020204020204" pitchFamily="34" charset="-122"/>
                <a:ea typeface="微软雅黑" panose="020B0503020204020204" pitchFamily="34" charset="-122"/>
              </a:rPr>
              <a:t>请字不离口、谢字随身走</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”。我们的每一天都要在爽朗的寒喧中开始，必须学会问候语：“早上好、您好、您早”，同时也要注意学会使用抱歉语“对不起！请原谅！”</a:t>
            </a:r>
            <a:endParaRPr lang="zh-CN" altLang="en-US" sz="1600" dirty="0"/>
          </a:p>
        </p:txBody>
      </p:sp>
      <p:pic>
        <p:nvPicPr>
          <p:cNvPr id="1026" name="Picture 2" descr="C:\Documents and Settings\tdz\桌面\01.jpg"/>
          <p:cNvPicPr>
            <a:picLocks noChangeAspect="1" noChangeArrowheads="1" noCrop="1"/>
          </p:cNvPicPr>
          <p:nvPr/>
        </p:nvPicPr>
        <p:blipFill>
          <a:blip r:embed="rId1" cstate="print"/>
          <a:srcRect/>
          <a:stretch>
            <a:fillRect/>
          </a:stretch>
        </p:blipFill>
        <p:spPr bwMode="auto">
          <a:xfrm>
            <a:off x="4856163" y="3176588"/>
            <a:ext cx="2779712" cy="27781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26"/>
                                        </p:tgtEl>
                                        <p:attrNameLst>
                                          <p:attrName>style.visibility</p:attrName>
                                        </p:attrNameLst>
                                      </p:cBhvr>
                                      <p:to>
                                        <p:strVal val="visible"/>
                                      </p:to>
                                    </p:set>
                                    <p:animEffect transition="in" filter="fade">
                                      <p:cBhvr>
                                        <p:cTn id="28"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1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8"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语言沟通</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5" name="椭圆 14"/>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59397" name="TextBox 15"/>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17" name="TextBox 16"/>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职场用语软垫式</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grpSp>
        <p:nvGrpSpPr>
          <p:cNvPr id="47" name="组合 46"/>
          <p:cNvGrpSpPr/>
          <p:nvPr/>
        </p:nvGrpSpPr>
        <p:grpSpPr bwMode="auto">
          <a:xfrm>
            <a:off x="1187450" y="4433888"/>
            <a:ext cx="6553200" cy="1874837"/>
            <a:chOff x="1187624" y="4433192"/>
            <a:chExt cx="6552728" cy="1876128"/>
          </a:xfrm>
        </p:grpSpPr>
        <p:grpSp>
          <p:nvGrpSpPr>
            <p:cNvPr id="59413" name="组合 1"/>
            <p:cNvGrpSpPr/>
            <p:nvPr/>
          </p:nvGrpSpPr>
          <p:grpSpPr bwMode="auto">
            <a:xfrm>
              <a:off x="1187624" y="4433192"/>
              <a:ext cx="6552728" cy="435968"/>
              <a:chOff x="1187624" y="3713112"/>
              <a:chExt cx="6552728" cy="435968"/>
            </a:xfrm>
          </p:grpSpPr>
          <p:sp>
            <p:nvSpPr>
              <p:cNvPr id="27" name="Rectangle 5"/>
              <p:cNvSpPr>
                <a:spLocks noChangeArrowheads="1"/>
              </p:cNvSpPr>
              <p:nvPr/>
            </p:nvSpPr>
            <p:spPr bwMode="auto">
              <a:xfrm>
                <a:off x="1187624" y="3713112"/>
                <a:ext cx="2736653" cy="432097"/>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rIns="360000" anchor="ctr"/>
              <a:lstStyle/>
              <a:p>
                <a:pPr algn="r" eaLnBrk="0" hangingPunct="0">
                  <a:lnSpc>
                    <a:spcPct val="120000"/>
                  </a:lnSpc>
                  <a:spcBef>
                    <a:spcPts val="0"/>
                  </a:spcBef>
                  <a:spcAft>
                    <a:spcPts val="0"/>
                  </a:spcAft>
                  <a:defRPr/>
                </a:pPr>
                <a:r>
                  <a:rPr lang="zh-CN" altLang="en-US" sz="1600" kern="0" dirty="0">
                    <a:solidFill>
                      <a:srgbClr val="4D4D4D"/>
                    </a:solidFill>
                    <a:latin typeface="微软雅黑" panose="020B0503020204020204" pitchFamily="34" charset="-122"/>
                    <a:ea typeface="微软雅黑" panose="020B0503020204020204" pitchFamily="34" charset="-122"/>
                  </a:rPr>
                  <a:t>让您久等了</a:t>
                </a:r>
                <a:endParaRPr lang="zh-CN" altLang="en-US" sz="1600" kern="0" dirty="0">
                  <a:solidFill>
                    <a:srgbClr val="4D4D4D"/>
                  </a:solidFill>
                  <a:latin typeface="微软雅黑" panose="020B0503020204020204" pitchFamily="34" charset="-122"/>
                  <a:ea typeface="微软雅黑" panose="020B0503020204020204" pitchFamily="34" charset="-122"/>
                </a:endParaRPr>
              </a:p>
            </p:txBody>
          </p:sp>
          <p:sp>
            <p:nvSpPr>
              <p:cNvPr id="30" name="Rectangle 5"/>
              <p:cNvSpPr>
                <a:spLocks noChangeArrowheads="1"/>
              </p:cNvSpPr>
              <p:nvPr/>
            </p:nvSpPr>
            <p:spPr bwMode="auto">
              <a:xfrm>
                <a:off x="5003699" y="3716289"/>
                <a:ext cx="2736653" cy="432097"/>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rIns="90000" anchor="ctr"/>
              <a:lstStyle/>
              <a:p>
                <a:pPr algn="r" eaLnBrk="0" hangingPunct="0">
                  <a:lnSpc>
                    <a:spcPct val="120000"/>
                  </a:lnSpc>
                  <a:spcBef>
                    <a:spcPts val="0"/>
                  </a:spcBef>
                  <a:spcAft>
                    <a:spcPts val="0"/>
                  </a:spcAft>
                  <a:defRPr/>
                </a:pPr>
                <a:r>
                  <a:rPr lang="zh-CN" altLang="en-US" sz="1600" kern="0" dirty="0">
                    <a:solidFill>
                      <a:srgbClr val="4D4D4D"/>
                    </a:solidFill>
                    <a:latin typeface="微软雅黑" panose="020B0503020204020204" pitchFamily="34" charset="-122"/>
                    <a:ea typeface="微软雅黑" panose="020B0503020204020204" pitchFamily="34" charset="-122"/>
                  </a:rPr>
                  <a:t>下次进货日是</a:t>
                </a:r>
                <a:r>
                  <a:rPr lang="en-US" altLang="zh-CN" sz="1600" kern="0" dirty="0">
                    <a:solidFill>
                      <a:srgbClr val="4D4D4D"/>
                    </a:solidFill>
                    <a:latin typeface="微软雅黑" panose="020B0503020204020204" pitchFamily="34" charset="-122"/>
                    <a:ea typeface="微软雅黑" panose="020B0503020204020204" pitchFamily="34" charset="-122"/>
                  </a:rPr>
                  <a:t>5</a:t>
                </a:r>
                <a:r>
                  <a:rPr lang="zh-CN" altLang="en-US" sz="1600" kern="0" dirty="0">
                    <a:solidFill>
                      <a:srgbClr val="4D4D4D"/>
                    </a:solidFill>
                    <a:latin typeface="微软雅黑" panose="020B0503020204020204" pitchFamily="34" charset="-122"/>
                    <a:ea typeface="微软雅黑" panose="020B0503020204020204" pitchFamily="34" charset="-122"/>
                  </a:rPr>
                  <a:t>号</a:t>
                </a:r>
                <a:endParaRPr lang="zh-CN" altLang="en-US" sz="1600" kern="0" dirty="0">
                  <a:solidFill>
                    <a:srgbClr val="4D4D4D"/>
                  </a:solidFill>
                  <a:latin typeface="微软雅黑" panose="020B0503020204020204" pitchFamily="34" charset="-122"/>
                  <a:ea typeface="微软雅黑" panose="020B0503020204020204" pitchFamily="34" charset="-122"/>
                </a:endParaRPr>
              </a:p>
            </p:txBody>
          </p:sp>
        </p:grpSp>
        <p:grpSp>
          <p:nvGrpSpPr>
            <p:cNvPr id="59414" name="组合 31"/>
            <p:cNvGrpSpPr/>
            <p:nvPr/>
          </p:nvGrpSpPr>
          <p:grpSpPr bwMode="auto">
            <a:xfrm>
              <a:off x="1187624" y="5153272"/>
              <a:ext cx="6552728" cy="435968"/>
              <a:chOff x="1187624" y="3713112"/>
              <a:chExt cx="6552728" cy="435968"/>
            </a:xfrm>
          </p:grpSpPr>
          <p:sp>
            <p:nvSpPr>
              <p:cNvPr id="33" name="Rectangle 5"/>
              <p:cNvSpPr>
                <a:spLocks noChangeArrowheads="1"/>
              </p:cNvSpPr>
              <p:nvPr/>
            </p:nvSpPr>
            <p:spPr bwMode="auto">
              <a:xfrm>
                <a:off x="1187624" y="3712665"/>
                <a:ext cx="2736653" cy="432097"/>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rIns="90000" anchor="ctr"/>
              <a:lstStyle/>
              <a:p>
                <a:pPr algn="r" eaLnBrk="0" hangingPunct="0">
                  <a:lnSpc>
                    <a:spcPct val="120000"/>
                  </a:lnSpc>
                  <a:spcBef>
                    <a:spcPts val="0"/>
                  </a:spcBef>
                  <a:spcAft>
                    <a:spcPts val="0"/>
                  </a:spcAft>
                  <a:defRPr/>
                </a:pPr>
                <a:r>
                  <a:rPr lang="zh-CN" altLang="en-US" sz="1600" kern="0" dirty="0">
                    <a:solidFill>
                      <a:srgbClr val="4D4D4D"/>
                    </a:solidFill>
                    <a:latin typeface="微软雅黑" panose="020B0503020204020204" pitchFamily="34" charset="-122"/>
                    <a:ea typeface="微软雅黑" panose="020B0503020204020204" pitchFamily="34" charset="-122"/>
                  </a:rPr>
                  <a:t>不知您有何贵干</a:t>
                </a:r>
                <a:endParaRPr lang="zh-CN" altLang="en-US" sz="1600" kern="0" dirty="0">
                  <a:solidFill>
                    <a:srgbClr val="4D4D4D"/>
                  </a:solidFill>
                  <a:latin typeface="微软雅黑" panose="020B0503020204020204" pitchFamily="34" charset="-122"/>
                  <a:ea typeface="微软雅黑" panose="020B0503020204020204" pitchFamily="34" charset="-122"/>
                </a:endParaRPr>
              </a:p>
            </p:txBody>
          </p:sp>
          <p:sp>
            <p:nvSpPr>
              <p:cNvPr id="34" name="Rectangle 5"/>
              <p:cNvSpPr>
                <a:spLocks noChangeArrowheads="1"/>
              </p:cNvSpPr>
              <p:nvPr/>
            </p:nvSpPr>
            <p:spPr bwMode="auto">
              <a:xfrm>
                <a:off x="5003699" y="3717431"/>
                <a:ext cx="2736653" cy="432097"/>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rIns="90000" anchor="ctr"/>
              <a:lstStyle/>
              <a:p>
                <a:pPr algn="r" eaLnBrk="0" hangingPunct="0">
                  <a:lnSpc>
                    <a:spcPct val="120000"/>
                  </a:lnSpc>
                  <a:spcBef>
                    <a:spcPts val="0"/>
                  </a:spcBef>
                  <a:spcAft>
                    <a:spcPts val="0"/>
                  </a:spcAft>
                  <a:defRPr/>
                </a:pPr>
                <a:r>
                  <a:rPr lang="zh-CN" altLang="en-US" sz="1600" kern="0" dirty="0">
                    <a:solidFill>
                      <a:srgbClr val="4D4D4D"/>
                    </a:solidFill>
                    <a:latin typeface="微软雅黑" panose="020B0503020204020204" pitchFamily="34" charset="-122"/>
                    <a:ea typeface="微软雅黑" panose="020B0503020204020204" pitchFamily="34" charset="-122"/>
                  </a:rPr>
                  <a:t>给您的资料您看了吗</a:t>
                </a:r>
                <a:endParaRPr lang="zh-CN" altLang="en-US" sz="1600" kern="0" dirty="0">
                  <a:solidFill>
                    <a:srgbClr val="4D4D4D"/>
                  </a:solidFill>
                  <a:latin typeface="微软雅黑" panose="020B0503020204020204" pitchFamily="34" charset="-122"/>
                  <a:ea typeface="微软雅黑" panose="020B0503020204020204" pitchFamily="34" charset="-122"/>
                </a:endParaRPr>
              </a:p>
            </p:txBody>
          </p:sp>
        </p:grpSp>
        <p:grpSp>
          <p:nvGrpSpPr>
            <p:cNvPr id="59415" name="组合 37"/>
            <p:cNvGrpSpPr/>
            <p:nvPr/>
          </p:nvGrpSpPr>
          <p:grpSpPr bwMode="auto">
            <a:xfrm>
              <a:off x="1187624" y="5873352"/>
              <a:ext cx="6552728" cy="435968"/>
              <a:chOff x="1187624" y="3713112"/>
              <a:chExt cx="6552728" cy="435968"/>
            </a:xfrm>
          </p:grpSpPr>
          <p:sp>
            <p:nvSpPr>
              <p:cNvPr id="39" name="Rectangle 5"/>
              <p:cNvSpPr>
                <a:spLocks noChangeArrowheads="1"/>
              </p:cNvSpPr>
              <p:nvPr/>
            </p:nvSpPr>
            <p:spPr bwMode="auto">
              <a:xfrm>
                <a:off x="1187624" y="3713805"/>
                <a:ext cx="2736653" cy="432097"/>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rIns="90000" anchor="ctr"/>
              <a:lstStyle/>
              <a:p>
                <a:pPr algn="r" eaLnBrk="0" hangingPunct="0">
                  <a:lnSpc>
                    <a:spcPct val="120000"/>
                  </a:lnSpc>
                  <a:spcBef>
                    <a:spcPts val="0"/>
                  </a:spcBef>
                  <a:spcAft>
                    <a:spcPts val="0"/>
                  </a:spcAft>
                  <a:defRPr/>
                </a:pPr>
                <a:r>
                  <a:rPr lang="zh-CN" altLang="en-US" sz="1600" kern="0" dirty="0">
                    <a:solidFill>
                      <a:srgbClr val="4D4D4D"/>
                    </a:solidFill>
                    <a:latin typeface="微软雅黑" panose="020B0503020204020204" pitchFamily="34" charset="-122"/>
                    <a:ea typeface="微软雅黑" panose="020B0503020204020204" pitchFamily="34" charset="-122"/>
                  </a:rPr>
                  <a:t>经理目前正在外出</a:t>
                </a:r>
                <a:endParaRPr lang="zh-CN" altLang="en-US" sz="1600" kern="0" dirty="0">
                  <a:solidFill>
                    <a:srgbClr val="4D4D4D"/>
                  </a:solidFill>
                  <a:latin typeface="微软雅黑" panose="020B0503020204020204" pitchFamily="34" charset="-122"/>
                  <a:ea typeface="微软雅黑" panose="020B0503020204020204" pitchFamily="34" charset="-122"/>
                </a:endParaRPr>
              </a:p>
            </p:txBody>
          </p:sp>
          <p:sp>
            <p:nvSpPr>
              <p:cNvPr id="40" name="Rectangle 5"/>
              <p:cNvSpPr>
                <a:spLocks noChangeArrowheads="1"/>
              </p:cNvSpPr>
              <p:nvPr/>
            </p:nvSpPr>
            <p:spPr bwMode="auto">
              <a:xfrm>
                <a:off x="5003699" y="3716983"/>
                <a:ext cx="2736653" cy="432097"/>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rIns="90000" anchor="ctr"/>
              <a:lstStyle/>
              <a:p>
                <a:pPr algn="r" eaLnBrk="0" hangingPunct="0">
                  <a:lnSpc>
                    <a:spcPct val="120000"/>
                  </a:lnSpc>
                  <a:spcBef>
                    <a:spcPts val="0"/>
                  </a:spcBef>
                  <a:spcAft>
                    <a:spcPts val="0"/>
                  </a:spcAft>
                  <a:defRPr/>
                </a:pPr>
                <a:r>
                  <a:rPr lang="zh-CN" altLang="en-US" sz="1600" kern="0" dirty="0">
                    <a:solidFill>
                      <a:srgbClr val="4D4D4D"/>
                    </a:solidFill>
                    <a:latin typeface="微软雅黑" panose="020B0503020204020204" pitchFamily="34" charset="-122"/>
                    <a:ea typeface="微软雅黑" panose="020B0503020204020204" pitchFamily="34" charset="-122"/>
                  </a:rPr>
                  <a:t>可以用传真发过来吗</a:t>
                </a:r>
                <a:endParaRPr lang="zh-CN" altLang="en-US" sz="1600" kern="0" dirty="0">
                  <a:solidFill>
                    <a:srgbClr val="4D4D4D"/>
                  </a:solidFill>
                  <a:latin typeface="微软雅黑" panose="020B0503020204020204" pitchFamily="34" charset="-122"/>
                  <a:ea typeface="微软雅黑" panose="020B0503020204020204" pitchFamily="34" charset="-122"/>
                </a:endParaRPr>
              </a:p>
            </p:txBody>
          </p:sp>
        </p:grpSp>
      </p:grpSp>
      <p:grpSp>
        <p:nvGrpSpPr>
          <p:cNvPr id="48" name="组合 47"/>
          <p:cNvGrpSpPr/>
          <p:nvPr/>
        </p:nvGrpSpPr>
        <p:grpSpPr bwMode="auto">
          <a:xfrm>
            <a:off x="684213" y="4429125"/>
            <a:ext cx="4862512" cy="1876425"/>
            <a:chOff x="683568" y="4429224"/>
            <a:chExt cx="4863232" cy="1876128"/>
          </a:xfrm>
        </p:grpSpPr>
        <p:grpSp>
          <p:nvGrpSpPr>
            <p:cNvPr id="59404" name="组合 2"/>
            <p:cNvGrpSpPr/>
            <p:nvPr/>
          </p:nvGrpSpPr>
          <p:grpSpPr bwMode="auto">
            <a:xfrm>
              <a:off x="683568" y="4429224"/>
              <a:ext cx="4863232" cy="435968"/>
              <a:chOff x="683568" y="3709144"/>
              <a:chExt cx="4863232" cy="435968"/>
            </a:xfrm>
          </p:grpSpPr>
          <p:sp>
            <p:nvSpPr>
              <p:cNvPr id="28" name="AutoShape 7"/>
              <p:cNvSpPr>
                <a:spLocks noChangeArrowheads="1"/>
              </p:cNvSpPr>
              <p:nvPr/>
            </p:nvSpPr>
            <p:spPr bwMode="auto">
              <a:xfrm>
                <a:off x="683568" y="3709144"/>
                <a:ext cx="1378154" cy="431732"/>
              </a:xfrm>
              <a:prstGeom prst="homePlate">
                <a:avLst>
                  <a:gd name="adj" fmla="val 56171"/>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spcBef>
                    <a:spcPts val="0"/>
                  </a:spcBef>
                  <a:spcAft>
                    <a:spcPts val="0"/>
                  </a:spcAft>
                  <a:defRPr/>
                </a:pPr>
                <a:r>
                  <a:rPr lang="zh-CN" altLang="en-US" sz="1600" b="1" kern="0" dirty="0">
                    <a:solidFill>
                      <a:srgbClr val="FFFFFF"/>
                    </a:solidFill>
                    <a:latin typeface="微软雅黑" panose="020B0503020204020204" pitchFamily="34" charset="-122"/>
                    <a:ea typeface="微软雅黑" panose="020B0503020204020204" pitchFamily="34" charset="-122"/>
                  </a:rPr>
                  <a:t>不好意思</a:t>
                </a:r>
                <a:endParaRPr lang="zh-CN" altLang="en-US" sz="1600" b="1" kern="0" dirty="0">
                  <a:solidFill>
                    <a:srgbClr val="FFFFFF"/>
                  </a:solidFill>
                  <a:latin typeface="微软雅黑" panose="020B0503020204020204" pitchFamily="34" charset="-122"/>
                  <a:ea typeface="微软雅黑" panose="020B0503020204020204" pitchFamily="34" charset="-122"/>
                </a:endParaRPr>
              </a:p>
            </p:txBody>
          </p:sp>
          <p:sp>
            <p:nvSpPr>
              <p:cNvPr id="31" name="AutoShape 7"/>
              <p:cNvSpPr>
                <a:spLocks noChangeArrowheads="1"/>
              </p:cNvSpPr>
              <p:nvPr/>
            </p:nvSpPr>
            <p:spPr bwMode="auto">
              <a:xfrm>
                <a:off x="4168646" y="3713906"/>
                <a:ext cx="1378154" cy="431732"/>
              </a:xfrm>
              <a:prstGeom prst="homePlate">
                <a:avLst>
                  <a:gd name="adj" fmla="val 56171"/>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spcBef>
                    <a:spcPts val="0"/>
                  </a:spcBef>
                  <a:spcAft>
                    <a:spcPts val="0"/>
                  </a:spcAft>
                  <a:defRPr/>
                </a:pPr>
                <a:r>
                  <a:rPr lang="zh-CN" altLang="en-US" sz="1600" b="1" kern="0" dirty="0">
                    <a:solidFill>
                      <a:srgbClr val="FFFFFF"/>
                    </a:solidFill>
                    <a:latin typeface="微软雅黑" panose="020B0503020204020204" pitchFamily="34" charset="-122"/>
                    <a:ea typeface="微软雅黑" panose="020B0503020204020204" pitchFamily="34" charset="-122"/>
                  </a:rPr>
                  <a:t>打扰您一下</a:t>
                </a:r>
                <a:endParaRPr lang="zh-CN" altLang="en-US" sz="1600" b="1" kern="0" dirty="0">
                  <a:solidFill>
                    <a:srgbClr val="FFFFFF"/>
                  </a:solidFill>
                  <a:latin typeface="微软雅黑" panose="020B0503020204020204" pitchFamily="34" charset="-122"/>
                  <a:ea typeface="微软雅黑" panose="020B0503020204020204" pitchFamily="34" charset="-122"/>
                </a:endParaRPr>
              </a:p>
            </p:txBody>
          </p:sp>
        </p:grpSp>
        <p:grpSp>
          <p:nvGrpSpPr>
            <p:cNvPr id="59405" name="组合 34"/>
            <p:cNvGrpSpPr/>
            <p:nvPr/>
          </p:nvGrpSpPr>
          <p:grpSpPr bwMode="auto">
            <a:xfrm>
              <a:off x="683568" y="5149304"/>
              <a:ext cx="4863232" cy="435968"/>
              <a:chOff x="683568" y="3709144"/>
              <a:chExt cx="4863232" cy="435968"/>
            </a:xfrm>
          </p:grpSpPr>
          <p:sp>
            <p:nvSpPr>
              <p:cNvPr id="36" name="AutoShape 7"/>
              <p:cNvSpPr>
                <a:spLocks noChangeArrowheads="1"/>
              </p:cNvSpPr>
              <p:nvPr/>
            </p:nvSpPr>
            <p:spPr bwMode="auto">
              <a:xfrm>
                <a:off x="683568" y="3709675"/>
                <a:ext cx="1378154" cy="431732"/>
              </a:xfrm>
              <a:prstGeom prst="homePlate">
                <a:avLst>
                  <a:gd name="adj" fmla="val 56171"/>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spcBef>
                    <a:spcPts val="0"/>
                  </a:spcBef>
                  <a:spcAft>
                    <a:spcPts val="0"/>
                  </a:spcAft>
                  <a:defRPr/>
                </a:pPr>
                <a:r>
                  <a:rPr lang="zh-CN" altLang="en-US" sz="1600" b="1" kern="0" dirty="0">
                    <a:solidFill>
                      <a:srgbClr val="FFFFFF"/>
                    </a:solidFill>
                    <a:latin typeface="微软雅黑" panose="020B0503020204020204" pitchFamily="34" charset="-122"/>
                    <a:ea typeface="微软雅黑" panose="020B0503020204020204" pitchFamily="34" charset="-122"/>
                  </a:rPr>
                  <a:t>对不起</a:t>
                </a:r>
                <a:endParaRPr lang="zh-CN" altLang="en-US" sz="1600" b="1" kern="0" dirty="0">
                  <a:solidFill>
                    <a:srgbClr val="FFFFFF"/>
                  </a:solidFill>
                  <a:latin typeface="微软雅黑" panose="020B0503020204020204" pitchFamily="34" charset="-122"/>
                  <a:ea typeface="微软雅黑" panose="020B0503020204020204" pitchFamily="34" charset="-122"/>
                </a:endParaRPr>
              </a:p>
            </p:txBody>
          </p:sp>
          <p:sp>
            <p:nvSpPr>
              <p:cNvPr id="37" name="AutoShape 7"/>
              <p:cNvSpPr>
                <a:spLocks noChangeArrowheads="1"/>
              </p:cNvSpPr>
              <p:nvPr/>
            </p:nvSpPr>
            <p:spPr bwMode="auto">
              <a:xfrm>
                <a:off x="4168646" y="3712849"/>
                <a:ext cx="1378154" cy="431732"/>
              </a:xfrm>
              <a:prstGeom prst="homePlate">
                <a:avLst>
                  <a:gd name="adj" fmla="val 56171"/>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spcBef>
                    <a:spcPts val="0"/>
                  </a:spcBef>
                  <a:spcAft>
                    <a:spcPts val="0"/>
                  </a:spcAft>
                  <a:defRPr/>
                </a:pPr>
                <a:r>
                  <a:rPr lang="zh-CN" altLang="en-US" sz="1600" b="1" kern="0" dirty="0">
                    <a:solidFill>
                      <a:srgbClr val="FFFFFF"/>
                    </a:solidFill>
                    <a:latin typeface="微软雅黑" panose="020B0503020204020204" pitchFamily="34" charset="-122"/>
                    <a:ea typeface="微软雅黑" panose="020B0503020204020204" pitchFamily="34" charset="-122"/>
                  </a:rPr>
                  <a:t>请教您一下</a:t>
                </a:r>
                <a:endParaRPr lang="zh-CN" altLang="en-US" sz="1600" b="1" kern="0" dirty="0">
                  <a:solidFill>
                    <a:srgbClr val="FFFFFF"/>
                  </a:solidFill>
                  <a:latin typeface="微软雅黑" panose="020B0503020204020204" pitchFamily="34" charset="-122"/>
                  <a:ea typeface="微软雅黑" panose="020B0503020204020204" pitchFamily="34" charset="-122"/>
                </a:endParaRPr>
              </a:p>
            </p:txBody>
          </p:sp>
        </p:grpSp>
        <p:grpSp>
          <p:nvGrpSpPr>
            <p:cNvPr id="59406" name="组合 40"/>
            <p:cNvGrpSpPr/>
            <p:nvPr/>
          </p:nvGrpSpPr>
          <p:grpSpPr bwMode="auto">
            <a:xfrm>
              <a:off x="683568" y="5869384"/>
              <a:ext cx="4863232" cy="435968"/>
              <a:chOff x="683568" y="3709144"/>
              <a:chExt cx="4863232" cy="435968"/>
            </a:xfrm>
          </p:grpSpPr>
          <p:sp>
            <p:nvSpPr>
              <p:cNvPr id="42" name="AutoShape 7"/>
              <p:cNvSpPr>
                <a:spLocks noChangeArrowheads="1"/>
              </p:cNvSpPr>
              <p:nvPr/>
            </p:nvSpPr>
            <p:spPr bwMode="auto">
              <a:xfrm>
                <a:off x="683568" y="3708619"/>
                <a:ext cx="1378154" cy="431732"/>
              </a:xfrm>
              <a:prstGeom prst="homePlate">
                <a:avLst>
                  <a:gd name="adj" fmla="val 56171"/>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spcBef>
                    <a:spcPts val="0"/>
                  </a:spcBef>
                  <a:spcAft>
                    <a:spcPts val="0"/>
                  </a:spcAft>
                  <a:defRPr/>
                </a:pPr>
                <a:r>
                  <a:rPr lang="zh-CN" altLang="en-US" sz="1600" b="1" kern="0" dirty="0">
                    <a:solidFill>
                      <a:srgbClr val="FFFFFF"/>
                    </a:solidFill>
                    <a:latin typeface="微软雅黑" panose="020B0503020204020204" pitchFamily="34" charset="-122"/>
                    <a:ea typeface="微软雅黑" panose="020B0503020204020204" pitchFamily="34" charset="-122"/>
                  </a:rPr>
                  <a:t>真是抱歉</a:t>
                </a:r>
                <a:endParaRPr lang="zh-CN" altLang="en-US" sz="1600" b="1" kern="0" dirty="0">
                  <a:solidFill>
                    <a:srgbClr val="FFFFFF"/>
                  </a:solidFill>
                  <a:latin typeface="微软雅黑" panose="020B0503020204020204" pitchFamily="34" charset="-122"/>
                  <a:ea typeface="微软雅黑" panose="020B0503020204020204" pitchFamily="34" charset="-122"/>
                </a:endParaRPr>
              </a:p>
            </p:txBody>
          </p:sp>
          <p:sp>
            <p:nvSpPr>
              <p:cNvPr id="43" name="AutoShape 7"/>
              <p:cNvSpPr>
                <a:spLocks noChangeArrowheads="1"/>
              </p:cNvSpPr>
              <p:nvPr/>
            </p:nvSpPr>
            <p:spPr bwMode="auto">
              <a:xfrm>
                <a:off x="4168646" y="3713380"/>
                <a:ext cx="1378154" cy="431732"/>
              </a:xfrm>
              <a:prstGeom prst="homePlate">
                <a:avLst>
                  <a:gd name="adj" fmla="val 56171"/>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spcBef>
                    <a:spcPts val="0"/>
                  </a:spcBef>
                  <a:spcAft>
                    <a:spcPts val="0"/>
                  </a:spcAft>
                  <a:defRPr/>
                </a:pPr>
                <a:r>
                  <a:rPr lang="zh-CN" altLang="en-US" sz="1600" b="1" kern="0" dirty="0">
                    <a:solidFill>
                      <a:srgbClr val="FFFFFF"/>
                    </a:solidFill>
                    <a:latin typeface="微软雅黑" panose="020B0503020204020204" pitchFamily="34" charset="-122"/>
                    <a:ea typeface="微软雅黑" panose="020B0503020204020204" pitchFamily="34" charset="-122"/>
                  </a:rPr>
                  <a:t>麻烦您</a:t>
                </a:r>
                <a:endParaRPr lang="zh-CN" altLang="en-US" sz="1600" b="1" kern="0" dirty="0">
                  <a:solidFill>
                    <a:srgbClr val="FFFFFF"/>
                  </a:solidFill>
                  <a:latin typeface="微软雅黑" panose="020B0503020204020204" pitchFamily="34" charset="-122"/>
                  <a:ea typeface="微软雅黑" panose="020B0503020204020204" pitchFamily="34" charset="-122"/>
                </a:endParaRPr>
              </a:p>
            </p:txBody>
          </p:sp>
        </p:grpSp>
      </p:grpSp>
      <p:sp>
        <p:nvSpPr>
          <p:cNvPr id="50" name="TextBox 49"/>
          <p:cNvSpPr txBox="1"/>
          <p:nvPr/>
        </p:nvSpPr>
        <p:spPr>
          <a:xfrm>
            <a:off x="611188" y="1700213"/>
            <a:ext cx="3384550" cy="1939925"/>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即使再硬再冰冷的椅子，只要有了柔软的垫子就可以坐的舒服。语言也是同样的道理。所以，职场中使用软垫式言辞，也就是在乎对方感受、引导对方的言辞。</a:t>
            </a:r>
            <a:endParaRPr lang="zh-CN" altLang="en-US" sz="1600" dirty="0"/>
          </a:p>
        </p:txBody>
      </p:sp>
      <p:sp>
        <p:nvSpPr>
          <p:cNvPr id="51" name="TextBox 50"/>
          <p:cNvSpPr txBox="1"/>
          <p:nvPr/>
        </p:nvSpPr>
        <p:spPr>
          <a:xfrm>
            <a:off x="4295775" y="1844675"/>
            <a:ext cx="3444875" cy="1200150"/>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就如同坐在柔软的垫子上，柔软的传达意思，达到目标。常用的引导说法是：</a:t>
            </a:r>
            <a:endParaRPr lang="zh-CN" altLang="en-US" sz="1600" dirty="0"/>
          </a:p>
        </p:txBody>
      </p:sp>
      <p:sp>
        <p:nvSpPr>
          <p:cNvPr id="52" name="TextBox 51"/>
          <p:cNvSpPr txBox="1"/>
          <p:nvPr/>
        </p:nvSpPr>
        <p:spPr>
          <a:xfrm>
            <a:off x="4356100" y="3065463"/>
            <a:ext cx="3392488" cy="508000"/>
          </a:xfrm>
          <a:prstGeom prst="rect">
            <a:avLst/>
          </a:prstGeom>
          <a:noFill/>
        </p:spPr>
        <p:txBody>
          <a:bodyPr>
            <a:spAutoFit/>
          </a:bodyPr>
          <a:lstStyle/>
          <a:p>
            <a:pPr indent="457200" algn="r">
              <a:lnSpc>
                <a:spcPct val="150000"/>
              </a:lnSpc>
              <a:spcBef>
                <a:spcPts val="0"/>
              </a:spcBef>
              <a:spcAft>
                <a:spcPts val="0"/>
              </a:spcAft>
              <a:defRPr/>
            </a:pPr>
            <a:r>
              <a:rPr lang="zh-CN" altLang="en-US" b="1" dirty="0">
                <a:solidFill>
                  <a:srgbClr val="00B0F0"/>
                </a:solidFill>
                <a:latin typeface="微软雅黑" panose="020B0503020204020204" pitchFamily="34" charset="-122"/>
                <a:ea typeface="微软雅黑" panose="020B0503020204020204" pitchFamily="34" charset="-122"/>
              </a:rPr>
              <a:t>软垫式言辞 </a:t>
            </a:r>
            <a:r>
              <a:rPr lang="en-US" altLang="zh-CN" b="1"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b="1" dirty="0">
                <a:solidFill>
                  <a:schemeClr val="bg1">
                    <a:lumMod val="50000"/>
                  </a:schemeClr>
                </a:solidFill>
                <a:latin typeface="微软雅黑" panose="020B0503020204020204" pitchFamily="34" charset="-122"/>
                <a:ea typeface="微软雅黑" panose="020B0503020204020204" pitchFamily="34" charset="-122"/>
              </a:rPr>
              <a:t>拜托语气</a:t>
            </a:r>
            <a:endParaRPr lang="zh-CN" altLang="en-US"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1000"/>
                                        <p:tgtEl>
                                          <p:spTgt spid="50"/>
                                        </p:tgtEl>
                                      </p:cBhvr>
                                    </p:animEffect>
                                    <p:anim calcmode="lin" valueType="num">
                                      <p:cBhvr>
                                        <p:cTn id="15" dur="1000" fill="hold"/>
                                        <p:tgtEl>
                                          <p:spTgt spid="50"/>
                                        </p:tgtEl>
                                        <p:attrNameLst>
                                          <p:attrName>ppt_x</p:attrName>
                                        </p:attrNameLst>
                                      </p:cBhvr>
                                      <p:tavLst>
                                        <p:tav tm="0">
                                          <p:val>
                                            <p:strVal val="#ppt_x"/>
                                          </p:val>
                                        </p:tav>
                                        <p:tav tm="100000">
                                          <p:val>
                                            <p:strVal val="#ppt_x"/>
                                          </p:val>
                                        </p:tav>
                                      </p:tavLst>
                                    </p:anim>
                                    <p:anim calcmode="lin" valueType="num">
                                      <p:cBhvr>
                                        <p:cTn id="1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1000"/>
                                        <p:tgtEl>
                                          <p:spTgt spid="51"/>
                                        </p:tgtEl>
                                      </p:cBhvr>
                                    </p:animEffect>
                                    <p:anim calcmode="lin" valueType="num">
                                      <p:cBhvr>
                                        <p:cTn id="22" dur="1000" fill="hold"/>
                                        <p:tgtEl>
                                          <p:spTgt spid="51"/>
                                        </p:tgtEl>
                                        <p:attrNameLst>
                                          <p:attrName>ppt_x</p:attrName>
                                        </p:attrNameLst>
                                      </p:cBhvr>
                                      <p:tavLst>
                                        <p:tav tm="0">
                                          <p:val>
                                            <p:strVal val="#ppt_x"/>
                                          </p:val>
                                        </p:tav>
                                        <p:tav tm="100000">
                                          <p:val>
                                            <p:strVal val="#ppt_x"/>
                                          </p:val>
                                        </p:tav>
                                      </p:tavLst>
                                    </p:anim>
                                    <p:anim calcmode="lin" valueType="num">
                                      <p:cBhvr>
                                        <p:cTn id="23" dur="1000" fill="hold"/>
                                        <p:tgtEl>
                                          <p:spTgt spid="51"/>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1000"/>
                                        <p:tgtEl>
                                          <p:spTgt spid="52"/>
                                        </p:tgtEl>
                                      </p:cBhvr>
                                    </p:animEffect>
                                    <p:anim calcmode="lin" valueType="num">
                                      <p:cBhvr>
                                        <p:cTn id="28" dur="1000" fill="hold"/>
                                        <p:tgtEl>
                                          <p:spTgt spid="52"/>
                                        </p:tgtEl>
                                        <p:attrNameLst>
                                          <p:attrName>ppt_x</p:attrName>
                                        </p:attrNameLst>
                                      </p:cBhvr>
                                      <p:tavLst>
                                        <p:tav tm="0">
                                          <p:val>
                                            <p:strVal val="#ppt_x"/>
                                          </p:val>
                                        </p:tav>
                                        <p:tav tm="100000">
                                          <p:val>
                                            <p:strVal val="#ppt_x"/>
                                          </p:val>
                                        </p:tav>
                                      </p:tavLst>
                                    </p:anim>
                                    <p:anim calcmode="lin" valueType="num">
                                      <p:cBhvr>
                                        <p:cTn id="2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500" fill="hold"/>
                                        <p:tgtEl>
                                          <p:spTgt spid="47"/>
                                        </p:tgtEl>
                                        <p:attrNameLst>
                                          <p:attrName>ppt_x</p:attrName>
                                        </p:attrNameLst>
                                      </p:cBhvr>
                                      <p:tavLst>
                                        <p:tav tm="0">
                                          <p:val>
                                            <p:strVal val="0-#ppt_w/2"/>
                                          </p:val>
                                        </p:tav>
                                        <p:tav tm="100000">
                                          <p:val>
                                            <p:strVal val="#ppt_x"/>
                                          </p:val>
                                        </p:tav>
                                      </p:tavLst>
                                    </p:anim>
                                    <p:anim calcmode="lin" valueType="num">
                                      <p:cBhvr additive="base">
                                        <p:cTn id="35"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fill="hold"/>
                                        <p:tgtEl>
                                          <p:spTgt spid="48"/>
                                        </p:tgtEl>
                                        <p:attrNameLst>
                                          <p:attrName>ppt_x</p:attrName>
                                        </p:attrNameLst>
                                      </p:cBhvr>
                                      <p:tavLst>
                                        <p:tav tm="0">
                                          <p:val>
                                            <p:strVal val="0-#ppt_w/2"/>
                                          </p:val>
                                        </p:tav>
                                        <p:tav tm="100000">
                                          <p:val>
                                            <p:strVal val="#ppt_x"/>
                                          </p:val>
                                        </p:tav>
                                      </p:tavLst>
                                    </p:anim>
                                    <p:anim calcmode="lin" valueType="num">
                                      <p:cBhvr additive="base">
                                        <p:cTn id="41"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0" grpId="0"/>
      <p:bldP spid="51" grpId="0"/>
      <p:bldP spid="5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8"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语言沟通</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5" name="椭圆 14"/>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60421" name="TextBox 15"/>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3</a:t>
            </a:r>
            <a:endParaRPr lang="zh-CN" altLang="en-US" sz="3400">
              <a:solidFill>
                <a:schemeClr val="bg1"/>
              </a:solidFill>
              <a:latin typeface="Broadway"/>
            </a:endParaRPr>
          </a:p>
        </p:txBody>
      </p:sp>
      <p:sp>
        <p:nvSpPr>
          <p:cNvPr id="17" name="TextBox 16"/>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基本原则多赞美</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pic>
        <p:nvPicPr>
          <p:cNvPr id="60423" name="Picture 2" descr="C:\Documents and Settings\tdz\桌面\未标题-1 拷贝.jpg"/>
          <p:cNvPicPr>
            <a:picLocks noChangeAspect="1" noChangeArrowheads="1"/>
          </p:cNvPicPr>
          <p:nvPr/>
        </p:nvPicPr>
        <p:blipFill>
          <a:blip r:embed="rId1" cstate="print"/>
          <a:srcRect/>
          <a:stretch>
            <a:fillRect/>
          </a:stretch>
        </p:blipFill>
        <p:spPr bwMode="auto">
          <a:xfrm>
            <a:off x="0" y="2522538"/>
            <a:ext cx="5148263" cy="4344987"/>
          </a:xfrm>
          <a:prstGeom prst="rect">
            <a:avLst/>
          </a:prstGeom>
          <a:noFill/>
          <a:ln w="9525">
            <a:noFill/>
            <a:miter lim="800000"/>
            <a:headEnd/>
            <a:tailEnd/>
          </a:ln>
        </p:spPr>
      </p:pic>
      <p:sp>
        <p:nvSpPr>
          <p:cNvPr id="44" name="TextBox 43"/>
          <p:cNvSpPr txBox="1"/>
          <p:nvPr/>
        </p:nvSpPr>
        <p:spPr>
          <a:xfrm>
            <a:off x="5148263" y="1597025"/>
            <a:ext cx="2736850" cy="2770188"/>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社交礼仪中，赞美也是关键，要懂得如何去欣赏别人的优点，并且用最适当的语言表达出来让对方知道。赞美具有极大的魔力，在协调人际关系上，简直可以</a:t>
            </a:r>
            <a:r>
              <a:rPr lang="zh-CN" altLang="en-US" b="1" dirty="0">
                <a:solidFill>
                  <a:srgbClr val="92D050"/>
                </a:solidFill>
                <a:latin typeface="微软雅黑" panose="020B0503020204020204" pitchFamily="34" charset="-122"/>
                <a:ea typeface="微软雅黑" panose="020B0503020204020204" pitchFamily="34" charset="-122"/>
              </a:rPr>
              <a:t>视同生命的阳光和空气。</a:t>
            </a:r>
            <a:endParaRPr lang="zh-CN" altLang="en-US" b="1" dirty="0">
              <a:solidFill>
                <a:srgbClr val="92D05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781425" y="6024245"/>
            <a:ext cx="4823460" cy="640080"/>
          </a:xfrm>
          <a:prstGeom prst="rect">
            <a:avLst/>
          </a:prstGeom>
          <a:noFill/>
        </p:spPr>
        <p:txBody>
          <a:bodyPr wrap="square" rtlCol="0">
            <a:spAutoFit/>
          </a:bodyPr>
          <a:p>
            <a:pPr algn="ctr"/>
            <a:r>
              <a:rPr lang="zh-CN" altLang="en-US"/>
              <a:t>亮亮图文旗舰店  https://liangliangtuwen.tmall.com</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1000"/>
                                        <p:tgtEl>
                                          <p:spTgt spid="44"/>
                                        </p:tgtEl>
                                      </p:cBhvr>
                                    </p:animEffect>
                                    <p:anim calcmode="lin" valueType="num">
                                      <p:cBhvr>
                                        <p:cTn id="15" dur="1000" fill="hold"/>
                                        <p:tgtEl>
                                          <p:spTgt spid="44"/>
                                        </p:tgtEl>
                                        <p:attrNameLst>
                                          <p:attrName>ppt_x</p:attrName>
                                        </p:attrNameLst>
                                      </p:cBhvr>
                                      <p:tavLst>
                                        <p:tav tm="0">
                                          <p:val>
                                            <p:strVal val="#ppt_x"/>
                                          </p:val>
                                        </p:tav>
                                        <p:tav tm="100000">
                                          <p:val>
                                            <p:strVal val="#ppt_x"/>
                                          </p:val>
                                        </p:tav>
                                      </p:tavLst>
                                    </p:anim>
                                    <p:anim calcmode="lin" valueType="num">
                                      <p:cBhvr>
                                        <p:cTn id="16"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4" descr="C:\Users\user\Desktop\19211731_58839.jpg"/>
          <p:cNvPicPr>
            <a:picLocks noChangeAspect="1" noChangeArrowheads="1"/>
          </p:cNvPicPr>
          <p:nvPr/>
        </p:nvPicPr>
        <p:blipFill rotWithShape="1">
          <a:blip r:embed="rId1" cstate="print"/>
          <a:srcRect/>
          <a:stretch>
            <a:fillRect/>
          </a:stretch>
        </p:blipFill>
        <p:spPr bwMode="auto">
          <a:xfrm>
            <a:off x="2417922" y="1323866"/>
            <a:ext cx="1715867" cy="2105134"/>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pic>
        <p:nvPicPr>
          <p:cNvPr id="3074" name="Picture 2" descr="C:\Documents and Settings\tdz\桌面\54886520201004230818263649810813528_012.jpg"/>
          <p:cNvPicPr>
            <a:picLocks noChangeAspect="1" noChangeArrowheads="1"/>
          </p:cNvPicPr>
          <p:nvPr/>
        </p:nvPicPr>
        <p:blipFill>
          <a:blip r:embed="rId3" cstate="print"/>
          <a:srcRect/>
          <a:stretch>
            <a:fillRect/>
          </a:stretch>
        </p:blipFill>
        <p:spPr bwMode="auto">
          <a:xfrm>
            <a:off x="395288" y="2798763"/>
            <a:ext cx="1758950" cy="2359025"/>
          </a:xfrm>
          <a:prstGeom prst="rect">
            <a:avLst/>
          </a:prstGeom>
          <a:noFill/>
          <a:ln>
            <a:solidFill>
              <a:schemeClr val="bg1"/>
            </a:solidFill>
          </a:ln>
          <a:effectLst>
            <a:outerShdw blurRad="63500" sx="102000" sy="102000" algn="ctr" rotWithShape="0">
              <a:prstClr val="black">
                <a:alpha val="40000"/>
              </a:prstClr>
            </a:outerShdw>
          </a:effectLst>
        </p:spPr>
      </p:pic>
      <p:sp>
        <p:nvSpPr>
          <p:cNvPr id="61443"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8"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语言沟通</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5" name="椭圆 14"/>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61447" name="TextBox 15"/>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3</a:t>
            </a:r>
            <a:endParaRPr lang="zh-CN" altLang="en-US" sz="3400">
              <a:solidFill>
                <a:schemeClr val="bg1"/>
              </a:solidFill>
              <a:latin typeface="Broadway"/>
            </a:endParaRPr>
          </a:p>
        </p:txBody>
      </p:sp>
      <p:sp>
        <p:nvSpPr>
          <p:cNvPr id="17" name="TextBox 16"/>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基本原则多赞美</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10" name="矩形 9"/>
          <p:cNvSpPr/>
          <p:nvPr/>
        </p:nvSpPr>
        <p:spPr>
          <a:xfrm>
            <a:off x="4427538" y="1609725"/>
            <a:ext cx="3384550" cy="811213"/>
          </a:xfrm>
          <a:prstGeom prst="rect">
            <a:avLst/>
          </a:prstGeom>
          <a:noFill/>
        </p:spPr>
        <p:txBody>
          <a:bodyPr>
            <a:spAutoFit/>
          </a:bodyPr>
          <a:lstStyle/>
          <a:p>
            <a:pPr>
              <a:lnSpc>
                <a:spcPts val="28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每个人的内心深处最深切的渴望是得到别人的赞美。</a:t>
            </a:r>
            <a:r>
              <a:rPr lang="en-US" altLang="zh-CN"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a:t>
            </a:r>
            <a:r>
              <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林肯</a:t>
            </a:r>
            <a:endPar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endParaRPr>
          </a:p>
        </p:txBody>
      </p:sp>
      <p:sp>
        <p:nvSpPr>
          <p:cNvPr id="11" name="矩形 10"/>
          <p:cNvSpPr/>
          <p:nvPr/>
        </p:nvSpPr>
        <p:spPr>
          <a:xfrm>
            <a:off x="4427538" y="3068638"/>
            <a:ext cx="3384550" cy="1169987"/>
          </a:xfrm>
          <a:prstGeom prst="rect">
            <a:avLst/>
          </a:prstGeom>
          <a:noFill/>
        </p:spPr>
        <p:txBody>
          <a:bodyPr>
            <a:spAutoFit/>
          </a:bodyPr>
          <a:lstStyle/>
          <a:p>
            <a:pPr>
              <a:lnSpc>
                <a:spcPts val="28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当我听到别人的赞赏时，我可以凭着这么赞赏愉快地生活两到三个月。</a:t>
            </a:r>
            <a:r>
              <a:rPr lang="en-US" altLang="zh-CN"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a:t>
            </a:r>
            <a:r>
              <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马克</a:t>
            </a:r>
            <a:r>
              <a:rPr lang="en-US" altLang="zh-CN"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a:t>
            </a:r>
            <a:r>
              <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吐温</a:t>
            </a:r>
            <a:endPar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endParaRPr>
          </a:p>
        </p:txBody>
      </p:sp>
      <p:sp>
        <p:nvSpPr>
          <p:cNvPr id="12" name="矩形 11"/>
          <p:cNvSpPr/>
          <p:nvPr/>
        </p:nvSpPr>
        <p:spPr>
          <a:xfrm>
            <a:off x="4427538" y="4724400"/>
            <a:ext cx="3384550" cy="1528763"/>
          </a:xfrm>
          <a:prstGeom prst="rect">
            <a:avLst/>
          </a:prstGeom>
          <a:noFill/>
        </p:spPr>
        <p:txBody>
          <a:bodyPr>
            <a:spAutoFit/>
          </a:bodyPr>
          <a:lstStyle/>
          <a:p>
            <a:pPr>
              <a:lnSpc>
                <a:spcPts val="28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尊重别人就是尊重自己，发现别人的优点，实际上就等于肯定自我，那说明你宽容，说明你谦虚，说明你好学</a:t>
            </a:r>
            <a:r>
              <a:rPr lang="en-US" altLang="zh-CN"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a:t>
            </a:r>
            <a:r>
              <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乔治</a:t>
            </a:r>
            <a:r>
              <a:rPr lang="en-US" altLang="zh-CN"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a:t>
            </a:r>
            <a:r>
              <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梅奥</a:t>
            </a:r>
            <a:endPar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endParaRPr>
          </a:p>
        </p:txBody>
      </p:sp>
      <p:cxnSp>
        <p:nvCxnSpPr>
          <p:cNvPr id="19" name="肘形连接符 18"/>
          <p:cNvCxnSpPr/>
          <p:nvPr/>
        </p:nvCxnSpPr>
        <p:spPr>
          <a:xfrm>
            <a:off x="3995738" y="2112963"/>
            <a:ext cx="3671887" cy="379412"/>
          </a:xfrm>
          <a:prstGeom prst="bentConnector3">
            <a:avLst>
              <a:gd name="adj1" fmla="val 10607"/>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cxnSp>
        <p:nvCxnSpPr>
          <p:cNvPr id="24" name="肘形连接符 23"/>
          <p:cNvCxnSpPr/>
          <p:nvPr/>
        </p:nvCxnSpPr>
        <p:spPr>
          <a:xfrm>
            <a:off x="2051050" y="3860800"/>
            <a:ext cx="5616575" cy="381000"/>
          </a:xfrm>
          <a:prstGeom prst="bentConnector3">
            <a:avLst>
              <a:gd name="adj1" fmla="val 22785"/>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pic>
        <p:nvPicPr>
          <p:cNvPr id="3075" name="Picture 3" descr="C:\Documents and Settings\tdz\桌面\2011082548492949.jpg"/>
          <p:cNvPicPr>
            <a:picLocks noChangeAspect="1" noChangeArrowheads="1"/>
          </p:cNvPicPr>
          <p:nvPr/>
        </p:nvPicPr>
        <p:blipFill>
          <a:blip r:embed="rId4" cstate="print"/>
          <a:srcRect/>
          <a:stretch>
            <a:fillRect/>
          </a:stretch>
        </p:blipFill>
        <p:spPr bwMode="auto">
          <a:xfrm>
            <a:off x="2414596" y="4437112"/>
            <a:ext cx="1719193" cy="2105134"/>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cxnSp>
        <p:nvCxnSpPr>
          <p:cNvPr id="33" name="肘形连接符 32"/>
          <p:cNvCxnSpPr/>
          <p:nvPr/>
        </p:nvCxnSpPr>
        <p:spPr>
          <a:xfrm>
            <a:off x="3995738" y="5929313"/>
            <a:ext cx="3671887" cy="379412"/>
          </a:xfrm>
          <a:prstGeom prst="bentConnector3">
            <a:avLst>
              <a:gd name="adj1" fmla="val 10607"/>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074"/>
                                        </p:tgtEl>
                                        <p:attrNameLst>
                                          <p:attrName>style.visibility</p:attrName>
                                        </p:attrNameLst>
                                      </p:cBhvr>
                                      <p:to>
                                        <p:strVal val="visible"/>
                                      </p:to>
                                    </p:set>
                                    <p:animEffect transition="in" filter="fade">
                                      <p:cBhvr>
                                        <p:cTn id="24" dur="1000"/>
                                        <p:tgtEl>
                                          <p:spTgt spid="3074"/>
                                        </p:tgtEl>
                                      </p:cBhvr>
                                    </p:animEffect>
                                    <p:anim calcmode="lin" valueType="num">
                                      <p:cBhvr>
                                        <p:cTn id="25" dur="1000" fill="hold"/>
                                        <p:tgtEl>
                                          <p:spTgt spid="3074"/>
                                        </p:tgtEl>
                                        <p:attrNameLst>
                                          <p:attrName>ppt_x</p:attrName>
                                        </p:attrNameLst>
                                      </p:cBhvr>
                                      <p:tavLst>
                                        <p:tav tm="0">
                                          <p:val>
                                            <p:strVal val="#ppt_x"/>
                                          </p:val>
                                        </p:tav>
                                        <p:tav tm="100000">
                                          <p:val>
                                            <p:strVal val="#ppt_x"/>
                                          </p:val>
                                        </p:tav>
                                      </p:tavLst>
                                    </p:anim>
                                    <p:anim calcmode="lin" valueType="num">
                                      <p:cBhvr>
                                        <p:cTn id="26" dur="1000" fill="hold"/>
                                        <p:tgtEl>
                                          <p:spTgt spid="3074"/>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childTnLst>
                          </p:cTn>
                        </p:par>
                        <p:par>
                          <p:cTn id="31" fill="hold">
                            <p:stCondLst>
                              <p:cond delay="1500"/>
                            </p:stCondLst>
                            <p:childTnLst>
                              <p:par>
                                <p:cTn id="32" presetID="42"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3075"/>
                                        </p:tgtEl>
                                        <p:attrNameLst>
                                          <p:attrName>style.visibility</p:attrName>
                                        </p:attrNameLst>
                                      </p:cBhvr>
                                      <p:to>
                                        <p:strVal val="visible"/>
                                      </p:to>
                                    </p:set>
                                    <p:animEffect transition="in" filter="fade">
                                      <p:cBhvr>
                                        <p:cTn id="41" dur="1000"/>
                                        <p:tgtEl>
                                          <p:spTgt spid="3075"/>
                                        </p:tgtEl>
                                      </p:cBhvr>
                                    </p:animEffect>
                                    <p:anim calcmode="lin" valueType="num">
                                      <p:cBhvr>
                                        <p:cTn id="42" dur="1000" fill="hold"/>
                                        <p:tgtEl>
                                          <p:spTgt spid="3075"/>
                                        </p:tgtEl>
                                        <p:attrNameLst>
                                          <p:attrName>ppt_x</p:attrName>
                                        </p:attrNameLst>
                                      </p:cBhvr>
                                      <p:tavLst>
                                        <p:tav tm="0">
                                          <p:val>
                                            <p:strVal val="#ppt_x"/>
                                          </p:val>
                                        </p:tav>
                                        <p:tav tm="100000">
                                          <p:val>
                                            <p:strVal val="#ppt_x"/>
                                          </p:val>
                                        </p:tav>
                                      </p:tavLst>
                                    </p:anim>
                                    <p:anim calcmode="lin" valueType="num">
                                      <p:cBhvr>
                                        <p:cTn id="43" dur="1000" fill="hold"/>
                                        <p:tgtEl>
                                          <p:spTgt spid="3075"/>
                                        </p:tgtEl>
                                        <p:attrNameLst>
                                          <p:attrName>ppt_y</p:attrName>
                                        </p:attrNameLst>
                                      </p:cBhvr>
                                      <p:tavLst>
                                        <p:tav tm="0">
                                          <p:val>
                                            <p:strVal val="#ppt_y+.1"/>
                                          </p:val>
                                        </p:tav>
                                        <p:tav tm="100000">
                                          <p:val>
                                            <p:strVal val="#ppt_y"/>
                                          </p:val>
                                        </p:tav>
                                      </p:tavLst>
                                    </p:anim>
                                  </p:childTnLst>
                                </p:cTn>
                              </p:par>
                            </p:childTnLst>
                          </p:cTn>
                        </p:par>
                        <p:par>
                          <p:cTn id="44" fill="hold">
                            <p:stCondLst>
                              <p:cond delay="1000"/>
                            </p:stCondLst>
                            <p:childTnLst>
                              <p:par>
                                <p:cTn id="45" presetID="22" presetClass="entr" presetSubtype="8"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500"/>
                                        <p:tgtEl>
                                          <p:spTgt spid="33"/>
                                        </p:tgtEl>
                                      </p:cBhvr>
                                    </p:animEffect>
                                  </p:childTnLst>
                                </p:cTn>
                              </p:par>
                            </p:childTnLst>
                          </p:cTn>
                        </p:par>
                        <p:par>
                          <p:cTn id="48" fill="hold">
                            <p:stCondLst>
                              <p:cond delay="1500"/>
                            </p:stCondLst>
                            <p:childTnLst>
                              <p:par>
                                <p:cTn id="49" presetID="42"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anim calcmode="lin" valueType="num">
                                      <p:cBhvr>
                                        <p:cTn id="52" dur="1000" fill="hold"/>
                                        <p:tgtEl>
                                          <p:spTgt spid="12"/>
                                        </p:tgtEl>
                                        <p:attrNameLst>
                                          <p:attrName>ppt_x</p:attrName>
                                        </p:attrNameLst>
                                      </p:cBhvr>
                                      <p:tavLst>
                                        <p:tav tm="0">
                                          <p:val>
                                            <p:strVal val="#ppt_x"/>
                                          </p:val>
                                        </p:tav>
                                        <p:tav tm="100000">
                                          <p:val>
                                            <p:strVal val="#ppt_x"/>
                                          </p:val>
                                        </p:tav>
                                      </p:tavLst>
                                    </p:anim>
                                    <p:anim calcmode="lin" valueType="num">
                                      <p:cBhvr>
                                        <p:cTn id="5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8"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语言沟通</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5" name="椭圆 14"/>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62469" name="TextBox 15"/>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4</a:t>
            </a:r>
            <a:endParaRPr lang="zh-CN" altLang="en-US" sz="3400">
              <a:solidFill>
                <a:schemeClr val="bg1"/>
              </a:solidFill>
              <a:latin typeface="Broadway"/>
            </a:endParaRPr>
          </a:p>
        </p:txBody>
      </p:sp>
      <p:sp>
        <p:nvSpPr>
          <p:cNvPr id="17" name="TextBox 16"/>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莫以自我为中心</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9" name="矩形 8"/>
          <p:cNvSpPr/>
          <p:nvPr/>
        </p:nvSpPr>
        <p:spPr>
          <a:xfrm>
            <a:off x="827088" y="1177925"/>
            <a:ext cx="6864350" cy="409575"/>
          </a:xfrm>
          <a:prstGeom prst="rect">
            <a:avLst/>
          </a:prstGeom>
          <a:noFill/>
        </p:spPr>
        <p:txBody>
          <a:bodyPr>
            <a:spAutoFit/>
          </a:bodyPr>
          <a:lstStyle/>
          <a:p>
            <a:pPr>
              <a:lnSpc>
                <a:spcPts val="2800"/>
              </a:lnSpc>
              <a:spcBef>
                <a:spcPts val="0"/>
              </a:spcBef>
              <a:spcAft>
                <a:spcPts val="0"/>
              </a:spcAft>
              <a:defRPr/>
            </a:pPr>
            <a:r>
              <a:rPr lang="zh-CN" altLang="en-US" sz="1600" b="1" dirty="0">
                <a:solidFill>
                  <a:srgbClr val="FF9900"/>
                </a:solidFill>
                <a:latin typeface="微软雅黑" panose="020B0503020204020204" pitchFamily="34" charset="-122"/>
                <a:ea typeface="微软雅黑" panose="020B0503020204020204" pitchFamily="34" charset="-122"/>
              </a:rPr>
              <a:t>不要以自我为中心，让对方多谈自己，多讲对方感兴趣且积极乐观的话题。</a:t>
            </a:r>
            <a:endParaRPr lang="zh-CN" altLang="en-US" sz="1600" b="1" dirty="0">
              <a:ln w="17780" cmpd="sng">
                <a:noFill/>
                <a:prstDash val="solid"/>
                <a:miter lim="800000"/>
              </a:ln>
              <a:solidFill>
                <a:srgbClr val="FF990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endParaRPr>
          </a:p>
        </p:txBody>
      </p:sp>
      <p:grpSp>
        <p:nvGrpSpPr>
          <p:cNvPr id="22" name="组合 21"/>
          <p:cNvGrpSpPr/>
          <p:nvPr/>
        </p:nvGrpSpPr>
        <p:grpSpPr bwMode="auto">
          <a:xfrm>
            <a:off x="323850" y="1844675"/>
            <a:ext cx="2303463" cy="979488"/>
            <a:chOff x="323528" y="1844824"/>
            <a:chExt cx="2304256" cy="978946"/>
          </a:xfrm>
        </p:grpSpPr>
        <p:sp>
          <p:nvSpPr>
            <p:cNvPr id="18" name="圆角矩形 17"/>
            <p:cNvSpPr/>
            <p:nvPr/>
          </p:nvSpPr>
          <p:spPr>
            <a:xfrm>
              <a:off x="1027033" y="1879730"/>
              <a:ext cx="1600751" cy="909135"/>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anchor="ctr"/>
            <a:lstStyle/>
            <a:p>
              <a:pPr algn="r">
                <a:spcBef>
                  <a:spcPts val="0"/>
                </a:spcBef>
                <a:spcAft>
                  <a:spcPts val="0"/>
                </a:spcAft>
                <a:defRPr/>
              </a:pPr>
              <a:endParaRPr lang="zh-CN" altLang="en-US" b="1" dirty="0">
                <a:solidFill>
                  <a:srgbClr val="00B050"/>
                </a:solidFill>
                <a:latin typeface="微软雅黑" panose="020B0503020204020204" pitchFamily="34" charset="-122"/>
                <a:ea typeface="微软雅黑" panose="020B0503020204020204" pitchFamily="34" charset="-122"/>
              </a:endParaRPr>
            </a:p>
          </p:txBody>
        </p:sp>
        <p:pic>
          <p:nvPicPr>
            <p:cNvPr id="62510" name="Picture 5" descr="E:\仝德志文件，勿删！\03-参考文档\！PPT图片及版面资源\06-PPT精选插图\04-图标\0A00FD685F33D4567FF67D077A412FC4.png"/>
            <p:cNvPicPr>
              <a:picLocks noChangeAspect="1" noChangeArrowheads="1"/>
            </p:cNvPicPr>
            <p:nvPr/>
          </p:nvPicPr>
          <p:blipFill>
            <a:blip r:embed="rId1" cstate="print"/>
            <a:srcRect/>
            <a:stretch>
              <a:fillRect/>
            </a:stretch>
          </p:blipFill>
          <p:spPr bwMode="auto">
            <a:xfrm>
              <a:off x="323528" y="1844824"/>
              <a:ext cx="1405719" cy="978946"/>
            </a:xfrm>
            <a:prstGeom prst="rect">
              <a:avLst/>
            </a:prstGeom>
            <a:noFill/>
            <a:ln w="9525">
              <a:noFill/>
              <a:miter lim="800000"/>
              <a:headEnd/>
              <a:tailEnd/>
            </a:ln>
          </p:spPr>
        </p:pic>
        <p:sp>
          <p:nvSpPr>
            <p:cNvPr id="62511" name="矩形 18"/>
            <p:cNvSpPr>
              <a:spLocks noChangeArrowheads="1"/>
            </p:cNvSpPr>
            <p:nvPr/>
          </p:nvSpPr>
          <p:spPr bwMode="auto">
            <a:xfrm>
              <a:off x="1691680" y="1988840"/>
              <a:ext cx="810456" cy="707886"/>
            </a:xfrm>
            <a:prstGeom prst="rect">
              <a:avLst/>
            </a:prstGeom>
            <a:noFill/>
            <a:ln w="9525">
              <a:noFill/>
              <a:miter lim="800000"/>
            </a:ln>
          </p:spPr>
          <p:txBody>
            <a:bodyPr>
              <a:spAutoFit/>
            </a:bodyPr>
            <a:lstStyle/>
            <a:p>
              <a:pPr algn="r"/>
              <a:r>
                <a:rPr lang="zh-CN" altLang="en-US" sz="2000" b="1">
                  <a:solidFill>
                    <a:srgbClr val="00B050"/>
                  </a:solidFill>
                  <a:latin typeface="微软雅黑" panose="020B0503020204020204" pitchFamily="34" charset="-122"/>
                  <a:ea typeface="微软雅黑" panose="020B0503020204020204" pitchFamily="34" charset="-122"/>
                </a:rPr>
                <a:t>话题</a:t>
              </a:r>
              <a:endParaRPr lang="en-US" altLang="zh-CN" sz="2000" b="1">
                <a:solidFill>
                  <a:srgbClr val="00B050"/>
                </a:solidFill>
                <a:latin typeface="微软雅黑" panose="020B0503020204020204" pitchFamily="34" charset="-122"/>
                <a:ea typeface="微软雅黑" panose="020B0503020204020204" pitchFamily="34" charset="-122"/>
              </a:endParaRPr>
            </a:p>
            <a:p>
              <a:pPr algn="r"/>
              <a:r>
                <a:rPr lang="zh-CN" altLang="en-US" sz="2000" b="1">
                  <a:solidFill>
                    <a:srgbClr val="00B050"/>
                  </a:solidFill>
                  <a:latin typeface="微软雅黑" panose="020B0503020204020204" pitchFamily="34" charset="-122"/>
                  <a:ea typeface="微软雅黑" panose="020B0503020204020204" pitchFamily="34" charset="-122"/>
                </a:rPr>
                <a:t>推荐</a:t>
              </a:r>
              <a:endParaRPr lang="zh-CN" altLang="en-US" sz="2000" b="1">
                <a:solidFill>
                  <a:srgbClr val="00B050"/>
                </a:solidFill>
                <a:latin typeface="微软雅黑" panose="020B0503020204020204" pitchFamily="34" charset="-122"/>
                <a:ea typeface="微软雅黑" panose="020B0503020204020204" pitchFamily="34" charset="-122"/>
              </a:endParaRPr>
            </a:p>
          </p:txBody>
        </p:sp>
      </p:grpSp>
      <p:cxnSp>
        <p:nvCxnSpPr>
          <p:cNvPr id="20" name="肘形连接符 19"/>
          <p:cNvCxnSpPr>
            <a:stCxn id="18" idx="2"/>
          </p:cNvCxnSpPr>
          <p:nvPr/>
        </p:nvCxnSpPr>
        <p:spPr>
          <a:xfrm rot="16200000" flipH="1">
            <a:off x="4687888" y="-71437"/>
            <a:ext cx="192087" cy="5913437"/>
          </a:xfrm>
          <a:prstGeom prst="bentConnector2">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26" name="矩形 25"/>
          <p:cNvSpPr/>
          <p:nvPr/>
        </p:nvSpPr>
        <p:spPr>
          <a:xfrm>
            <a:off x="2771775" y="1898650"/>
            <a:ext cx="4824413" cy="450850"/>
          </a:xfrm>
          <a:prstGeom prst="rect">
            <a:avLst/>
          </a:prstGeom>
          <a:noFill/>
        </p:spPr>
        <p:txBody>
          <a:bodyPr>
            <a:spAutoFit/>
          </a:bodyPr>
          <a:lstStyle/>
          <a:p>
            <a:pPr>
              <a:lnSpc>
                <a:spcPts val="2800"/>
              </a:lnSpc>
              <a:spcBef>
                <a:spcPts val="0"/>
              </a:spcBef>
              <a:spcAft>
                <a:spcPts val="0"/>
              </a:spcAft>
              <a:defRPr/>
            </a:pPr>
            <a:r>
              <a:rPr lang="zh-CN" altLang="en-US" sz="1600" b="1" dirty="0">
                <a:solidFill>
                  <a:srgbClr val="00B0F0"/>
                </a:solidFill>
                <a:latin typeface="微软雅黑" panose="020B0503020204020204" pitchFamily="34" charset="-122"/>
                <a:ea typeface="微软雅黑" panose="020B0503020204020204" pitchFamily="34" charset="-122"/>
              </a:rPr>
              <a:t>安全话题：</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历史、地理、艺术、建筑、风土人情</a:t>
            </a:r>
            <a:endPar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endParaRPr>
          </a:p>
        </p:txBody>
      </p:sp>
      <p:sp>
        <p:nvSpPr>
          <p:cNvPr id="27" name="矩形 26"/>
          <p:cNvSpPr/>
          <p:nvPr/>
        </p:nvSpPr>
        <p:spPr>
          <a:xfrm>
            <a:off x="2771775" y="2546350"/>
            <a:ext cx="4608513" cy="411163"/>
          </a:xfrm>
          <a:prstGeom prst="rect">
            <a:avLst/>
          </a:prstGeom>
          <a:noFill/>
        </p:spPr>
        <p:txBody>
          <a:bodyPr>
            <a:spAutoFit/>
          </a:bodyPr>
          <a:lstStyle/>
          <a:p>
            <a:pPr>
              <a:lnSpc>
                <a:spcPts val="2800"/>
              </a:lnSpc>
              <a:spcBef>
                <a:spcPts val="0"/>
              </a:spcBef>
              <a:spcAft>
                <a:spcPts val="0"/>
              </a:spcAft>
              <a:defRPr/>
            </a:pPr>
            <a:r>
              <a:rPr lang="zh-CN" altLang="en-US" sz="1600" b="1" dirty="0">
                <a:solidFill>
                  <a:srgbClr val="00B0F0"/>
                </a:solidFill>
                <a:latin typeface="微软雅黑" panose="020B0503020204020204" pitchFamily="34" charset="-122"/>
                <a:ea typeface="微软雅黑" panose="020B0503020204020204" pitchFamily="34" charset="-122"/>
              </a:rPr>
              <a:t>轻松话题：</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影视、比赛、时尚、小吃、天气状况</a:t>
            </a:r>
            <a:endPar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endParaRPr>
          </a:p>
        </p:txBody>
      </p:sp>
      <p:cxnSp>
        <p:nvCxnSpPr>
          <p:cNvPr id="13" name="直接连接符 12"/>
          <p:cNvCxnSpPr>
            <a:stCxn id="18" idx="3"/>
          </p:cNvCxnSpPr>
          <p:nvPr/>
        </p:nvCxnSpPr>
        <p:spPr>
          <a:xfrm>
            <a:off x="2627313" y="2333625"/>
            <a:ext cx="5113337" cy="9525"/>
          </a:xfrm>
          <a:prstGeom prst="line">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grpSp>
        <p:nvGrpSpPr>
          <p:cNvPr id="25" name="组合 24"/>
          <p:cNvGrpSpPr/>
          <p:nvPr/>
        </p:nvGrpSpPr>
        <p:grpSpPr bwMode="auto">
          <a:xfrm>
            <a:off x="468313" y="3322638"/>
            <a:ext cx="2159000" cy="966787"/>
            <a:chOff x="467544" y="3133193"/>
            <a:chExt cx="2160240" cy="966367"/>
          </a:xfrm>
        </p:grpSpPr>
        <p:grpSp>
          <p:nvGrpSpPr>
            <p:cNvPr id="62505" name="组合 31"/>
            <p:cNvGrpSpPr/>
            <p:nvPr/>
          </p:nvGrpSpPr>
          <p:grpSpPr bwMode="auto">
            <a:xfrm>
              <a:off x="1026388" y="3133193"/>
              <a:ext cx="1601396" cy="908812"/>
              <a:chOff x="1026388" y="1879891"/>
              <a:chExt cx="1601396" cy="908812"/>
            </a:xfrm>
          </p:grpSpPr>
          <p:sp>
            <p:nvSpPr>
              <p:cNvPr id="33" name="圆角矩形 32"/>
              <p:cNvSpPr/>
              <p:nvPr/>
            </p:nvSpPr>
            <p:spPr>
              <a:xfrm>
                <a:off x="1026665" y="1879891"/>
                <a:ext cx="1601119" cy="909242"/>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anchor="ctr"/>
              <a:lstStyle/>
              <a:p>
                <a:pPr algn="r">
                  <a:spcBef>
                    <a:spcPts val="0"/>
                  </a:spcBef>
                  <a:spcAft>
                    <a:spcPts val="0"/>
                  </a:spcAft>
                  <a:defRPr/>
                </a:pPr>
                <a:endParaRPr lang="zh-CN" altLang="en-US" b="1" dirty="0">
                  <a:solidFill>
                    <a:srgbClr val="00B050"/>
                  </a:solidFill>
                  <a:latin typeface="微软雅黑" panose="020B0503020204020204" pitchFamily="34" charset="-122"/>
                  <a:ea typeface="微软雅黑" panose="020B0503020204020204" pitchFamily="34" charset="-122"/>
                </a:endParaRPr>
              </a:p>
            </p:txBody>
          </p:sp>
          <p:sp>
            <p:nvSpPr>
              <p:cNvPr id="62508" name="矩形 34"/>
              <p:cNvSpPr>
                <a:spLocks noChangeArrowheads="1"/>
              </p:cNvSpPr>
              <p:nvPr/>
            </p:nvSpPr>
            <p:spPr bwMode="auto">
              <a:xfrm>
                <a:off x="1475656" y="1988840"/>
                <a:ext cx="1152128" cy="646331"/>
              </a:xfrm>
              <a:prstGeom prst="rect">
                <a:avLst/>
              </a:prstGeom>
              <a:noFill/>
              <a:ln w="9525">
                <a:noFill/>
                <a:miter lim="800000"/>
              </a:ln>
            </p:spPr>
            <p:txBody>
              <a:bodyPr>
                <a:spAutoFit/>
              </a:bodyPr>
              <a:lstStyle/>
              <a:p>
                <a:pPr algn="r"/>
                <a:r>
                  <a:rPr lang="zh-CN" altLang="en-US" b="1">
                    <a:solidFill>
                      <a:srgbClr val="00B050"/>
                    </a:solidFill>
                    <a:latin typeface="微软雅黑" panose="020B0503020204020204" pitchFamily="34" charset="-122"/>
                    <a:ea typeface="微软雅黑" panose="020B0503020204020204" pitchFamily="34" charset="-122"/>
                  </a:rPr>
                  <a:t>商务交往五不谈</a:t>
                </a:r>
                <a:endParaRPr lang="zh-CN" altLang="en-US" b="1">
                  <a:solidFill>
                    <a:srgbClr val="00B050"/>
                  </a:solidFill>
                  <a:latin typeface="微软雅黑" panose="020B0503020204020204" pitchFamily="34" charset="-122"/>
                  <a:ea typeface="微软雅黑" panose="020B0503020204020204" pitchFamily="34" charset="-122"/>
                </a:endParaRPr>
              </a:p>
            </p:txBody>
          </p:sp>
        </p:grpSp>
        <p:pic>
          <p:nvPicPr>
            <p:cNvPr id="62506" name="Picture 2" descr="E:\仝德志文件，勿删！\03-参考文档\！PPT图片及版面资源\06-PPT精选插图\04-图标\000121.png"/>
            <p:cNvPicPr>
              <a:picLocks noChangeAspect="1" noChangeArrowheads="1"/>
            </p:cNvPicPr>
            <p:nvPr/>
          </p:nvPicPr>
          <p:blipFill>
            <a:blip r:embed="rId2" cstate="print"/>
            <a:srcRect/>
            <a:stretch>
              <a:fillRect/>
            </a:stretch>
          </p:blipFill>
          <p:spPr bwMode="auto">
            <a:xfrm>
              <a:off x="467544" y="3166795"/>
              <a:ext cx="932765" cy="932765"/>
            </a:xfrm>
            <a:prstGeom prst="rect">
              <a:avLst/>
            </a:prstGeom>
            <a:noFill/>
            <a:ln w="9525">
              <a:noFill/>
              <a:miter lim="800000"/>
              <a:headEnd/>
              <a:tailEnd/>
            </a:ln>
          </p:spPr>
        </p:pic>
      </p:grpSp>
      <p:grpSp>
        <p:nvGrpSpPr>
          <p:cNvPr id="4116" name="组合 4115"/>
          <p:cNvGrpSpPr/>
          <p:nvPr/>
        </p:nvGrpSpPr>
        <p:grpSpPr bwMode="auto">
          <a:xfrm>
            <a:off x="400050" y="3778250"/>
            <a:ext cx="2371725" cy="2746375"/>
            <a:chOff x="400375" y="3777796"/>
            <a:chExt cx="2371425" cy="2747548"/>
          </a:xfrm>
        </p:grpSpPr>
        <p:cxnSp>
          <p:nvCxnSpPr>
            <p:cNvPr id="57" name="直接连接符 56"/>
            <p:cNvCxnSpPr/>
            <p:nvPr/>
          </p:nvCxnSpPr>
          <p:spPr>
            <a:xfrm>
              <a:off x="755930" y="4868875"/>
              <a:ext cx="0" cy="1511945"/>
            </a:xfrm>
            <a:prstGeom prst="line">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39" name="TextBox 38"/>
            <p:cNvSpPr txBox="1"/>
            <p:nvPr/>
          </p:nvSpPr>
          <p:spPr>
            <a:xfrm>
              <a:off x="400375" y="5157923"/>
              <a:ext cx="430159" cy="1367421"/>
            </a:xfrm>
            <a:prstGeom prst="rect">
              <a:avLst/>
            </a:prstGeom>
            <a:noFill/>
          </p:spPr>
          <p:txBody>
            <a:bodyPr vert="eaVert">
              <a:spAutoFit/>
            </a:bodyPr>
            <a:lstStyle/>
            <a:p>
              <a:pPr>
                <a:spcBef>
                  <a:spcPts val="0"/>
                </a:spcBef>
                <a:spcAft>
                  <a:spcPts val="0"/>
                </a:spcAft>
                <a:defRPr/>
              </a:pPr>
              <a:r>
                <a:rPr lang="zh-CN" altLang="en-US" sz="1600" kern="0" spc="200" dirty="0">
                  <a:solidFill>
                    <a:schemeClr val="bg1">
                      <a:lumMod val="50000"/>
                    </a:schemeClr>
                  </a:solidFill>
                  <a:latin typeface="微软雅黑" panose="020B0503020204020204" pitchFamily="34" charset="-122"/>
                  <a:ea typeface="微软雅黑" panose="020B0503020204020204" pitchFamily="34" charset="-122"/>
                </a:rPr>
                <a:t>不谈论政治</a:t>
              </a:r>
              <a:endParaRPr lang="en-US" altLang="zh-CN" sz="1600" kern="0" spc="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827359" y="5157923"/>
              <a:ext cx="431745" cy="1367421"/>
            </a:xfrm>
            <a:prstGeom prst="rect">
              <a:avLst/>
            </a:prstGeom>
            <a:noFill/>
          </p:spPr>
          <p:txBody>
            <a:bodyPr vert="eaVert">
              <a:spAutoFit/>
            </a:bodyPr>
            <a:lstStyle/>
            <a:p>
              <a:pPr>
                <a:spcBef>
                  <a:spcPts val="0"/>
                </a:spcBef>
                <a:spcAft>
                  <a:spcPts val="0"/>
                </a:spcAft>
                <a:defRPr/>
              </a:pPr>
              <a:r>
                <a:rPr lang="zh-CN" altLang="en-US" sz="1600" kern="0" spc="200" dirty="0">
                  <a:solidFill>
                    <a:schemeClr val="bg1">
                      <a:lumMod val="50000"/>
                    </a:schemeClr>
                  </a:solidFill>
                  <a:latin typeface="微软雅黑" panose="020B0503020204020204" pitchFamily="34" charset="-122"/>
                  <a:ea typeface="微软雅黑" panose="020B0503020204020204" pitchFamily="34" charset="-122"/>
                </a:rPr>
                <a:t>不涉及机密</a:t>
              </a:r>
              <a:endParaRPr lang="en-US" altLang="zh-CN" sz="1600" kern="0" spc="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332120" y="5157923"/>
              <a:ext cx="430158" cy="1367421"/>
            </a:xfrm>
            <a:prstGeom prst="rect">
              <a:avLst/>
            </a:prstGeom>
            <a:noFill/>
          </p:spPr>
          <p:txBody>
            <a:bodyPr vert="eaVert">
              <a:spAutoFit/>
            </a:bodyPr>
            <a:lstStyle/>
            <a:p>
              <a:pPr>
                <a:spcBef>
                  <a:spcPts val="0"/>
                </a:spcBef>
                <a:spcAft>
                  <a:spcPts val="0"/>
                </a:spcAft>
                <a:defRPr/>
              </a:pPr>
              <a:r>
                <a:rPr lang="zh-CN" altLang="en-US" sz="1600" kern="0" spc="200" dirty="0">
                  <a:solidFill>
                    <a:schemeClr val="bg1">
                      <a:lumMod val="50000"/>
                    </a:schemeClr>
                  </a:solidFill>
                  <a:latin typeface="微软雅黑" panose="020B0503020204020204" pitchFamily="34" charset="-122"/>
                  <a:ea typeface="微软雅黑" panose="020B0503020204020204" pitchFamily="34" charset="-122"/>
                </a:rPr>
                <a:t>不议论同事</a:t>
              </a:r>
              <a:endParaRPr lang="en-US" altLang="zh-CN" sz="1600" kern="0" spc="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836881" y="5157923"/>
              <a:ext cx="430158" cy="1367421"/>
            </a:xfrm>
            <a:prstGeom prst="rect">
              <a:avLst/>
            </a:prstGeom>
            <a:noFill/>
          </p:spPr>
          <p:txBody>
            <a:bodyPr vert="eaVert">
              <a:spAutoFit/>
            </a:bodyPr>
            <a:lstStyle/>
            <a:p>
              <a:pPr>
                <a:spcBef>
                  <a:spcPts val="0"/>
                </a:spcBef>
                <a:spcAft>
                  <a:spcPts val="0"/>
                </a:spcAft>
                <a:defRPr/>
              </a:pPr>
              <a:r>
                <a:rPr lang="zh-CN" altLang="en-US" sz="1600" kern="0" spc="200" dirty="0">
                  <a:solidFill>
                    <a:schemeClr val="bg1">
                      <a:lumMod val="50000"/>
                    </a:schemeClr>
                  </a:solidFill>
                  <a:latin typeface="微软雅黑" panose="020B0503020204020204" pitchFamily="34" charset="-122"/>
                  <a:ea typeface="微软雅黑" panose="020B0503020204020204" pitchFamily="34" charset="-122"/>
                </a:rPr>
                <a:t>不谈论低俗</a:t>
              </a:r>
              <a:endParaRPr lang="en-US" altLang="zh-CN" sz="1600" kern="0" spc="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2340055" y="5157923"/>
              <a:ext cx="430159" cy="1367421"/>
            </a:xfrm>
            <a:prstGeom prst="rect">
              <a:avLst/>
            </a:prstGeom>
            <a:noFill/>
          </p:spPr>
          <p:txBody>
            <a:bodyPr vert="eaVert">
              <a:spAutoFit/>
            </a:bodyPr>
            <a:lstStyle/>
            <a:p>
              <a:pPr>
                <a:spcBef>
                  <a:spcPts val="0"/>
                </a:spcBef>
                <a:spcAft>
                  <a:spcPts val="0"/>
                </a:spcAft>
                <a:defRPr/>
              </a:pPr>
              <a:r>
                <a:rPr lang="zh-CN" altLang="en-US" sz="1600" kern="0" spc="200" dirty="0">
                  <a:solidFill>
                    <a:schemeClr val="bg1">
                      <a:lumMod val="50000"/>
                    </a:schemeClr>
                  </a:solidFill>
                  <a:latin typeface="微软雅黑" panose="020B0503020204020204" pitchFamily="34" charset="-122"/>
                  <a:ea typeface="微软雅黑" panose="020B0503020204020204" pitchFamily="34" charset="-122"/>
                </a:rPr>
                <a:t>不涉及隐私</a:t>
              </a:r>
              <a:endParaRPr lang="en-US" altLang="zh-CN" sz="1600" kern="0" spc="2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9" name="肘形连接符 28"/>
            <p:cNvCxnSpPr>
              <a:stCxn id="33" idx="3"/>
            </p:cNvCxnSpPr>
            <p:nvPr/>
          </p:nvCxnSpPr>
          <p:spPr>
            <a:xfrm>
              <a:off x="2627356" y="3777796"/>
              <a:ext cx="144444" cy="2603024"/>
            </a:xfrm>
            <a:prstGeom prst="bentConnector2">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cxnSp>
          <p:nvCxnSpPr>
            <p:cNvPr id="48" name="直接连接符 47"/>
            <p:cNvCxnSpPr/>
            <p:nvPr/>
          </p:nvCxnSpPr>
          <p:spPr>
            <a:xfrm>
              <a:off x="2267039" y="4868875"/>
              <a:ext cx="1588" cy="1511945"/>
            </a:xfrm>
            <a:prstGeom prst="line">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cxnSp>
          <p:nvCxnSpPr>
            <p:cNvPr id="55" name="直接连接符 54"/>
            <p:cNvCxnSpPr/>
            <p:nvPr/>
          </p:nvCxnSpPr>
          <p:spPr>
            <a:xfrm>
              <a:off x="1763866" y="4868875"/>
              <a:ext cx="0" cy="1511945"/>
            </a:xfrm>
            <a:prstGeom prst="line">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cxnSp>
          <p:nvCxnSpPr>
            <p:cNvPr id="56" name="直接连接符 55"/>
            <p:cNvCxnSpPr/>
            <p:nvPr/>
          </p:nvCxnSpPr>
          <p:spPr>
            <a:xfrm>
              <a:off x="1259104" y="4868875"/>
              <a:ext cx="0" cy="1511945"/>
            </a:xfrm>
            <a:prstGeom prst="line">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cxnSp>
          <p:nvCxnSpPr>
            <p:cNvPr id="54" name="直接连接符 53"/>
            <p:cNvCxnSpPr/>
            <p:nvPr/>
          </p:nvCxnSpPr>
          <p:spPr>
            <a:xfrm>
              <a:off x="755930" y="4868875"/>
              <a:ext cx="2015870" cy="0"/>
            </a:xfrm>
            <a:prstGeom prst="line">
              <a:avLst/>
            </a:prstGeom>
            <a:ln w="3175">
              <a:solidFill>
                <a:srgbClr val="FF9900"/>
              </a:solidFill>
              <a:prstDash val="dash"/>
              <a:headEnd type="none"/>
              <a:tailEnd type="oval" w="med" len="med"/>
            </a:ln>
          </p:spPr>
          <p:style>
            <a:lnRef idx="2">
              <a:schemeClr val="accent5"/>
            </a:lnRef>
            <a:fillRef idx="0">
              <a:schemeClr val="accent5"/>
            </a:fillRef>
            <a:effectRef idx="1">
              <a:schemeClr val="accent5"/>
            </a:effectRef>
            <a:fontRef idx="minor">
              <a:schemeClr val="tx1"/>
            </a:fontRef>
          </p:style>
        </p:cxnSp>
      </p:grpSp>
      <p:grpSp>
        <p:nvGrpSpPr>
          <p:cNvPr id="4118" name="组合 4117"/>
          <p:cNvGrpSpPr/>
          <p:nvPr/>
        </p:nvGrpSpPr>
        <p:grpSpPr bwMode="auto">
          <a:xfrm>
            <a:off x="5348288" y="3284538"/>
            <a:ext cx="2032000" cy="952500"/>
            <a:chOff x="5347840" y="3284984"/>
            <a:chExt cx="2032472" cy="952352"/>
          </a:xfrm>
        </p:grpSpPr>
        <p:grpSp>
          <p:nvGrpSpPr>
            <p:cNvPr id="62490" name="组合 64"/>
            <p:cNvGrpSpPr/>
            <p:nvPr/>
          </p:nvGrpSpPr>
          <p:grpSpPr bwMode="auto">
            <a:xfrm>
              <a:off x="5778916" y="3323390"/>
              <a:ext cx="1601396" cy="908812"/>
              <a:chOff x="1026388" y="1879891"/>
              <a:chExt cx="1601396" cy="908812"/>
            </a:xfrm>
          </p:grpSpPr>
          <p:sp>
            <p:nvSpPr>
              <p:cNvPr id="67" name="圆角矩形 66"/>
              <p:cNvSpPr/>
              <p:nvPr/>
            </p:nvSpPr>
            <p:spPr>
              <a:xfrm>
                <a:off x="1025624" y="1879579"/>
                <a:ext cx="1602160" cy="909496"/>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anchor="ctr"/>
              <a:lstStyle/>
              <a:p>
                <a:pPr algn="r">
                  <a:spcBef>
                    <a:spcPts val="0"/>
                  </a:spcBef>
                  <a:spcAft>
                    <a:spcPts val="0"/>
                  </a:spcAft>
                  <a:defRPr/>
                </a:pPr>
                <a:endParaRPr lang="zh-CN" altLang="en-US" b="1" dirty="0">
                  <a:solidFill>
                    <a:srgbClr val="00B050"/>
                  </a:solidFill>
                  <a:latin typeface="微软雅黑" panose="020B0503020204020204" pitchFamily="34" charset="-122"/>
                  <a:ea typeface="微软雅黑" panose="020B0503020204020204" pitchFamily="34" charset="-122"/>
                </a:endParaRPr>
              </a:p>
            </p:txBody>
          </p:sp>
          <p:sp>
            <p:nvSpPr>
              <p:cNvPr id="62493" name="矩形 67"/>
              <p:cNvSpPr>
                <a:spLocks noChangeArrowheads="1"/>
              </p:cNvSpPr>
              <p:nvPr/>
            </p:nvSpPr>
            <p:spPr bwMode="auto">
              <a:xfrm>
                <a:off x="1475656" y="1988840"/>
                <a:ext cx="1152128" cy="646331"/>
              </a:xfrm>
              <a:prstGeom prst="rect">
                <a:avLst/>
              </a:prstGeom>
              <a:noFill/>
              <a:ln w="9525">
                <a:noFill/>
                <a:miter lim="800000"/>
              </a:ln>
            </p:spPr>
            <p:txBody>
              <a:bodyPr>
                <a:spAutoFit/>
              </a:bodyPr>
              <a:lstStyle/>
              <a:p>
                <a:pPr algn="r"/>
                <a:r>
                  <a:rPr lang="zh-CN" altLang="en-US" b="1">
                    <a:solidFill>
                      <a:srgbClr val="00B050"/>
                    </a:solidFill>
                    <a:latin typeface="微软雅黑" panose="020B0503020204020204" pitchFamily="34" charset="-122"/>
                    <a:ea typeface="微软雅黑" panose="020B0503020204020204" pitchFamily="34" charset="-122"/>
                  </a:rPr>
                  <a:t>私人问题四不问</a:t>
                </a:r>
                <a:endParaRPr lang="zh-CN" altLang="en-US" b="1">
                  <a:solidFill>
                    <a:srgbClr val="00B050"/>
                  </a:solidFill>
                  <a:latin typeface="微软雅黑" panose="020B0503020204020204" pitchFamily="34" charset="-122"/>
                  <a:ea typeface="微软雅黑" panose="020B0503020204020204" pitchFamily="34" charset="-122"/>
                </a:endParaRPr>
              </a:p>
            </p:txBody>
          </p:sp>
        </p:grpSp>
        <p:pic>
          <p:nvPicPr>
            <p:cNvPr id="62491" name="Picture 8" descr="E:\仝德志文件，勿删！\03-参考文档\！PPT图片及版面资源\06-PPT精选插图\04-图标\FFA54F981449091E5EC259862476C2D8.png"/>
            <p:cNvPicPr>
              <a:picLocks noChangeAspect="1" noChangeArrowheads="1"/>
            </p:cNvPicPr>
            <p:nvPr/>
          </p:nvPicPr>
          <p:blipFill>
            <a:blip r:embed="rId3" cstate="print"/>
            <a:srcRect/>
            <a:stretch>
              <a:fillRect/>
            </a:stretch>
          </p:blipFill>
          <p:spPr bwMode="auto">
            <a:xfrm>
              <a:off x="5347840" y="3284984"/>
              <a:ext cx="952352" cy="952352"/>
            </a:xfrm>
            <a:prstGeom prst="rect">
              <a:avLst/>
            </a:prstGeom>
            <a:noFill/>
            <a:ln w="9525">
              <a:noFill/>
              <a:miter lim="800000"/>
              <a:headEnd/>
              <a:tailEnd/>
            </a:ln>
          </p:spPr>
        </p:pic>
      </p:grpSp>
      <p:grpSp>
        <p:nvGrpSpPr>
          <p:cNvPr id="4117" name="组合 4116"/>
          <p:cNvGrpSpPr/>
          <p:nvPr/>
        </p:nvGrpSpPr>
        <p:grpSpPr bwMode="auto">
          <a:xfrm>
            <a:off x="3395663" y="3778250"/>
            <a:ext cx="4271962" cy="2603500"/>
            <a:chOff x="3396310" y="3777796"/>
            <a:chExt cx="4272034" cy="2603532"/>
          </a:xfrm>
        </p:grpSpPr>
        <p:cxnSp>
          <p:nvCxnSpPr>
            <p:cNvPr id="69" name="肘形连接符 68"/>
            <p:cNvCxnSpPr>
              <a:stCxn id="67" idx="3"/>
            </p:cNvCxnSpPr>
            <p:nvPr/>
          </p:nvCxnSpPr>
          <p:spPr>
            <a:xfrm flipH="1">
              <a:off x="3420122" y="3777796"/>
              <a:ext cx="3960880" cy="1090626"/>
            </a:xfrm>
            <a:prstGeom prst="bentConnector3">
              <a:avLst>
                <a:gd name="adj1" fmla="val -7332"/>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79" name="矩形 78"/>
            <p:cNvSpPr/>
            <p:nvPr/>
          </p:nvSpPr>
          <p:spPr>
            <a:xfrm>
              <a:off x="3564588" y="4509643"/>
              <a:ext cx="4032318" cy="338141"/>
            </a:xfrm>
            <a:prstGeom prst="rect">
              <a:avLst/>
            </a:prstGeom>
            <a:noFill/>
          </p:spPr>
          <p:txBody>
            <a:bodyPr>
              <a:spAutoFit/>
            </a:bodyPr>
            <a:lstStyle/>
            <a:p>
              <a:pPr algn="r">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不问家庭与收入</a:t>
              </a:r>
              <a:endPar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endParaRPr>
            </a:p>
          </p:txBody>
        </p:sp>
        <p:cxnSp>
          <p:nvCxnSpPr>
            <p:cNvPr id="4111" name="直接连接符 4110"/>
            <p:cNvCxnSpPr/>
            <p:nvPr/>
          </p:nvCxnSpPr>
          <p:spPr>
            <a:xfrm>
              <a:off x="7668344" y="4847784"/>
              <a:ext cx="0" cy="1533544"/>
            </a:xfrm>
            <a:prstGeom prst="line">
              <a:avLst/>
            </a:prstGeom>
            <a:ln w="3175">
              <a:solidFill>
                <a:srgbClr val="FF9900"/>
              </a:solidFill>
              <a:prstDash val="dash"/>
              <a:headEnd type="oval"/>
              <a:tailEnd type="none" w="lg" len="lg"/>
            </a:ln>
          </p:spPr>
          <p:style>
            <a:lnRef idx="2">
              <a:schemeClr val="accent5"/>
            </a:lnRef>
            <a:fillRef idx="0">
              <a:schemeClr val="accent5"/>
            </a:fillRef>
            <a:effectRef idx="1">
              <a:schemeClr val="accent5"/>
            </a:effectRef>
            <a:fontRef idx="minor">
              <a:schemeClr val="tx1"/>
            </a:fontRef>
          </p:style>
        </p:cxnSp>
        <p:cxnSp>
          <p:nvCxnSpPr>
            <p:cNvPr id="4115" name="直接连接符 4114"/>
            <p:cNvCxnSpPr/>
            <p:nvPr/>
          </p:nvCxnSpPr>
          <p:spPr>
            <a:xfrm flipH="1">
              <a:off x="3396310" y="5373254"/>
              <a:ext cx="4272034" cy="0"/>
            </a:xfrm>
            <a:prstGeom prst="line">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cxnSp>
          <p:nvCxnSpPr>
            <p:cNvPr id="91" name="直接连接符 90"/>
            <p:cNvCxnSpPr/>
            <p:nvPr/>
          </p:nvCxnSpPr>
          <p:spPr>
            <a:xfrm flipH="1">
              <a:off x="3396310" y="5876497"/>
              <a:ext cx="4272034" cy="0"/>
            </a:xfrm>
            <a:prstGeom prst="line">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cxnSp>
          <p:nvCxnSpPr>
            <p:cNvPr id="92" name="直接连接符 91"/>
            <p:cNvCxnSpPr/>
            <p:nvPr/>
          </p:nvCxnSpPr>
          <p:spPr>
            <a:xfrm flipH="1">
              <a:off x="3396310" y="6381328"/>
              <a:ext cx="4272034" cy="0"/>
            </a:xfrm>
            <a:prstGeom prst="line">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94" name="矩形 93"/>
            <p:cNvSpPr/>
            <p:nvPr/>
          </p:nvSpPr>
          <p:spPr>
            <a:xfrm>
              <a:off x="3564588" y="5035111"/>
              <a:ext cx="4032318" cy="338142"/>
            </a:xfrm>
            <a:prstGeom prst="rect">
              <a:avLst/>
            </a:prstGeom>
            <a:noFill/>
          </p:spPr>
          <p:txBody>
            <a:bodyPr>
              <a:spAutoFit/>
            </a:bodyPr>
            <a:lstStyle/>
            <a:p>
              <a:pPr algn="r">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不问年龄与婚姻</a:t>
              </a:r>
              <a:endPar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endParaRPr>
            </a:p>
          </p:txBody>
        </p:sp>
        <p:sp>
          <p:nvSpPr>
            <p:cNvPr id="95" name="矩形 94"/>
            <p:cNvSpPr/>
            <p:nvPr/>
          </p:nvSpPr>
          <p:spPr>
            <a:xfrm>
              <a:off x="3564588" y="5538356"/>
              <a:ext cx="4032318" cy="338141"/>
            </a:xfrm>
            <a:prstGeom prst="rect">
              <a:avLst/>
            </a:prstGeom>
            <a:noFill/>
          </p:spPr>
          <p:txBody>
            <a:bodyPr>
              <a:spAutoFit/>
            </a:bodyPr>
            <a:lstStyle/>
            <a:p>
              <a:pPr algn="r">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不问健康问题</a:t>
              </a:r>
              <a:endPar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endParaRPr>
            </a:p>
          </p:txBody>
        </p:sp>
        <p:sp>
          <p:nvSpPr>
            <p:cNvPr id="96" name="矩形 95"/>
            <p:cNvSpPr/>
            <p:nvPr/>
          </p:nvSpPr>
          <p:spPr>
            <a:xfrm>
              <a:off x="3564588" y="6043187"/>
              <a:ext cx="4032318" cy="338141"/>
            </a:xfrm>
            <a:prstGeom prst="rect">
              <a:avLst/>
            </a:prstGeom>
            <a:noFill/>
          </p:spPr>
          <p:txBody>
            <a:bodyPr>
              <a:spAutoFit/>
            </a:bodyPr>
            <a:lstStyle/>
            <a:p>
              <a:pPr algn="r">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不问个人经历（不重过去、只重现在）</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1000"/>
                                        <p:tgtEl>
                                          <p:spTgt spid="26"/>
                                        </p:tgtEl>
                                      </p:cBhvr>
                                    </p:animEffect>
                                    <p:anim calcmode="lin" valueType="num">
                                      <p:cBhvr>
                                        <p:cTn id="31" dur="1000" fill="hold"/>
                                        <p:tgtEl>
                                          <p:spTgt spid="26"/>
                                        </p:tgtEl>
                                        <p:attrNameLst>
                                          <p:attrName>ppt_x</p:attrName>
                                        </p:attrNameLst>
                                      </p:cBhvr>
                                      <p:tavLst>
                                        <p:tav tm="0">
                                          <p:val>
                                            <p:strVal val="#ppt_x"/>
                                          </p:val>
                                        </p:tav>
                                        <p:tav tm="100000">
                                          <p:val>
                                            <p:strVal val="#ppt_x"/>
                                          </p:val>
                                        </p:tav>
                                      </p:tavLst>
                                    </p:anim>
                                    <p:anim calcmode="lin" valueType="num">
                                      <p:cBhvr>
                                        <p:cTn id="32" dur="1000" fill="hold"/>
                                        <p:tgtEl>
                                          <p:spTgt spid="26"/>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000"/>
                                        <p:tgtEl>
                                          <p:spTgt spid="27"/>
                                        </p:tgtEl>
                                      </p:cBhvr>
                                    </p:animEffect>
                                    <p:anim calcmode="lin" valueType="num">
                                      <p:cBhvr>
                                        <p:cTn id="41" dur="1000" fill="hold"/>
                                        <p:tgtEl>
                                          <p:spTgt spid="27"/>
                                        </p:tgtEl>
                                        <p:attrNameLst>
                                          <p:attrName>ppt_x</p:attrName>
                                        </p:attrNameLst>
                                      </p:cBhvr>
                                      <p:tavLst>
                                        <p:tav tm="0">
                                          <p:val>
                                            <p:strVal val="#ppt_x"/>
                                          </p:val>
                                        </p:tav>
                                        <p:tav tm="100000">
                                          <p:val>
                                            <p:strVal val="#ppt_x"/>
                                          </p:val>
                                        </p:tav>
                                      </p:tavLst>
                                    </p:anim>
                                    <p:anim calcmode="lin" valueType="num">
                                      <p:cBhvr>
                                        <p:cTn id="4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14" presetClass="entr" presetSubtype="10" fill="hold" nodeType="afterEffect">
                                  <p:stCondLst>
                                    <p:cond delay="0"/>
                                  </p:stCondLst>
                                  <p:childTnLst>
                                    <p:set>
                                      <p:cBhvr>
                                        <p:cTn id="52" dur="1" fill="hold">
                                          <p:stCondLst>
                                            <p:cond delay="0"/>
                                          </p:stCondLst>
                                        </p:cTn>
                                        <p:tgtEl>
                                          <p:spTgt spid="4116"/>
                                        </p:tgtEl>
                                        <p:attrNameLst>
                                          <p:attrName>style.visibility</p:attrName>
                                        </p:attrNameLst>
                                      </p:cBhvr>
                                      <p:to>
                                        <p:strVal val="visible"/>
                                      </p:to>
                                    </p:set>
                                    <p:animEffect transition="in" filter="randombar(horizontal)">
                                      <p:cBhvr>
                                        <p:cTn id="53" dur="500"/>
                                        <p:tgtEl>
                                          <p:spTgt spid="4116"/>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4118"/>
                                        </p:tgtEl>
                                        <p:attrNameLst>
                                          <p:attrName>style.visibility</p:attrName>
                                        </p:attrNameLst>
                                      </p:cBhvr>
                                      <p:to>
                                        <p:strVal val="visible"/>
                                      </p:to>
                                    </p:set>
                                    <p:animEffect transition="in" filter="fade">
                                      <p:cBhvr>
                                        <p:cTn id="58" dur="1000"/>
                                        <p:tgtEl>
                                          <p:spTgt spid="4118"/>
                                        </p:tgtEl>
                                      </p:cBhvr>
                                    </p:animEffect>
                                    <p:anim calcmode="lin" valueType="num">
                                      <p:cBhvr>
                                        <p:cTn id="59" dur="1000" fill="hold"/>
                                        <p:tgtEl>
                                          <p:spTgt spid="4118"/>
                                        </p:tgtEl>
                                        <p:attrNameLst>
                                          <p:attrName>ppt_x</p:attrName>
                                        </p:attrNameLst>
                                      </p:cBhvr>
                                      <p:tavLst>
                                        <p:tav tm="0">
                                          <p:val>
                                            <p:strVal val="#ppt_x"/>
                                          </p:val>
                                        </p:tav>
                                        <p:tav tm="100000">
                                          <p:val>
                                            <p:strVal val="#ppt_x"/>
                                          </p:val>
                                        </p:tav>
                                      </p:tavLst>
                                    </p:anim>
                                    <p:anim calcmode="lin" valueType="num">
                                      <p:cBhvr>
                                        <p:cTn id="60" dur="1000" fill="hold"/>
                                        <p:tgtEl>
                                          <p:spTgt spid="4118"/>
                                        </p:tgtEl>
                                        <p:attrNameLst>
                                          <p:attrName>ppt_y</p:attrName>
                                        </p:attrNameLst>
                                      </p:cBhvr>
                                      <p:tavLst>
                                        <p:tav tm="0">
                                          <p:val>
                                            <p:strVal val="#ppt_y+.1"/>
                                          </p:val>
                                        </p:tav>
                                        <p:tav tm="100000">
                                          <p:val>
                                            <p:strVal val="#ppt_y"/>
                                          </p:val>
                                        </p:tav>
                                      </p:tavLst>
                                    </p:anim>
                                  </p:childTnLst>
                                </p:cTn>
                              </p:par>
                            </p:childTnLst>
                          </p:cTn>
                        </p:par>
                        <p:par>
                          <p:cTn id="61" fill="hold">
                            <p:stCondLst>
                              <p:cond delay="1000"/>
                            </p:stCondLst>
                            <p:childTnLst>
                              <p:par>
                                <p:cTn id="62" presetID="14" presetClass="entr" presetSubtype="10" fill="hold" nodeType="afterEffect">
                                  <p:stCondLst>
                                    <p:cond delay="0"/>
                                  </p:stCondLst>
                                  <p:childTnLst>
                                    <p:set>
                                      <p:cBhvr>
                                        <p:cTn id="63" dur="1" fill="hold">
                                          <p:stCondLst>
                                            <p:cond delay="0"/>
                                          </p:stCondLst>
                                        </p:cTn>
                                        <p:tgtEl>
                                          <p:spTgt spid="4117"/>
                                        </p:tgtEl>
                                        <p:attrNameLst>
                                          <p:attrName>style.visibility</p:attrName>
                                        </p:attrNameLst>
                                      </p:cBhvr>
                                      <p:to>
                                        <p:strVal val="visible"/>
                                      </p:to>
                                    </p:set>
                                    <p:animEffect transition="in" filter="randombar(horizontal)">
                                      <p:cBhvr>
                                        <p:cTn id="64" dur="500"/>
                                        <p:tgtEl>
                                          <p:spTgt spid="4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26" grpId="0"/>
      <p:bldP spid="2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电话礼仪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395288" y="1481138"/>
            <a:ext cx="4392612" cy="2205037"/>
          </a:xfrm>
          <a:prstGeom prst="rect">
            <a:avLst/>
          </a:prstGeom>
          <a:noFill/>
        </p:spPr>
        <p:txBody>
          <a:bodyPr>
            <a:spAutoFit/>
          </a:bodyPr>
          <a:lstStyle/>
          <a:p>
            <a:pPr indent="457200">
              <a:lnSpc>
                <a:spcPts val="2800"/>
              </a:lnSpc>
              <a:spcBef>
                <a:spcPts val="0"/>
              </a:spcBef>
              <a:spcAft>
                <a:spcPts val="0"/>
              </a:spcAft>
              <a:defRPr/>
            </a:pPr>
            <a:r>
              <a:rPr lang="zh-CN" altLang="zh-CN" sz="1600" dirty="0">
                <a:solidFill>
                  <a:schemeClr val="bg1">
                    <a:lumMod val="50000"/>
                  </a:schemeClr>
                </a:solidFill>
                <a:latin typeface="微软雅黑" panose="020B0503020204020204" pitchFamily="34" charset="-122"/>
                <a:ea typeface="微软雅黑" panose="020B0503020204020204" pitchFamily="34" charset="-122"/>
              </a:rPr>
              <a:t>电话是</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人类</a:t>
            </a:r>
            <a:r>
              <a:rPr lang="zh-CN" altLang="zh-CN" sz="1600" dirty="0">
                <a:solidFill>
                  <a:schemeClr val="bg1">
                    <a:lumMod val="50000"/>
                  </a:schemeClr>
                </a:solidFill>
                <a:latin typeface="微软雅黑" panose="020B0503020204020204" pitchFamily="34" charset="-122"/>
                <a:ea typeface="微软雅黑" panose="020B0503020204020204" pitchFamily="34" charset="-122"/>
              </a:rPr>
              <a:t>有史以来使用最</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为</a:t>
            </a:r>
            <a:r>
              <a:rPr lang="zh-CN" altLang="zh-CN" sz="1600" dirty="0">
                <a:solidFill>
                  <a:schemeClr val="bg1">
                    <a:lumMod val="50000"/>
                  </a:schemeClr>
                </a:solidFill>
                <a:latin typeface="微软雅黑" panose="020B0503020204020204" pitchFamily="34" charset="-122"/>
                <a:ea typeface="微软雅黑" panose="020B0503020204020204" pitchFamily="34" charset="-122"/>
              </a:rPr>
              <a:t>频繁的通讯设备</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zh-CN" altLang="zh-CN" sz="1600" dirty="0">
                <a:solidFill>
                  <a:schemeClr val="bg1">
                    <a:lumMod val="50000"/>
                  </a:schemeClr>
                </a:solidFill>
                <a:latin typeface="微软雅黑" panose="020B0503020204020204" pitchFamily="34" charset="-122"/>
                <a:ea typeface="微软雅黑" panose="020B0503020204020204" pitchFamily="34" charset="-122"/>
              </a:rPr>
              <a:t>虽然电话已发明了多年，普及率是如此之高，但是仍然有不少人不太懂得电话的基本礼貌，所以也可以这么说，</a:t>
            </a:r>
            <a:r>
              <a:rPr lang="zh-CN" altLang="zh-CN"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只要听听电话的交谈内容，即可以判断一个人的教养水准以及社会化的程度。</a:t>
            </a:r>
            <a:endPar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endParaRPr>
          </a:p>
        </p:txBody>
      </p:sp>
      <p:sp>
        <p:nvSpPr>
          <p:cNvPr id="9" name="TextBox 8"/>
          <p:cNvSpPr txBox="1"/>
          <p:nvPr/>
        </p:nvSpPr>
        <p:spPr>
          <a:xfrm>
            <a:off x="423863" y="4235450"/>
            <a:ext cx="4364037" cy="1570038"/>
          </a:xfrm>
          <a:prstGeom prst="rect">
            <a:avLst/>
          </a:prstGeom>
          <a:noFill/>
        </p:spPr>
        <p:txBody>
          <a:bodyPr>
            <a:spAutoFit/>
          </a:bodyPr>
          <a:lstStyle/>
          <a:p>
            <a:pPr indent="457200">
              <a:lnSpc>
                <a:spcPct val="150000"/>
              </a:lnSpc>
              <a:spcBef>
                <a:spcPts val="0"/>
              </a:spcBef>
              <a:spcAft>
                <a:spcPts val="0"/>
              </a:spcAft>
              <a:defRPr/>
            </a:pPr>
            <a:r>
              <a:rPr lang="zh-CN" altLang="zh-CN" sz="1600" dirty="0">
                <a:solidFill>
                  <a:schemeClr val="bg1">
                    <a:lumMod val="50000"/>
                  </a:schemeClr>
                </a:solidFill>
                <a:latin typeface="微软雅黑" panose="020B0503020204020204" pitchFamily="34" charset="-122"/>
                <a:ea typeface="微软雅黑" panose="020B0503020204020204" pitchFamily="34" charset="-122"/>
              </a:rPr>
              <a:t>各大企业、公司、尤其是服务业，电话更可以说是生命线，因为有相当多的客户都是以接电话者的态度来判断这家公司值得信赖的程度。</a:t>
            </a:r>
            <a:r>
              <a:rPr lang="en-US" altLang="zh-CN"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a:t>
            </a:r>
            <a:r>
              <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摘自朱立安</a:t>
            </a:r>
            <a:r>
              <a:rPr lang="en-US" altLang="zh-CN"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a:t>
            </a:r>
            <a:r>
              <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国际礼仪</a:t>
            </a:r>
            <a:r>
              <a:rPr lang="en-US" altLang="zh-CN"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rPr>
              <a:t>》</a:t>
            </a:r>
            <a:endParaRPr lang="zh-CN" altLang="en-US" sz="16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anose="020B0503020204020204" pitchFamily="34" charset="-122"/>
              <a:ea typeface="微软雅黑" panose="020B0503020204020204" pitchFamily="34" charset="-122"/>
            </a:endParaRPr>
          </a:p>
        </p:txBody>
      </p:sp>
      <p:pic>
        <p:nvPicPr>
          <p:cNvPr id="63493" name="Picture 5" descr="C:\Documents and Settings\Teliss_Tong\桌面\Iphone.png"/>
          <p:cNvPicPr>
            <a:picLocks noChangeAspect="1" noChangeArrowheads="1"/>
          </p:cNvPicPr>
          <p:nvPr/>
        </p:nvPicPr>
        <p:blipFill>
          <a:blip r:embed="rId1" cstate="print"/>
          <a:srcRect/>
          <a:stretch>
            <a:fillRect/>
          </a:stretch>
        </p:blipFill>
        <p:spPr bwMode="auto">
          <a:xfrm>
            <a:off x="4792663" y="1481138"/>
            <a:ext cx="3924300" cy="4756150"/>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电话礼仪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64517"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1</a:t>
            </a:r>
            <a:endParaRPr lang="zh-CN" altLang="en-US" sz="3400">
              <a:solidFill>
                <a:schemeClr val="bg1"/>
              </a:solidFill>
              <a:latin typeface="Broadway"/>
            </a:endParaRPr>
          </a:p>
        </p:txBody>
      </p:sp>
      <p:sp>
        <p:nvSpPr>
          <p:cNvPr id="12" name="TextBox 11"/>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接电话</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grpSp>
        <p:nvGrpSpPr>
          <p:cNvPr id="6" name="组合 5"/>
          <p:cNvGrpSpPr/>
          <p:nvPr/>
        </p:nvGrpSpPr>
        <p:grpSpPr bwMode="auto">
          <a:xfrm>
            <a:off x="284163" y="1238250"/>
            <a:ext cx="4216400" cy="1570038"/>
            <a:chOff x="284913" y="1237951"/>
            <a:chExt cx="4216221" cy="1569660"/>
          </a:xfrm>
        </p:grpSpPr>
        <p:cxnSp>
          <p:nvCxnSpPr>
            <p:cNvPr id="14" name="直接连接符 13"/>
            <p:cNvCxnSpPr/>
            <p:nvPr/>
          </p:nvCxnSpPr>
          <p:spPr bwMode="auto">
            <a:xfrm>
              <a:off x="559538" y="2564781"/>
              <a:ext cx="3941596" cy="0"/>
            </a:xfrm>
            <a:prstGeom prst="line">
              <a:avLst/>
            </a:prstGeom>
            <a:ln w="12700">
              <a:solidFill>
                <a:srgbClr val="00B0F0"/>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399291" y="1560136"/>
              <a:ext cx="3100255" cy="933225"/>
            </a:xfrm>
            <a:prstGeom prst="rect">
              <a:avLst/>
            </a:prstGeom>
          </p:spPr>
          <p:txBody>
            <a:bodyPr>
              <a:spAutoFit/>
            </a:bodyPr>
            <a:lstStyle/>
            <a:p>
              <a:pPr>
                <a:lnSpc>
                  <a:spcPct val="13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以三声内接听为佳。如果电话是在响了五声后才接起，请别忘记先向对方道歉“不好意思，让您久等了”。</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84913" y="1237951"/>
              <a:ext cx="376221" cy="1569660"/>
            </a:xfrm>
            <a:prstGeom prst="rect">
              <a:avLst/>
            </a:prstGeom>
            <a:noFill/>
          </p:spPr>
          <p:txBody>
            <a:bodyPr>
              <a:spAutoFit/>
            </a:bodyPr>
            <a:lstStyle/>
            <a:p>
              <a:pPr>
                <a:spcBef>
                  <a:spcPts val="0"/>
                </a:spcBef>
                <a:spcAft>
                  <a:spcPts val="0"/>
                </a:spcAft>
                <a:defRPr/>
              </a:pPr>
              <a:r>
                <a:rPr lang="en-US" altLang="zh-CN" sz="9600" b="1" i="1" dirty="0">
                  <a:solidFill>
                    <a:schemeClr val="accent6">
                      <a:lumMod val="75000"/>
                    </a:schemeClr>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9600" b="1" i="1" dirty="0">
                <a:solidFill>
                  <a:schemeClr val="accent6">
                    <a:lumMod val="75000"/>
                  </a:schemeClr>
                </a:solidFill>
                <a:effectLst>
                  <a:outerShdw blurRad="38100" dist="38100" dir="2700000" algn="tl">
                    <a:srgbClr val="000000">
                      <a:alpha val="43137"/>
                    </a:srgbClr>
                  </a:outerShdw>
                </a:effectLst>
                <a:latin typeface="Broadway" pitchFamily="82" charset="0"/>
                <a:ea typeface="DFPYeaSong-B5" pitchFamily="18" charset="-120"/>
              </a:endParaRPr>
            </a:p>
          </p:txBody>
        </p:sp>
      </p:grpSp>
      <p:grpSp>
        <p:nvGrpSpPr>
          <p:cNvPr id="49" name="组合 48"/>
          <p:cNvGrpSpPr/>
          <p:nvPr/>
        </p:nvGrpSpPr>
        <p:grpSpPr bwMode="auto">
          <a:xfrm>
            <a:off x="250825" y="3011488"/>
            <a:ext cx="4216400" cy="1570037"/>
            <a:chOff x="284913" y="1237951"/>
            <a:chExt cx="4216221" cy="1569660"/>
          </a:xfrm>
        </p:grpSpPr>
        <p:cxnSp>
          <p:nvCxnSpPr>
            <p:cNvPr id="50" name="直接连接符 49"/>
            <p:cNvCxnSpPr/>
            <p:nvPr/>
          </p:nvCxnSpPr>
          <p:spPr bwMode="auto">
            <a:xfrm>
              <a:off x="559539" y="2564782"/>
              <a:ext cx="3941595" cy="0"/>
            </a:xfrm>
            <a:prstGeom prst="line">
              <a:avLst/>
            </a:prstGeom>
            <a:ln w="12700">
              <a:solidFill>
                <a:srgbClr val="00B0F0"/>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1399291" y="1356984"/>
              <a:ext cx="3100256" cy="1185578"/>
            </a:xfrm>
            <a:prstGeom prst="rect">
              <a:avLst/>
            </a:prstGeom>
          </p:spPr>
          <p:txBody>
            <a:bodyPr>
              <a:spAutoFit/>
            </a:bodyPr>
            <a:lstStyle/>
            <a:p>
              <a:pPr>
                <a:lnSpc>
                  <a:spcPct val="13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接听电话时，应先问候，然后自报家门。接听前看一下来电显示，如是外部来电应报出本单位名称，如是内线电话应报出本部门名称。</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284913" y="1237951"/>
              <a:ext cx="376222" cy="1569660"/>
            </a:xfrm>
            <a:prstGeom prst="rect">
              <a:avLst/>
            </a:prstGeom>
            <a:noFill/>
          </p:spPr>
          <p:txBody>
            <a:bodyPr>
              <a:spAutoFit/>
            </a:bodyPr>
            <a:lstStyle/>
            <a:p>
              <a:pPr>
                <a:spcBef>
                  <a:spcPts val="0"/>
                </a:spcBef>
                <a:spcAft>
                  <a:spcPts val="0"/>
                </a:spcAft>
                <a:defRPr/>
              </a:pPr>
              <a:r>
                <a:rPr lang="en-US" altLang="zh-CN" sz="9600" b="1" i="1" dirty="0">
                  <a:solidFill>
                    <a:schemeClr val="accent6">
                      <a:lumMod val="75000"/>
                    </a:schemeClr>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9600" b="1" i="1" dirty="0">
                <a:solidFill>
                  <a:schemeClr val="accent6">
                    <a:lumMod val="75000"/>
                  </a:schemeClr>
                </a:solidFill>
                <a:effectLst>
                  <a:outerShdw blurRad="38100" dist="38100" dir="2700000" algn="tl">
                    <a:srgbClr val="000000">
                      <a:alpha val="43137"/>
                    </a:srgbClr>
                  </a:outerShdw>
                </a:effectLst>
                <a:latin typeface="Broadway" pitchFamily="82" charset="0"/>
                <a:ea typeface="DFPYeaSong-B5" pitchFamily="18" charset="-120"/>
              </a:endParaRPr>
            </a:p>
          </p:txBody>
        </p:sp>
      </p:grpSp>
      <p:grpSp>
        <p:nvGrpSpPr>
          <p:cNvPr id="60" name="组合 59"/>
          <p:cNvGrpSpPr/>
          <p:nvPr/>
        </p:nvGrpSpPr>
        <p:grpSpPr bwMode="auto">
          <a:xfrm>
            <a:off x="522288" y="4449763"/>
            <a:ext cx="3944937" cy="1643062"/>
            <a:chOff x="522404" y="4448987"/>
            <a:chExt cx="3945337" cy="1644309"/>
          </a:xfrm>
        </p:grpSpPr>
        <p:grpSp>
          <p:nvGrpSpPr>
            <p:cNvPr id="64523" name="组合 3"/>
            <p:cNvGrpSpPr/>
            <p:nvPr/>
          </p:nvGrpSpPr>
          <p:grpSpPr bwMode="auto">
            <a:xfrm>
              <a:off x="522404" y="4931990"/>
              <a:ext cx="3944193" cy="1017290"/>
              <a:chOff x="1331640" y="3214717"/>
              <a:chExt cx="6406786" cy="646331"/>
            </a:xfrm>
          </p:grpSpPr>
          <p:sp>
            <p:nvSpPr>
              <p:cNvPr id="37" name="TextBox 36"/>
              <p:cNvSpPr txBox="1"/>
              <p:nvPr/>
            </p:nvSpPr>
            <p:spPr>
              <a:xfrm>
                <a:off x="1331640" y="3214693"/>
                <a:ext cx="6202330" cy="646001"/>
              </a:xfrm>
              <a:prstGeom prst="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anchor="ctr"/>
              <a:lstStyle>
                <a:defPPr>
                  <a:defRPr lang="en-US"/>
                </a:defPPr>
                <a:lvl1pPr algn="r">
                  <a:defRPr b="1">
                    <a:solidFill>
                      <a:srgbClr val="00B050"/>
                    </a:solidFill>
                    <a:latin typeface="微软雅黑" panose="020B0503020204020204" pitchFamily="34" charset="-122"/>
                    <a:ea typeface="微软雅黑" panose="020B0503020204020204" pitchFamily="34" charset="-122"/>
                  </a:defRPr>
                </a:lvl1pPr>
              </a:lstStyle>
              <a:p>
                <a:pPr algn="l">
                  <a:spcBef>
                    <a:spcPts val="0"/>
                  </a:spcBef>
                  <a:spcAft>
                    <a:spcPts val="0"/>
                  </a:spcAft>
                  <a:defRPr/>
                </a:pPr>
                <a:endParaRPr lang="zh-CN" altLang="en-US" sz="1600" dirty="0">
                  <a:solidFill>
                    <a:schemeClr val="bg1">
                      <a:lumMod val="50000"/>
                    </a:schemeClr>
                  </a:solidFill>
                </a:endParaRPr>
              </a:p>
            </p:txBody>
          </p:sp>
          <p:sp>
            <p:nvSpPr>
              <p:cNvPr id="38" name="TextBox 37"/>
              <p:cNvSpPr txBox="1"/>
              <p:nvPr/>
            </p:nvSpPr>
            <p:spPr>
              <a:xfrm>
                <a:off x="1390955" y="3266171"/>
                <a:ext cx="6346752" cy="592504"/>
              </a:xfrm>
              <a:prstGeom prst="rect">
                <a:avLst/>
              </a:prstGeom>
              <a:noFill/>
            </p:spPr>
            <p:txBody>
              <a:bodyPr>
                <a:spAutoFit/>
              </a:bodyPr>
              <a:lstStyle/>
              <a:p>
                <a:pPr>
                  <a:lnSpc>
                    <a:spcPct val="13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不可以“喂，喂”或者一张嘴就不客气的说“你找谁呀”“你是谁呀”“有什么事儿啊”</a:t>
                </a:r>
                <a:r>
                  <a:rPr lang="zh-CN" altLang="en-US" sz="1400" b="1" dirty="0">
                    <a:solidFill>
                      <a:srgbClr val="FF0000"/>
                    </a:solidFill>
                    <a:latin typeface="微软雅黑" panose="020B0503020204020204" pitchFamily="34" charset="-122"/>
                    <a:ea typeface="微软雅黑" panose="020B0503020204020204" pitchFamily="34" charset="-122"/>
                  </a:rPr>
                  <a:t>像查户口似的。</a:t>
                </a:r>
                <a:endParaRPr lang="zh-CN" altLang="en-US" sz="1400" b="1" dirty="0">
                  <a:solidFill>
                    <a:srgbClr val="FF0000"/>
                  </a:solidFill>
                  <a:latin typeface="微软雅黑" panose="020B0503020204020204" pitchFamily="34" charset="-122"/>
                  <a:ea typeface="微软雅黑" panose="020B0503020204020204" pitchFamily="34" charset="-122"/>
                </a:endParaRPr>
              </a:p>
            </p:txBody>
          </p:sp>
        </p:grpSp>
        <p:cxnSp>
          <p:nvCxnSpPr>
            <p:cNvPr id="53" name="直接连接符 52"/>
            <p:cNvCxnSpPr/>
            <p:nvPr/>
          </p:nvCxnSpPr>
          <p:spPr>
            <a:xfrm flipH="1">
              <a:off x="4466154" y="4448987"/>
              <a:ext cx="1587" cy="1512447"/>
            </a:xfrm>
            <a:prstGeom prst="line">
              <a:avLst/>
            </a:prstGeom>
            <a:ln w="12700">
              <a:solidFill>
                <a:srgbClr val="00B0F0"/>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bwMode="auto">
            <a:xfrm>
              <a:off x="522404" y="6093296"/>
              <a:ext cx="3942162" cy="0"/>
            </a:xfrm>
            <a:prstGeom prst="line">
              <a:avLst/>
            </a:prstGeom>
            <a:ln w="12700">
              <a:solidFill>
                <a:srgbClr val="00B0F0"/>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pic>
        <p:nvPicPr>
          <p:cNvPr id="6146" name="Picture 2" descr="C:\Documents and Settings\tdz\桌面\xpic2758.jpg"/>
          <p:cNvPicPr>
            <a:picLocks noChangeAspect="1" noChangeArrowheads="1"/>
          </p:cNvPicPr>
          <p:nvPr/>
        </p:nvPicPr>
        <p:blipFill>
          <a:blip r:embed="rId1" cstate="print"/>
          <a:srcRect/>
          <a:stretch>
            <a:fillRect/>
          </a:stretch>
        </p:blipFill>
        <p:spPr bwMode="auto">
          <a:xfrm>
            <a:off x="4716016" y="1583161"/>
            <a:ext cx="3134774" cy="4690435"/>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fade">
                                      <p:cBhvr>
                                        <p:cTn id="19" dur="1000"/>
                                        <p:tgtEl>
                                          <p:spTgt spid="6146"/>
                                        </p:tgtEl>
                                      </p:cBhvr>
                                    </p:animEffect>
                                    <p:anim calcmode="lin" valueType="num">
                                      <p:cBhvr>
                                        <p:cTn id="20" dur="1000" fill="hold"/>
                                        <p:tgtEl>
                                          <p:spTgt spid="6146"/>
                                        </p:tgtEl>
                                        <p:attrNameLst>
                                          <p:attrName>ppt_x</p:attrName>
                                        </p:attrNameLst>
                                      </p:cBhvr>
                                      <p:tavLst>
                                        <p:tav tm="0">
                                          <p:val>
                                            <p:strVal val="#ppt_x"/>
                                          </p:val>
                                        </p:tav>
                                        <p:tav tm="100000">
                                          <p:val>
                                            <p:strVal val="#ppt_x"/>
                                          </p:val>
                                        </p:tav>
                                      </p:tavLst>
                                    </p:anim>
                                    <p:anim calcmode="lin" valueType="num">
                                      <p:cBhvr>
                                        <p:cTn id="21"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1000"/>
                                        <p:tgtEl>
                                          <p:spTgt spid="49"/>
                                        </p:tgtEl>
                                      </p:cBhvr>
                                    </p:animEffect>
                                    <p:anim calcmode="lin" valueType="num">
                                      <p:cBhvr>
                                        <p:cTn id="27" dur="1000" fill="hold"/>
                                        <p:tgtEl>
                                          <p:spTgt spid="49"/>
                                        </p:tgtEl>
                                        <p:attrNameLst>
                                          <p:attrName>ppt_x</p:attrName>
                                        </p:attrNameLst>
                                      </p:cBhvr>
                                      <p:tavLst>
                                        <p:tav tm="0">
                                          <p:val>
                                            <p:strVal val="#ppt_x"/>
                                          </p:val>
                                        </p:tav>
                                        <p:tav tm="100000">
                                          <p:val>
                                            <p:strVal val="#ppt_x"/>
                                          </p:val>
                                        </p:tav>
                                      </p:tavLst>
                                    </p:anim>
                                    <p:anim calcmode="lin" valueType="num">
                                      <p:cBhvr>
                                        <p:cTn id="2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1000"/>
                                        <p:tgtEl>
                                          <p:spTgt spid="60"/>
                                        </p:tgtEl>
                                      </p:cBhvr>
                                    </p:animEffect>
                                    <p:anim calcmode="lin" valueType="num">
                                      <p:cBhvr>
                                        <p:cTn id="34" dur="1000" fill="hold"/>
                                        <p:tgtEl>
                                          <p:spTgt spid="60"/>
                                        </p:tgtEl>
                                        <p:attrNameLst>
                                          <p:attrName>ppt_x</p:attrName>
                                        </p:attrNameLst>
                                      </p:cBhvr>
                                      <p:tavLst>
                                        <p:tav tm="0">
                                          <p:val>
                                            <p:strVal val="#ppt_x"/>
                                          </p:val>
                                        </p:tav>
                                        <p:tav tm="100000">
                                          <p:val>
                                            <p:strVal val="#ppt_x"/>
                                          </p:val>
                                        </p:tav>
                                      </p:tavLst>
                                    </p:anim>
                                    <p:anim calcmode="lin" valueType="num">
                                      <p:cBhvr>
                                        <p:cTn id="35"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4ec2afa5ec3ba.jpg"/>
          <p:cNvPicPr>
            <a:picLocks noChangeAspect="1" noChangeArrowheads="1"/>
          </p:cNvPicPr>
          <p:nvPr/>
        </p:nvPicPr>
        <p:blipFill>
          <a:blip r:embed="rId1" cstate="print"/>
          <a:srcRect t="-2258"/>
          <a:stretch>
            <a:fillRect/>
          </a:stretch>
        </p:blipFill>
        <p:spPr bwMode="auto">
          <a:xfrm>
            <a:off x="6350" y="1062038"/>
            <a:ext cx="4205288" cy="5795962"/>
          </a:xfrm>
          <a:prstGeom prst="rect">
            <a:avLst/>
          </a:prstGeom>
          <a:noFill/>
          <a:ln w="9525">
            <a:noFill/>
            <a:miter lim="800000"/>
            <a:headEnd/>
            <a:tailEnd/>
          </a:ln>
        </p:spPr>
      </p:pic>
      <p:sp>
        <p:nvSpPr>
          <p:cNvPr id="19458"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礼仪概述</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礼仪现状</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4348163" y="1700213"/>
            <a:ext cx="4400550" cy="1570037"/>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晚清以来，中国的文化处于艰难的解构与重建的过程之中。这其中的问题多到不可胜数，但最为人所忽略也是最重要的，是代表一个民族文化秩序和文明程度的礼仪问题。</a:t>
            </a:r>
            <a:endParaRPr lang="zh-CN" altLang="en-US" sz="1600" dirty="0"/>
          </a:p>
        </p:txBody>
      </p:sp>
      <p:sp>
        <p:nvSpPr>
          <p:cNvPr id="7" name="TextBox 6"/>
          <p:cNvSpPr txBox="1"/>
          <p:nvPr/>
        </p:nvSpPr>
        <p:spPr>
          <a:xfrm>
            <a:off x="4348163" y="3703638"/>
            <a:ext cx="4400550" cy="2678112"/>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中华民族号称礼仪之邦，但百年来西潮冲击、传统解体，我们的民族的文化传统被继承下来的越来越少。代表今天文明程度的诸种礼仪，包括怎么吃饭，怎么睡觉，怎么穿衣，怎么走路，怎么跟人谈话，基本上都处于失序状态。不妨看看中小学生的所谓“校服”，全是些窝窝囊囊的运动装。</a:t>
            </a:r>
            <a:endParaRPr lang="zh-CN" altLang="en-US" sz="1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4000"/>
                                  </p:stCondLst>
                                  <p:childTnLst>
                                    <p:set>
                                      <p:cBhvr>
                                        <p:cTn id="18" dur="1" fill="hold">
                                          <p:stCondLst>
                                            <p:cond delay="0"/>
                                          </p:stCondLst>
                                        </p:cTn>
                                        <p:tgtEl>
                                          <p:spTgt spid="4098"/>
                                        </p:tgtEl>
                                        <p:attrNameLst>
                                          <p:attrName>style.visibility</p:attrName>
                                        </p:attrNameLst>
                                      </p:cBhvr>
                                      <p:to>
                                        <p:strVal val="visible"/>
                                      </p:to>
                                    </p:set>
                                    <p:animEffect transition="in" filter="fade">
                                      <p:cBhvr>
                                        <p:cTn id="19" dur="1000"/>
                                        <p:tgtEl>
                                          <p:spTgt spid="4098"/>
                                        </p:tgtEl>
                                      </p:cBhvr>
                                    </p:animEffect>
                                    <p:anim calcmode="lin" valueType="num">
                                      <p:cBhvr>
                                        <p:cTn id="20" dur="1000" fill="hold"/>
                                        <p:tgtEl>
                                          <p:spTgt spid="4098"/>
                                        </p:tgtEl>
                                        <p:attrNameLst>
                                          <p:attrName>ppt_x</p:attrName>
                                        </p:attrNameLst>
                                      </p:cBhvr>
                                      <p:tavLst>
                                        <p:tav tm="0">
                                          <p:val>
                                            <p:strVal val="#ppt_x"/>
                                          </p:val>
                                        </p:tav>
                                        <p:tav tm="100000">
                                          <p:val>
                                            <p:strVal val="#ppt_x"/>
                                          </p:val>
                                        </p:tav>
                                      </p:tavLst>
                                    </p:anim>
                                    <p:anim calcmode="lin" valueType="num">
                                      <p:cBhvr>
                                        <p:cTn id="21"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电话礼仪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65541"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1</a:t>
            </a:r>
            <a:endParaRPr lang="zh-CN" altLang="en-US" sz="3400">
              <a:solidFill>
                <a:schemeClr val="bg1"/>
              </a:solidFill>
              <a:latin typeface="Broadway"/>
            </a:endParaRPr>
          </a:p>
        </p:txBody>
      </p:sp>
      <p:sp>
        <p:nvSpPr>
          <p:cNvPr id="12" name="TextBox 11"/>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接电话</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grpSp>
        <p:nvGrpSpPr>
          <p:cNvPr id="31" name="组合 30"/>
          <p:cNvGrpSpPr/>
          <p:nvPr/>
        </p:nvGrpSpPr>
        <p:grpSpPr bwMode="auto">
          <a:xfrm>
            <a:off x="428625" y="1125538"/>
            <a:ext cx="3654425" cy="1568450"/>
            <a:chOff x="284913" y="1237951"/>
            <a:chExt cx="3350984" cy="1569660"/>
          </a:xfrm>
        </p:grpSpPr>
        <p:cxnSp>
          <p:nvCxnSpPr>
            <p:cNvPr id="32" name="直接连接符 31"/>
            <p:cNvCxnSpPr/>
            <p:nvPr/>
          </p:nvCxnSpPr>
          <p:spPr bwMode="auto">
            <a:xfrm>
              <a:off x="558582" y="2564536"/>
              <a:ext cx="2965228" cy="0"/>
            </a:xfrm>
            <a:prstGeom prst="line">
              <a:avLst/>
            </a:prstGeom>
            <a:ln w="12700">
              <a:solidFill>
                <a:srgbClr val="00B0F0"/>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398512" y="1560462"/>
              <a:ext cx="2237385" cy="932582"/>
            </a:xfrm>
            <a:prstGeom prst="rect">
              <a:avLst/>
            </a:prstGeom>
          </p:spPr>
          <p:txBody>
            <a:bodyPr>
              <a:spAutoFit/>
            </a:bodyPr>
            <a:lstStyle/>
            <a:p>
              <a:pPr>
                <a:lnSpc>
                  <a:spcPct val="13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电话中的声音适中、愉快、亲切，不要心不甘情不愿、音调低沉，公事性的回复。</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284913" y="1237951"/>
              <a:ext cx="377023" cy="1569660"/>
            </a:xfrm>
            <a:prstGeom prst="rect">
              <a:avLst/>
            </a:prstGeom>
            <a:noFill/>
          </p:spPr>
          <p:txBody>
            <a:bodyPr>
              <a:spAutoFit/>
            </a:bodyPr>
            <a:lstStyle/>
            <a:p>
              <a:pPr>
                <a:spcBef>
                  <a:spcPts val="0"/>
                </a:spcBef>
                <a:spcAft>
                  <a:spcPts val="0"/>
                </a:spcAft>
                <a:defRPr/>
              </a:pPr>
              <a:r>
                <a:rPr lang="en-US" altLang="zh-CN" sz="9600" b="1" i="1" dirty="0">
                  <a:solidFill>
                    <a:schemeClr val="accent6">
                      <a:lumMod val="75000"/>
                    </a:schemeClr>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9600" b="1" i="1" dirty="0">
                <a:solidFill>
                  <a:schemeClr val="accent6">
                    <a:lumMod val="75000"/>
                  </a:schemeClr>
                </a:solidFill>
                <a:effectLst>
                  <a:outerShdw blurRad="38100" dist="38100" dir="2700000" algn="tl">
                    <a:srgbClr val="000000">
                      <a:alpha val="43137"/>
                    </a:srgbClr>
                  </a:outerShdw>
                </a:effectLst>
                <a:latin typeface="Broadway" pitchFamily="82" charset="0"/>
                <a:ea typeface="DFPYeaSong-B5" pitchFamily="18" charset="-120"/>
              </a:endParaRPr>
            </a:p>
          </p:txBody>
        </p:sp>
      </p:grpSp>
      <p:grpSp>
        <p:nvGrpSpPr>
          <p:cNvPr id="35" name="组合 34"/>
          <p:cNvGrpSpPr/>
          <p:nvPr/>
        </p:nvGrpSpPr>
        <p:grpSpPr bwMode="auto">
          <a:xfrm>
            <a:off x="4083050" y="1125538"/>
            <a:ext cx="3729038" cy="1568450"/>
            <a:chOff x="284913" y="1237951"/>
            <a:chExt cx="3440707" cy="1569660"/>
          </a:xfrm>
        </p:grpSpPr>
        <p:cxnSp>
          <p:nvCxnSpPr>
            <p:cNvPr id="36" name="直接连接符 35"/>
            <p:cNvCxnSpPr/>
            <p:nvPr/>
          </p:nvCxnSpPr>
          <p:spPr bwMode="auto">
            <a:xfrm>
              <a:off x="558822" y="2564536"/>
              <a:ext cx="3166798" cy="0"/>
            </a:xfrm>
            <a:prstGeom prst="line">
              <a:avLst/>
            </a:prstGeom>
            <a:ln w="12700">
              <a:solidFill>
                <a:srgbClr val="00B0F0"/>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1399591" y="1587470"/>
              <a:ext cx="2326029" cy="932581"/>
            </a:xfrm>
            <a:prstGeom prst="rect">
              <a:avLst/>
            </a:prstGeom>
          </p:spPr>
          <p:txBody>
            <a:bodyPr>
              <a:spAutoFit/>
            </a:bodyPr>
            <a:lstStyle/>
            <a:p>
              <a:pPr>
                <a:lnSpc>
                  <a:spcPct val="13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要微笑接听电话：声音可以把你的表情传递给对方，笑是可以通过声音来感觉到的。</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284913" y="1237951"/>
              <a:ext cx="376442" cy="1569660"/>
            </a:xfrm>
            <a:prstGeom prst="rect">
              <a:avLst/>
            </a:prstGeom>
            <a:noFill/>
          </p:spPr>
          <p:txBody>
            <a:bodyPr>
              <a:spAutoFit/>
            </a:bodyPr>
            <a:lstStyle/>
            <a:p>
              <a:pPr>
                <a:spcBef>
                  <a:spcPts val="0"/>
                </a:spcBef>
                <a:spcAft>
                  <a:spcPts val="0"/>
                </a:spcAft>
                <a:defRPr/>
              </a:pPr>
              <a:r>
                <a:rPr lang="en-US" altLang="zh-CN" sz="9600" b="1" i="1" dirty="0">
                  <a:solidFill>
                    <a:schemeClr val="accent6">
                      <a:lumMod val="75000"/>
                    </a:schemeClr>
                  </a:solidFill>
                  <a:effectLst>
                    <a:outerShdw blurRad="38100" dist="38100" dir="2700000" algn="tl">
                      <a:srgbClr val="000000">
                        <a:alpha val="43137"/>
                      </a:srgbClr>
                    </a:outerShdw>
                  </a:effectLst>
                  <a:latin typeface="Broadway" pitchFamily="82" charset="0"/>
                  <a:ea typeface="DFPYeaSong-B5" pitchFamily="18" charset="-120"/>
                </a:rPr>
                <a:t>4</a:t>
              </a:r>
              <a:endParaRPr lang="zh-CN" altLang="en-US" sz="9600" b="1" i="1" dirty="0">
                <a:solidFill>
                  <a:schemeClr val="accent6">
                    <a:lumMod val="75000"/>
                  </a:schemeClr>
                </a:solidFill>
                <a:effectLst>
                  <a:outerShdw blurRad="38100" dist="38100" dir="2700000" algn="tl">
                    <a:srgbClr val="000000">
                      <a:alpha val="43137"/>
                    </a:srgbClr>
                  </a:outerShdw>
                </a:effectLst>
                <a:latin typeface="Broadway" pitchFamily="82" charset="0"/>
                <a:ea typeface="DFPYeaSong-B5" pitchFamily="18" charset="-120"/>
              </a:endParaRPr>
            </a:p>
          </p:txBody>
        </p:sp>
      </p:grpSp>
      <p:pic>
        <p:nvPicPr>
          <p:cNvPr id="7170" name="Picture 2" descr="C:\Documents and Settings\tdz\桌面\礼仪培训\客服美女02.jpg"/>
          <p:cNvPicPr>
            <a:picLocks noChangeAspect="1" noChangeArrowheads="1"/>
          </p:cNvPicPr>
          <p:nvPr/>
        </p:nvPicPr>
        <p:blipFill rotWithShape="1">
          <a:blip r:embed="rId1" cstate="print"/>
          <a:srcRect/>
          <a:stretch>
            <a:fillRect/>
          </a:stretch>
        </p:blipFill>
        <p:spPr bwMode="auto">
          <a:xfrm>
            <a:off x="810280" y="2678901"/>
            <a:ext cx="6714047" cy="3702427"/>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7170"/>
                                        </p:tgtEl>
                                        <p:attrNameLst>
                                          <p:attrName>style.visibility</p:attrName>
                                        </p:attrNameLst>
                                      </p:cBhvr>
                                      <p:to>
                                        <p:strVal val="visible"/>
                                      </p:to>
                                    </p:set>
                                    <p:animEffect transition="in" filter="fade">
                                      <p:cBhvr>
                                        <p:cTn id="19" dur="1000"/>
                                        <p:tgtEl>
                                          <p:spTgt spid="7170"/>
                                        </p:tgtEl>
                                      </p:cBhvr>
                                    </p:animEffect>
                                    <p:anim calcmode="lin" valueType="num">
                                      <p:cBhvr>
                                        <p:cTn id="20" dur="1000" fill="hold"/>
                                        <p:tgtEl>
                                          <p:spTgt spid="7170"/>
                                        </p:tgtEl>
                                        <p:attrNameLst>
                                          <p:attrName>ppt_x</p:attrName>
                                        </p:attrNameLst>
                                      </p:cBhvr>
                                      <p:tavLst>
                                        <p:tav tm="0">
                                          <p:val>
                                            <p:strVal val="#ppt_x"/>
                                          </p:val>
                                        </p:tav>
                                        <p:tav tm="100000">
                                          <p:val>
                                            <p:strVal val="#ppt_x"/>
                                          </p:val>
                                        </p:tav>
                                      </p:tavLst>
                                    </p:anim>
                                    <p:anim calcmode="lin" valueType="num">
                                      <p:cBhvr>
                                        <p:cTn id="21"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电话礼仪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66565"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12" name="TextBox 11"/>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代接电话</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516313" y="1481138"/>
            <a:ext cx="4440237" cy="1887537"/>
          </a:xfrm>
          <a:prstGeom prst="rect">
            <a:avLst/>
          </a:prstGeom>
          <a:noFill/>
        </p:spPr>
        <p:txBody>
          <a:bodyPr>
            <a:spAutoFit/>
          </a:bodyPr>
          <a:lstStyle/>
          <a:p>
            <a:pPr indent="457200">
              <a:lnSpc>
                <a:spcPts val="28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当电话响起而被呼叫同事不在座位上时，邻座同事可代为接听，接听时可参考如下应答：“您好，请问您是找</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吗？</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s</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他</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她临时有事走开了，需要我代为转达吗？”（或“请您稍后再来电话好吗？”） </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3544888" y="3573463"/>
            <a:ext cx="4411662" cy="2076450"/>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对方要找的人不在，</a:t>
            </a:r>
            <a:r>
              <a:rPr lang="zh-CN" altLang="en-US" b="1" dirty="0">
                <a:solidFill>
                  <a:srgbClr val="FF0000"/>
                </a:solidFill>
                <a:latin typeface="微软雅黑" panose="020B0503020204020204" pitchFamily="34" charset="-122"/>
                <a:ea typeface="微软雅黑" panose="020B0503020204020204" pitchFamily="34" charset="-122"/>
              </a:rPr>
              <a:t>切忌只说“不在”</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，应做好电话记录后代为转达。电话记录牢记</a:t>
            </a:r>
            <a:r>
              <a:rPr lang="en-US" altLang="zh-CN" b="1" dirty="0">
                <a:solidFill>
                  <a:srgbClr val="00B0F0"/>
                </a:solidFill>
                <a:latin typeface="微软雅黑" panose="020B0503020204020204" pitchFamily="34" charset="-122"/>
                <a:ea typeface="微软雅黑" panose="020B0503020204020204" pitchFamily="34" charset="-122"/>
              </a:rPr>
              <a:t>5W1H</a:t>
            </a:r>
            <a:r>
              <a:rPr lang="zh-CN" altLang="en-US" b="1" dirty="0">
                <a:solidFill>
                  <a:srgbClr val="00B0F0"/>
                </a:solidFill>
                <a:latin typeface="微软雅黑" panose="020B0503020204020204" pitchFamily="34" charset="-122"/>
                <a:ea typeface="微软雅黑" panose="020B0503020204020204" pitchFamily="34" charset="-122"/>
              </a:rPr>
              <a:t>原则</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when</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何时，</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who</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何人来电，</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where</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事件地点，</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what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何事，</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why</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为什么，原因，</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how</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如何做。</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589338" y="5805488"/>
            <a:ext cx="4367212" cy="731837"/>
          </a:xfrm>
          <a:prstGeom prst="rect">
            <a:avLst/>
          </a:prstGeom>
          <a:noFill/>
        </p:spPr>
        <p:txBody>
          <a:bodyPr>
            <a:spAutoFit/>
          </a:bodyPr>
          <a:lstStyle/>
          <a:p>
            <a:pPr>
              <a:lnSpc>
                <a:spcPct val="130000"/>
              </a:lnSpc>
              <a:spcBef>
                <a:spcPts val="0"/>
              </a:spcBef>
              <a:spcAft>
                <a:spcPts val="0"/>
              </a:spcAft>
              <a:defRPr/>
            </a:pPr>
            <a:r>
              <a:rPr lang="zh-CN" altLang="en-US" sz="1600" b="1" dirty="0">
                <a:solidFill>
                  <a:srgbClr val="FF0000"/>
                </a:solidFill>
                <a:latin typeface="微软雅黑" panose="020B0503020204020204" pitchFamily="34" charset="-122"/>
                <a:ea typeface="微软雅黑" panose="020B0503020204020204" pitchFamily="34" charset="-122"/>
              </a:rPr>
              <a:t>永远不要对打来的电话说：“我不知道！”这是一种不负责任的、非常不职业化的表现。</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66570" name="Picture 2" descr="C:\Documents and Settings\Teliss_Tong\桌面\未标题-1 拷贝.png"/>
          <p:cNvPicPr>
            <a:picLocks noChangeAspect="1" noChangeArrowheads="1"/>
          </p:cNvPicPr>
          <p:nvPr/>
        </p:nvPicPr>
        <p:blipFill>
          <a:blip r:embed="rId1" cstate="print"/>
          <a:srcRect/>
          <a:stretch>
            <a:fillRect/>
          </a:stretch>
        </p:blipFill>
        <p:spPr bwMode="auto">
          <a:xfrm>
            <a:off x="0" y="1522413"/>
            <a:ext cx="3279775" cy="533876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4" grpId="0"/>
      <p:bldP spid="25" grpId="0"/>
      <p:bldP spid="2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电话礼仪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67589"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3</a:t>
            </a:r>
            <a:endParaRPr lang="zh-CN" altLang="en-US" sz="3400">
              <a:solidFill>
                <a:schemeClr val="bg1"/>
              </a:solidFill>
              <a:latin typeface="Broadway"/>
            </a:endParaRPr>
          </a:p>
        </p:txBody>
      </p:sp>
      <p:sp>
        <p:nvSpPr>
          <p:cNvPr id="12" name="TextBox 11"/>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拨打电话</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cxnSp>
        <p:nvCxnSpPr>
          <p:cNvPr id="31" name="肘形连接符 30"/>
          <p:cNvCxnSpPr>
            <a:stCxn id="14" idx="2"/>
          </p:cNvCxnSpPr>
          <p:nvPr/>
        </p:nvCxnSpPr>
        <p:spPr>
          <a:xfrm rot="16200000" flipH="1">
            <a:off x="4679951" y="-63500"/>
            <a:ext cx="207962" cy="5913437"/>
          </a:xfrm>
          <a:prstGeom prst="bentConnector2">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32" name="矩形 31"/>
          <p:cNvSpPr/>
          <p:nvPr/>
        </p:nvSpPr>
        <p:spPr>
          <a:xfrm>
            <a:off x="2771775" y="1916113"/>
            <a:ext cx="4968875" cy="701675"/>
          </a:xfrm>
          <a:prstGeom prst="rect">
            <a:avLst/>
          </a:prstGeom>
          <a:noFill/>
        </p:spPr>
        <p:txBody>
          <a:bodyPr>
            <a:spAutoFit/>
          </a:bodyPr>
          <a:lstStyle/>
          <a:p>
            <a:pPr>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一般的公务电话最好避开节假日、晚上、</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21</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00</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至次日</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6</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00</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、临近下班时间等时间段。</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7" name="肘形连接符 36"/>
          <p:cNvCxnSpPr>
            <a:stCxn id="34" idx="2"/>
          </p:cNvCxnSpPr>
          <p:nvPr/>
        </p:nvCxnSpPr>
        <p:spPr>
          <a:xfrm rot="16200000" flipH="1">
            <a:off x="4687094" y="1743869"/>
            <a:ext cx="193675" cy="5913437"/>
          </a:xfrm>
          <a:prstGeom prst="bentConnector2">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38" name="矩形 37"/>
          <p:cNvSpPr/>
          <p:nvPr/>
        </p:nvSpPr>
        <p:spPr>
          <a:xfrm>
            <a:off x="2771775" y="3378200"/>
            <a:ext cx="4968875" cy="1346200"/>
          </a:xfrm>
          <a:prstGeom prst="rect">
            <a:avLst/>
          </a:prstGeom>
          <a:noFill/>
        </p:spPr>
        <p:txBody>
          <a:bodyPr>
            <a:spAutoFit/>
          </a:bodyPr>
          <a:lstStyle/>
          <a:p>
            <a:pPr>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一般来讲，私人电话就是在家里打的，办公室电话是在办公室打的，别占小便宜。还有一点你要注意，打电话如果你要在公众空间的话实际上是一种噪音骚扰，任何一个有教养的人是不能在公众场所打电话的。</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46" name="肘形连接符 45"/>
          <p:cNvCxnSpPr>
            <a:stCxn id="43" idx="2"/>
          </p:cNvCxnSpPr>
          <p:nvPr/>
        </p:nvCxnSpPr>
        <p:spPr>
          <a:xfrm rot="16200000" flipH="1">
            <a:off x="4687888" y="3255963"/>
            <a:ext cx="192087" cy="5913437"/>
          </a:xfrm>
          <a:prstGeom prst="bentConnector2">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7" name="矩形 46"/>
          <p:cNvSpPr/>
          <p:nvPr/>
        </p:nvSpPr>
        <p:spPr>
          <a:xfrm>
            <a:off x="2771775" y="5683250"/>
            <a:ext cx="4968875" cy="409575"/>
          </a:xfrm>
          <a:prstGeom prst="rect">
            <a:avLst/>
          </a:prstGeom>
          <a:noFill/>
        </p:spPr>
        <p:txBody>
          <a:bodyPr>
            <a:spAutoFit/>
          </a:bodyPr>
          <a:lstStyle/>
          <a:p>
            <a:pPr>
              <a:lnSpc>
                <a:spcPts val="28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无重要事情，牢记三分钟原则。</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8" name="组合 47"/>
          <p:cNvGrpSpPr/>
          <p:nvPr/>
        </p:nvGrpSpPr>
        <p:grpSpPr bwMode="auto">
          <a:xfrm>
            <a:off x="539750" y="1644650"/>
            <a:ext cx="2087563" cy="1144588"/>
            <a:chOff x="539552" y="1644334"/>
            <a:chExt cx="2088232" cy="1144369"/>
          </a:xfrm>
        </p:grpSpPr>
        <p:grpSp>
          <p:nvGrpSpPr>
            <p:cNvPr id="67608" name="组合 12"/>
            <p:cNvGrpSpPr/>
            <p:nvPr/>
          </p:nvGrpSpPr>
          <p:grpSpPr bwMode="auto">
            <a:xfrm>
              <a:off x="1026388" y="1879891"/>
              <a:ext cx="1601396" cy="908812"/>
              <a:chOff x="1026388" y="1879891"/>
              <a:chExt cx="1601396" cy="908812"/>
            </a:xfrm>
          </p:grpSpPr>
          <p:sp>
            <p:nvSpPr>
              <p:cNvPr id="14" name="圆角矩形 13"/>
              <p:cNvSpPr/>
              <p:nvPr/>
            </p:nvSpPr>
            <p:spPr>
              <a:xfrm>
                <a:off x="1027071" y="1879239"/>
                <a:ext cx="1600713" cy="909464"/>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anchor="ctr"/>
              <a:lstStyle/>
              <a:p>
                <a:pPr algn="r">
                  <a:spcBef>
                    <a:spcPts val="0"/>
                  </a:spcBef>
                  <a:spcAft>
                    <a:spcPts val="0"/>
                  </a:spcAft>
                  <a:defRPr/>
                </a:pPr>
                <a:endParaRPr lang="zh-CN" altLang="en-US" b="1" dirty="0">
                  <a:solidFill>
                    <a:srgbClr val="00B050"/>
                  </a:solidFill>
                  <a:latin typeface="微软雅黑" panose="020B0503020204020204" pitchFamily="34" charset="-122"/>
                  <a:ea typeface="微软雅黑" panose="020B0503020204020204" pitchFamily="34" charset="-122"/>
                </a:endParaRPr>
              </a:p>
            </p:txBody>
          </p:sp>
          <p:sp>
            <p:nvSpPr>
              <p:cNvPr id="67611" name="矩形 15"/>
              <p:cNvSpPr>
                <a:spLocks noChangeArrowheads="1"/>
              </p:cNvSpPr>
              <p:nvPr/>
            </p:nvSpPr>
            <p:spPr bwMode="auto">
              <a:xfrm>
                <a:off x="1691680" y="2276872"/>
                <a:ext cx="810456" cy="400110"/>
              </a:xfrm>
              <a:prstGeom prst="rect">
                <a:avLst/>
              </a:prstGeom>
              <a:noFill/>
              <a:ln w="9525">
                <a:noFill/>
                <a:miter lim="800000"/>
              </a:ln>
            </p:spPr>
            <p:txBody>
              <a:bodyPr>
                <a:spAutoFit/>
              </a:bodyPr>
              <a:lstStyle/>
              <a:p>
                <a:pPr algn="ctr"/>
                <a:r>
                  <a:rPr lang="zh-CN" altLang="en-US" sz="2000" b="1">
                    <a:solidFill>
                      <a:srgbClr val="00B050"/>
                    </a:solidFill>
                    <a:latin typeface="微软雅黑" panose="020B0503020204020204" pitchFamily="34" charset="-122"/>
                    <a:ea typeface="微软雅黑" panose="020B0503020204020204" pitchFamily="34" charset="-122"/>
                  </a:rPr>
                  <a:t>时间</a:t>
                </a:r>
                <a:endParaRPr lang="zh-CN" altLang="en-US" sz="2000" b="1">
                  <a:solidFill>
                    <a:srgbClr val="00B050"/>
                  </a:solidFill>
                  <a:latin typeface="微软雅黑" panose="020B0503020204020204" pitchFamily="34" charset="-122"/>
                  <a:ea typeface="微软雅黑" panose="020B0503020204020204" pitchFamily="34" charset="-122"/>
                </a:endParaRPr>
              </a:p>
            </p:txBody>
          </p:sp>
        </p:grpSp>
        <p:pic>
          <p:nvPicPr>
            <p:cNvPr id="67609" name="Picture 3" descr="E:\仝德志文件，勿删！\03-参考文档\！PPT图片及版面资源\06-PPT精选插图\04-图标\12A88677B1352C306D6B7E9CD0A73664.png"/>
            <p:cNvPicPr>
              <a:picLocks noChangeAspect="1" noChangeArrowheads="1"/>
            </p:cNvPicPr>
            <p:nvPr/>
          </p:nvPicPr>
          <p:blipFill>
            <a:blip r:embed="rId1" cstate="print"/>
            <a:srcRect/>
            <a:stretch>
              <a:fillRect/>
            </a:stretch>
          </p:blipFill>
          <p:spPr bwMode="auto">
            <a:xfrm>
              <a:off x="539552" y="1644334"/>
              <a:ext cx="1141772" cy="1141772"/>
            </a:xfrm>
            <a:prstGeom prst="rect">
              <a:avLst/>
            </a:prstGeom>
            <a:noFill/>
            <a:ln w="9525">
              <a:noFill/>
              <a:miter lim="800000"/>
              <a:headEnd/>
              <a:tailEnd/>
            </a:ln>
          </p:spPr>
        </p:pic>
      </p:grpSp>
      <p:grpSp>
        <p:nvGrpSpPr>
          <p:cNvPr id="49" name="组合 48"/>
          <p:cNvGrpSpPr/>
          <p:nvPr/>
        </p:nvGrpSpPr>
        <p:grpSpPr bwMode="auto">
          <a:xfrm>
            <a:off x="677863" y="3635375"/>
            <a:ext cx="1949450" cy="968375"/>
            <a:chOff x="678603" y="3707130"/>
            <a:chExt cx="1949176" cy="968630"/>
          </a:xfrm>
        </p:grpSpPr>
        <p:grpSp>
          <p:nvGrpSpPr>
            <p:cNvPr id="67604" name="组合 32"/>
            <p:cNvGrpSpPr/>
            <p:nvPr/>
          </p:nvGrpSpPr>
          <p:grpSpPr bwMode="auto">
            <a:xfrm>
              <a:off x="1026383" y="3766948"/>
              <a:ext cx="1601396" cy="908812"/>
              <a:chOff x="1026388" y="1879891"/>
              <a:chExt cx="1601396" cy="908812"/>
            </a:xfrm>
          </p:grpSpPr>
          <p:sp>
            <p:nvSpPr>
              <p:cNvPr id="34" name="圆角矩形 33"/>
              <p:cNvSpPr/>
              <p:nvPr/>
            </p:nvSpPr>
            <p:spPr>
              <a:xfrm>
                <a:off x="1026221" y="1880414"/>
                <a:ext cx="1601563" cy="908289"/>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anchor="ctr"/>
              <a:lstStyle/>
              <a:p>
                <a:pPr algn="r">
                  <a:spcBef>
                    <a:spcPts val="0"/>
                  </a:spcBef>
                  <a:spcAft>
                    <a:spcPts val="0"/>
                  </a:spcAft>
                  <a:defRPr/>
                </a:pPr>
                <a:endParaRPr lang="zh-CN" altLang="en-US" b="1" dirty="0">
                  <a:solidFill>
                    <a:srgbClr val="00B050"/>
                  </a:solidFill>
                  <a:latin typeface="微软雅黑" panose="020B0503020204020204" pitchFamily="34" charset="-122"/>
                  <a:ea typeface="微软雅黑" panose="020B0503020204020204" pitchFamily="34" charset="-122"/>
                </a:endParaRPr>
              </a:p>
            </p:txBody>
          </p:sp>
          <p:sp>
            <p:nvSpPr>
              <p:cNvPr id="67607" name="矩形 35"/>
              <p:cNvSpPr>
                <a:spLocks noChangeArrowheads="1"/>
              </p:cNvSpPr>
              <p:nvPr/>
            </p:nvSpPr>
            <p:spPr bwMode="auto">
              <a:xfrm>
                <a:off x="1691680" y="2276872"/>
                <a:ext cx="810456" cy="400110"/>
              </a:xfrm>
              <a:prstGeom prst="rect">
                <a:avLst/>
              </a:prstGeom>
              <a:noFill/>
              <a:ln w="9525">
                <a:noFill/>
                <a:miter lim="800000"/>
              </a:ln>
            </p:spPr>
            <p:txBody>
              <a:bodyPr>
                <a:spAutoFit/>
              </a:bodyPr>
              <a:lstStyle/>
              <a:p>
                <a:pPr algn="ctr"/>
                <a:r>
                  <a:rPr lang="zh-CN" altLang="en-US" sz="2000" b="1">
                    <a:solidFill>
                      <a:srgbClr val="00B050"/>
                    </a:solidFill>
                    <a:latin typeface="微软雅黑" panose="020B0503020204020204" pitchFamily="34" charset="-122"/>
                    <a:ea typeface="微软雅黑" panose="020B0503020204020204" pitchFamily="34" charset="-122"/>
                  </a:rPr>
                  <a:t>空间</a:t>
                </a:r>
                <a:endParaRPr lang="zh-CN" altLang="en-US" sz="2000" b="1">
                  <a:solidFill>
                    <a:srgbClr val="00B050"/>
                  </a:solidFill>
                  <a:latin typeface="微软雅黑" panose="020B0503020204020204" pitchFamily="34" charset="-122"/>
                  <a:ea typeface="微软雅黑" panose="020B0503020204020204" pitchFamily="34" charset="-122"/>
                </a:endParaRPr>
              </a:p>
            </p:txBody>
          </p:sp>
        </p:grpSp>
        <p:pic>
          <p:nvPicPr>
            <p:cNvPr id="67605" name="Picture 4" descr="E:\仝德志文件，勿删！\03-参考文档\！PPT图片及版面资源\06-PPT精选插图\04-图标\home256.png"/>
            <p:cNvPicPr>
              <a:picLocks noChangeAspect="1" noChangeArrowheads="1"/>
            </p:cNvPicPr>
            <p:nvPr/>
          </p:nvPicPr>
          <p:blipFill>
            <a:blip r:embed="rId2" cstate="print"/>
            <a:srcRect/>
            <a:stretch>
              <a:fillRect/>
            </a:stretch>
          </p:blipFill>
          <p:spPr bwMode="auto">
            <a:xfrm>
              <a:off x="678603" y="3707130"/>
              <a:ext cx="941069" cy="941069"/>
            </a:xfrm>
            <a:prstGeom prst="rect">
              <a:avLst/>
            </a:prstGeom>
            <a:noFill/>
            <a:ln w="9525">
              <a:noFill/>
              <a:miter lim="800000"/>
              <a:headEnd/>
              <a:tailEnd/>
            </a:ln>
          </p:spPr>
        </p:pic>
      </p:grpSp>
      <p:grpSp>
        <p:nvGrpSpPr>
          <p:cNvPr id="50" name="组合 49"/>
          <p:cNvGrpSpPr/>
          <p:nvPr/>
        </p:nvGrpSpPr>
        <p:grpSpPr bwMode="auto">
          <a:xfrm>
            <a:off x="677863" y="5207000"/>
            <a:ext cx="1949450" cy="909638"/>
            <a:chOff x="678603" y="5207108"/>
            <a:chExt cx="1949181" cy="908812"/>
          </a:xfrm>
        </p:grpSpPr>
        <p:grpSp>
          <p:nvGrpSpPr>
            <p:cNvPr id="67600" name="组合 41"/>
            <p:cNvGrpSpPr/>
            <p:nvPr/>
          </p:nvGrpSpPr>
          <p:grpSpPr bwMode="auto">
            <a:xfrm>
              <a:off x="1026388" y="5207108"/>
              <a:ext cx="1601396" cy="908812"/>
              <a:chOff x="1026388" y="1879891"/>
              <a:chExt cx="1601396" cy="908812"/>
            </a:xfrm>
          </p:grpSpPr>
          <p:sp>
            <p:nvSpPr>
              <p:cNvPr id="43" name="圆角矩形 42"/>
              <p:cNvSpPr/>
              <p:nvPr/>
            </p:nvSpPr>
            <p:spPr>
              <a:xfrm>
                <a:off x="1026217" y="1879891"/>
                <a:ext cx="1601567" cy="908812"/>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anchor="ctr"/>
              <a:lstStyle/>
              <a:p>
                <a:pPr algn="r">
                  <a:spcBef>
                    <a:spcPts val="0"/>
                  </a:spcBef>
                  <a:spcAft>
                    <a:spcPts val="0"/>
                  </a:spcAft>
                  <a:defRPr/>
                </a:pPr>
                <a:endParaRPr lang="zh-CN" altLang="en-US" b="1" dirty="0">
                  <a:solidFill>
                    <a:srgbClr val="00B050"/>
                  </a:solidFill>
                  <a:latin typeface="微软雅黑" panose="020B0503020204020204" pitchFamily="34" charset="-122"/>
                  <a:ea typeface="微软雅黑" panose="020B0503020204020204" pitchFamily="34" charset="-122"/>
                </a:endParaRPr>
              </a:p>
            </p:txBody>
          </p:sp>
          <p:sp>
            <p:nvSpPr>
              <p:cNvPr id="67603" name="矩形 44"/>
              <p:cNvSpPr>
                <a:spLocks noChangeArrowheads="1"/>
              </p:cNvSpPr>
              <p:nvPr/>
            </p:nvSpPr>
            <p:spPr bwMode="auto">
              <a:xfrm>
                <a:off x="1691680" y="2276872"/>
                <a:ext cx="810456" cy="400110"/>
              </a:xfrm>
              <a:prstGeom prst="rect">
                <a:avLst/>
              </a:prstGeom>
              <a:noFill/>
              <a:ln w="9525">
                <a:noFill/>
                <a:miter lim="800000"/>
              </a:ln>
            </p:spPr>
            <p:txBody>
              <a:bodyPr>
                <a:spAutoFit/>
              </a:bodyPr>
              <a:lstStyle/>
              <a:p>
                <a:pPr algn="ctr"/>
                <a:r>
                  <a:rPr lang="zh-CN" altLang="en-US" sz="2000" b="1">
                    <a:solidFill>
                      <a:srgbClr val="00B050"/>
                    </a:solidFill>
                    <a:latin typeface="微软雅黑" panose="020B0503020204020204" pitchFamily="34" charset="-122"/>
                    <a:ea typeface="微软雅黑" panose="020B0503020204020204" pitchFamily="34" charset="-122"/>
                  </a:rPr>
                  <a:t>时长</a:t>
                </a:r>
                <a:endParaRPr lang="zh-CN" altLang="en-US" sz="2000" b="1">
                  <a:solidFill>
                    <a:srgbClr val="00B050"/>
                  </a:solidFill>
                  <a:latin typeface="微软雅黑" panose="020B0503020204020204" pitchFamily="34" charset="-122"/>
                  <a:ea typeface="微软雅黑" panose="020B0503020204020204" pitchFamily="34" charset="-122"/>
                </a:endParaRPr>
              </a:p>
            </p:txBody>
          </p:sp>
        </p:grpSp>
        <p:pic>
          <p:nvPicPr>
            <p:cNvPr id="67601" name="Picture 5" descr="E:\仝德志文件，勿删！\03-参考文档\！PPT图片及版面资源\06-PPT精选插图\04-图标\png-0030.png"/>
            <p:cNvPicPr>
              <a:picLocks noChangeAspect="1" noChangeArrowheads="1"/>
            </p:cNvPicPr>
            <p:nvPr/>
          </p:nvPicPr>
          <p:blipFill>
            <a:blip r:embed="rId3" cstate="print"/>
            <a:srcRect/>
            <a:stretch>
              <a:fillRect/>
            </a:stretch>
          </p:blipFill>
          <p:spPr bwMode="auto">
            <a:xfrm>
              <a:off x="678603" y="5269987"/>
              <a:ext cx="825624" cy="825624"/>
            </a:xfrm>
            <a:prstGeom prst="rect">
              <a:avLst/>
            </a:prstGeom>
            <a:noFill/>
            <a:ln w="9525">
              <a:noFill/>
              <a:miter lim="800000"/>
              <a:headEnd/>
              <a:tailEnd/>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left)">
                                      <p:cBhvr>
                                        <p:cTn id="20" dur="500"/>
                                        <p:tgtEl>
                                          <p:spTgt spid="31"/>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1000"/>
                                        <p:tgtEl>
                                          <p:spTgt spid="32"/>
                                        </p:tgtEl>
                                      </p:cBhvr>
                                    </p:animEffect>
                                    <p:anim calcmode="lin" valueType="num">
                                      <p:cBhvr>
                                        <p:cTn id="25" dur="1000" fill="hold"/>
                                        <p:tgtEl>
                                          <p:spTgt spid="32"/>
                                        </p:tgtEl>
                                        <p:attrNameLst>
                                          <p:attrName>ppt_x</p:attrName>
                                        </p:attrNameLst>
                                      </p:cBhvr>
                                      <p:tavLst>
                                        <p:tav tm="0">
                                          <p:val>
                                            <p:strVal val="#ppt_x"/>
                                          </p:val>
                                        </p:tav>
                                        <p:tav tm="100000">
                                          <p:val>
                                            <p:strVal val="#ppt_x"/>
                                          </p:val>
                                        </p:tav>
                                      </p:tavLst>
                                    </p:anim>
                                    <p:anim calcmode="lin" valueType="num">
                                      <p:cBhvr>
                                        <p:cTn id="2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1000"/>
                                        <p:tgtEl>
                                          <p:spTgt spid="49"/>
                                        </p:tgtEl>
                                      </p:cBhvr>
                                    </p:animEffect>
                                    <p:anim calcmode="lin" valueType="num">
                                      <p:cBhvr>
                                        <p:cTn id="32" dur="1000" fill="hold"/>
                                        <p:tgtEl>
                                          <p:spTgt spid="49"/>
                                        </p:tgtEl>
                                        <p:attrNameLst>
                                          <p:attrName>ppt_x</p:attrName>
                                        </p:attrNameLst>
                                      </p:cBhvr>
                                      <p:tavLst>
                                        <p:tav tm="0">
                                          <p:val>
                                            <p:strVal val="#ppt_x"/>
                                          </p:val>
                                        </p:tav>
                                        <p:tav tm="100000">
                                          <p:val>
                                            <p:strVal val="#ppt_x"/>
                                          </p:val>
                                        </p:tav>
                                      </p:tavLst>
                                    </p:anim>
                                    <p:anim calcmode="lin" valueType="num">
                                      <p:cBhvr>
                                        <p:cTn id="33" dur="1000" fill="hold"/>
                                        <p:tgtEl>
                                          <p:spTgt spid="49"/>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22" presetClass="entr" presetSubtype="8"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1500"/>
                            </p:stCondLst>
                            <p:childTnLst>
                              <p:par>
                                <p:cTn id="39" presetID="42"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1000"/>
                                        <p:tgtEl>
                                          <p:spTgt spid="38"/>
                                        </p:tgtEl>
                                      </p:cBhvr>
                                    </p:animEffect>
                                    <p:anim calcmode="lin" valueType="num">
                                      <p:cBhvr>
                                        <p:cTn id="42" dur="1000" fill="hold"/>
                                        <p:tgtEl>
                                          <p:spTgt spid="38"/>
                                        </p:tgtEl>
                                        <p:attrNameLst>
                                          <p:attrName>ppt_x</p:attrName>
                                        </p:attrNameLst>
                                      </p:cBhvr>
                                      <p:tavLst>
                                        <p:tav tm="0">
                                          <p:val>
                                            <p:strVal val="#ppt_x"/>
                                          </p:val>
                                        </p:tav>
                                        <p:tav tm="100000">
                                          <p:val>
                                            <p:strVal val="#ppt_x"/>
                                          </p:val>
                                        </p:tav>
                                      </p:tavLst>
                                    </p:anim>
                                    <p:anim calcmode="lin" valueType="num">
                                      <p:cBhvr>
                                        <p:cTn id="4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0"/>
                                        <p:tgtEl>
                                          <p:spTgt spid="50"/>
                                        </p:tgtEl>
                                      </p:cBhvr>
                                    </p:animEffect>
                                    <p:anim calcmode="lin" valueType="num">
                                      <p:cBhvr>
                                        <p:cTn id="49" dur="1000" fill="hold"/>
                                        <p:tgtEl>
                                          <p:spTgt spid="50"/>
                                        </p:tgtEl>
                                        <p:attrNameLst>
                                          <p:attrName>ppt_x</p:attrName>
                                        </p:attrNameLst>
                                      </p:cBhvr>
                                      <p:tavLst>
                                        <p:tav tm="0">
                                          <p:val>
                                            <p:strVal val="#ppt_x"/>
                                          </p:val>
                                        </p:tav>
                                        <p:tav tm="100000">
                                          <p:val>
                                            <p:strVal val="#ppt_x"/>
                                          </p:val>
                                        </p:tav>
                                      </p:tavLst>
                                    </p:anim>
                                    <p:anim calcmode="lin" valueType="num">
                                      <p:cBhvr>
                                        <p:cTn id="50" dur="1000" fill="hold"/>
                                        <p:tgtEl>
                                          <p:spTgt spid="50"/>
                                        </p:tgtEl>
                                        <p:attrNameLst>
                                          <p:attrName>ppt_y</p:attrName>
                                        </p:attrNameLst>
                                      </p:cBhvr>
                                      <p:tavLst>
                                        <p:tav tm="0">
                                          <p:val>
                                            <p:strVal val="#ppt_y+.1"/>
                                          </p:val>
                                        </p:tav>
                                        <p:tav tm="100000">
                                          <p:val>
                                            <p:strVal val="#ppt_y"/>
                                          </p:val>
                                        </p:tav>
                                      </p:tavLst>
                                    </p:anim>
                                  </p:childTnLst>
                                </p:cTn>
                              </p:par>
                            </p:childTnLst>
                          </p:cTn>
                        </p:par>
                        <p:par>
                          <p:cTn id="51" fill="hold">
                            <p:stCondLst>
                              <p:cond delay="1000"/>
                            </p:stCondLst>
                            <p:childTnLst>
                              <p:par>
                                <p:cTn id="52" presetID="22" presetClass="entr" presetSubtype="8" fill="hold"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left)">
                                      <p:cBhvr>
                                        <p:cTn id="54" dur="500"/>
                                        <p:tgtEl>
                                          <p:spTgt spid="46"/>
                                        </p:tgtEl>
                                      </p:cBhvr>
                                    </p:animEffect>
                                  </p:childTnLst>
                                </p:cTn>
                              </p:par>
                            </p:childTnLst>
                          </p:cTn>
                        </p:par>
                        <p:par>
                          <p:cTn id="55" fill="hold">
                            <p:stCondLst>
                              <p:cond delay="1500"/>
                            </p:stCondLst>
                            <p:childTnLst>
                              <p:par>
                                <p:cTn id="56" presetID="42" presetClass="entr" presetSubtype="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1000"/>
                                        <p:tgtEl>
                                          <p:spTgt spid="47"/>
                                        </p:tgtEl>
                                      </p:cBhvr>
                                    </p:animEffect>
                                    <p:anim calcmode="lin" valueType="num">
                                      <p:cBhvr>
                                        <p:cTn id="59" dur="1000" fill="hold"/>
                                        <p:tgtEl>
                                          <p:spTgt spid="47"/>
                                        </p:tgtEl>
                                        <p:attrNameLst>
                                          <p:attrName>ppt_x</p:attrName>
                                        </p:attrNameLst>
                                      </p:cBhvr>
                                      <p:tavLst>
                                        <p:tav tm="0">
                                          <p:val>
                                            <p:strVal val="#ppt_x"/>
                                          </p:val>
                                        </p:tav>
                                        <p:tav tm="100000">
                                          <p:val>
                                            <p:strVal val="#ppt_x"/>
                                          </p:val>
                                        </p:tav>
                                      </p:tavLst>
                                    </p:anim>
                                    <p:anim calcmode="lin" valueType="num">
                                      <p:cBhvr>
                                        <p:cTn id="6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P spid="38" grpId="0"/>
      <p:bldP spid="4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电话礼仪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68613"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3</a:t>
            </a:r>
            <a:endParaRPr lang="zh-CN" altLang="en-US" sz="3400">
              <a:solidFill>
                <a:schemeClr val="bg1"/>
              </a:solidFill>
              <a:latin typeface="Broadway"/>
            </a:endParaRPr>
          </a:p>
        </p:txBody>
      </p:sp>
      <p:sp>
        <p:nvSpPr>
          <p:cNvPr id="12" name="TextBox 11"/>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拨打电话</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grpSp>
        <p:nvGrpSpPr>
          <p:cNvPr id="4" name="组合 3"/>
          <p:cNvGrpSpPr/>
          <p:nvPr/>
        </p:nvGrpSpPr>
        <p:grpSpPr bwMode="auto">
          <a:xfrm>
            <a:off x="684213" y="5199063"/>
            <a:ext cx="1943100" cy="917575"/>
            <a:chOff x="683568" y="5198276"/>
            <a:chExt cx="1944216" cy="917644"/>
          </a:xfrm>
        </p:grpSpPr>
        <p:grpSp>
          <p:nvGrpSpPr>
            <p:cNvPr id="68636" name="组合 29"/>
            <p:cNvGrpSpPr/>
            <p:nvPr/>
          </p:nvGrpSpPr>
          <p:grpSpPr bwMode="auto">
            <a:xfrm>
              <a:off x="1026388" y="5207108"/>
              <a:ext cx="1601396" cy="908812"/>
              <a:chOff x="1026388" y="1879891"/>
              <a:chExt cx="1601396" cy="908812"/>
            </a:xfrm>
          </p:grpSpPr>
          <p:sp>
            <p:nvSpPr>
              <p:cNvPr id="39" name="圆角矩形 38"/>
              <p:cNvSpPr/>
              <p:nvPr/>
            </p:nvSpPr>
            <p:spPr>
              <a:xfrm>
                <a:off x="1026665" y="1880585"/>
                <a:ext cx="1601119" cy="908118"/>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anchor="ctr"/>
              <a:lstStyle/>
              <a:p>
                <a:pPr algn="r">
                  <a:spcBef>
                    <a:spcPts val="0"/>
                  </a:spcBef>
                  <a:spcAft>
                    <a:spcPts val="0"/>
                  </a:spcAft>
                  <a:defRPr/>
                </a:pPr>
                <a:endParaRPr lang="zh-CN" altLang="en-US" b="1" dirty="0">
                  <a:solidFill>
                    <a:srgbClr val="00B050"/>
                  </a:solidFill>
                  <a:latin typeface="微软雅黑" panose="020B0503020204020204" pitchFamily="34" charset="-122"/>
                  <a:ea typeface="微软雅黑" panose="020B0503020204020204" pitchFamily="34" charset="-122"/>
                </a:endParaRPr>
              </a:p>
            </p:txBody>
          </p:sp>
          <p:sp>
            <p:nvSpPr>
              <p:cNvPr id="68639" name="矩形 39"/>
              <p:cNvSpPr>
                <a:spLocks noChangeArrowheads="1"/>
              </p:cNvSpPr>
              <p:nvPr/>
            </p:nvSpPr>
            <p:spPr bwMode="auto">
              <a:xfrm>
                <a:off x="1691680" y="2276872"/>
                <a:ext cx="810456" cy="400110"/>
              </a:xfrm>
              <a:prstGeom prst="rect">
                <a:avLst/>
              </a:prstGeom>
              <a:noFill/>
              <a:ln w="9525">
                <a:noFill/>
                <a:miter lim="800000"/>
              </a:ln>
            </p:spPr>
            <p:txBody>
              <a:bodyPr>
                <a:spAutoFit/>
              </a:bodyPr>
              <a:lstStyle/>
              <a:p>
                <a:pPr algn="ctr"/>
                <a:r>
                  <a:rPr lang="zh-CN" altLang="en-US" sz="2000" b="1">
                    <a:solidFill>
                      <a:srgbClr val="00B050"/>
                    </a:solidFill>
                    <a:latin typeface="微软雅黑" panose="020B0503020204020204" pitchFamily="34" charset="-122"/>
                    <a:ea typeface="微软雅黑" panose="020B0503020204020204" pitchFamily="34" charset="-122"/>
                  </a:rPr>
                  <a:t>内容</a:t>
                </a:r>
                <a:endParaRPr lang="zh-CN" altLang="en-US" sz="2000" b="1">
                  <a:solidFill>
                    <a:srgbClr val="00B050"/>
                  </a:solidFill>
                  <a:latin typeface="微软雅黑" panose="020B0503020204020204" pitchFamily="34" charset="-122"/>
                  <a:ea typeface="微软雅黑" panose="020B0503020204020204" pitchFamily="34" charset="-122"/>
                </a:endParaRPr>
              </a:p>
            </p:txBody>
          </p:sp>
        </p:grpSp>
        <p:pic>
          <p:nvPicPr>
            <p:cNvPr id="68637" name="Picture 2" descr="E:\仝德志文件，勿删！\03-参考文档\！PPT图片及版面资源\06-PPT精选插图\04-图标\Chat_Normal.png"/>
            <p:cNvPicPr>
              <a:picLocks noChangeAspect="1" noChangeArrowheads="1"/>
            </p:cNvPicPr>
            <p:nvPr/>
          </p:nvPicPr>
          <p:blipFill>
            <a:blip r:embed="rId1" cstate="print"/>
            <a:srcRect/>
            <a:stretch>
              <a:fillRect/>
            </a:stretch>
          </p:blipFill>
          <p:spPr bwMode="auto">
            <a:xfrm>
              <a:off x="683568" y="5198276"/>
              <a:ext cx="906895" cy="906895"/>
            </a:xfrm>
            <a:prstGeom prst="rect">
              <a:avLst/>
            </a:prstGeom>
            <a:noFill/>
            <a:ln w="9525">
              <a:noFill/>
              <a:miter lim="800000"/>
              <a:headEnd/>
              <a:tailEnd/>
            </a:ln>
          </p:spPr>
        </p:pic>
      </p:grpSp>
      <p:grpSp>
        <p:nvGrpSpPr>
          <p:cNvPr id="19" name="组合 18"/>
          <p:cNvGrpSpPr/>
          <p:nvPr/>
        </p:nvGrpSpPr>
        <p:grpSpPr bwMode="auto">
          <a:xfrm>
            <a:off x="2771775" y="1258888"/>
            <a:ext cx="4865688" cy="4186237"/>
            <a:chOff x="2771800" y="1259395"/>
            <a:chExt cx="4865897" cy="4185829"/>
          </a:xfrm>
        </p:grpSpPr>
        <p:grpSp>
          <p:nvGrpSpPr>
            <p:cNvPr id="68617" name="组合 40"/>
            <p:cNvGrpSpPr/>
            <p:nvPr/>
          </p:nvGrpSpPr>
          <p:grpSpPr bwMode="auto">
            <a:xfrm>
              <a:off x="2771800" y="1259395"/>
              <a:ext cx="4865897" cy="3393741"/>
              <a:chOff x="1019175" y="1052514"/>
              <a:chExt cx="7488238" cy="5395142"/>
            </a:xfrm>
          </p:grpSpPr>
          <p:sp>
            <p:nvSpPr>
              <p:cNvPr id="64" name="Rectangle 4"/>
              <p:cNvSpPr>
                <a:spLocks noChangeArrowheads="1"/>
              </p:cNvSpPr>
              <p:nvPr/>
            </p:nvSpPr>
            <p:spPr bwMode="auto">
              <a:xfrm>
                <a:off x="1019175" y="1486548"/>
                <a:ext cx="7488238" cy="6560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r">
                  <a:lnSpc>
                    <a:spcPct val="120000"/>
                  </a:lnSpc>
                  <a:spcBef>
                    <a:spcPts val="0"/>
                  </a:spcBef>
                  <a:spcAft>
                    <a:spcPts val="0"/>
                  </a:spcAft>
                  <a:defRPr/>
                </a:pPr>
                <a:r>
                  <a:rPr lang="zh-CN" altLang="en-US" sz="1400" kern="0" dirty="0">
                    <a:solidFill>
                      <a:srgbClr val="4D4D4D"/>
                    </a:solidFill>
                    <a:latin typeface="微软雅黑" panose="020B0503020204020204" pitchFamily="34" charset="-122"/>
                    <a:ea typeface="微软雅黑" panose="020B0503020204020204" pitchFamily="34" charset="-122"/>
                  </a:rPr>
                  <a:t>您好！请问您是</a:t>
                </a:r>
                <a:r>
                  <a:rPr lang="en-US" altLang="zh-CN" sz="1400" kern="0" dirty="0">
                    <a:solidFill>
                      <a:srgbClr val="4D4D4D"/>
                    </a:solidFill>
                    <a:latin typeface="微软雅黑" panose="020B0503020204020204" pitchFamily="34" charset="-122"/>
                    <a:ea typeface="微软雅黑" panose="020B0503020204020204" pitchFamily="34" charset="-122"/>
                  </a:rPr>
                  <a:t>××</a:t>
                </a:r>
                <a:r>
                  <a:rPr lang="zh-CN" altLang="en-US" sz="1400" kern="0" dirty="0">
                    <a:solidFill>
                      <a:srgbClr val="4D4D4D"/>
                    </a:solidFill>
                    <a:latin typeface="微软雅黑" panose="020B0503020204020204" pitchFamily="34" charset="-122"/>
                    <a:ea typeface="微软雅黑" panose="020B0503020204020204" pitchFamily="34" charset="-122"/>
                  </a:rPr>
                  <a:t>吗？</a:t>
                </a:r>
                <a:endParaRPr lang="zh-CN" altLang="en-US" sz="1400" kern="0" dirty="0">
                  <a:solidFill>
                    <a:srgbClr val="4D4D4D"/>
                  </a:solidFill>
                  <a:latin typeface="微软雅黑" panose="020B0503020204020204" pitchFamily="34" charset="-122"/>
                  <a:ea typeface="微软雅黑" panose="020B0503020204020204" pitchFamily="34" charset="-122"/>
                </a:endParaRPr>
              </a:p>
            </p:txBody>
          </p:sp>
          <p:grpSp>
            <p:nvGrpSpPr>
              <p:cNvPr id="68623" name="组合 50"/>
              <p:cNvGrpSpPr/>
              <p:nvPr/>
            </p:nvGrpSpPr>
            <p:grpSpPr bwMode="auto">
              <a:xfrm>
                <a:off x="1019175" y="2745713"/>
                <a:ext cx="7488238" cy="733924"/>
                <a:chOff x="1019175" y="2745713"/>
                <a:chExt cx="7488238" cy="733924"/>
              </a:xfrm>
            </p:grpSpPr>
            <p:sp>
              <p:nvSpPr>
                <p:cNvPr id="62" name="Rectangle 2"/>
                <p:cNvSpPr>
                  <a:spLocks noChangeArrowheads="1"/>
                </p:cNvSpPr>
                <p:nvPr/>
              </p:nvSpPr>
              <p:spPr bwMode="auto">
                <a:xfrm>
                  <a:off x="1019175" y="2758369"/>
                  <a:ext cx="7488238" cy="6560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r">
                    <a:lnSpc>
                      <a:spcPct val="120000"/>
                    </a:lnSpc>
                    <a:spcBef>
                      <a:spcPts val="0"/>
                    </a:spcBef>
                    <a:spcAft>
                      <a:spcPts val="0"/>
                    </a:spcAft>
                    <a:defRPr/>
                  </a:pPr>
                  <a:r>
                    <a:rPr lang="zh-CN" altLang="en-US" sz="1400" kern="0" dirty="0">
                      <a:solidFill>
                        <a:srgbClr val="4D4D4D"/>
                      </a:solidFill>
                      <a:latin typeface="微软雅黑" panose="020B0503020204020204" pitchFamily="34" charset="-122"/>
                      <a:ea typeface="微软雅黑" panose="020B0503020204020204" pitchFamily="34" charset="-122"/>
                    </a:rPr>
                    <a:t>我是</a:t>
                  </a:r>
                  <a:r>
                    <a:rPr lang="en-US" altLang="zh-CN" sz="1400" kern="0" dirty="0">
                      <a:solidFill>
                        <a:srgbClr val="4D4D4D"/>
                      </a:solidFill>
                      <a:latin typeface="微软雅黑" panose="020B0503020204020204" pitchFamily="34" charset="-122"/>
                      <a:ea typeface="微软雅黑" panose="020B0503020204020204" pitchFamily="34" charset="-122"/>
                    </a:rPr>
                    <a:t>××</a:t>
                  </a:r>
                  <a:r>
                    <a:rPr lang="zh-CN" altLang="en-US" sz="1400" kern="0" dirty="0">
                      <a:solidFill>
                        <a:srgbClr val="4D4D4D"/>
                      </a:solidFill>
                      <a:latin typeface="微软雅黑" panose="020B0503020204020204" pitchFamily="34" charset="-122"/>
                      <a:ea typeface="微软雅黑" panose="020B0503020204020204" pitchFamily="34" charset="-122"/>
                    </a:rPr>
                    <a:t>单位</a:t>
                  </a:r>
                  <a:r>
                    <a:rPr lang="en-US" altLang="zh-CN" sz="1400" kern="0" dirty="0">
                      <a:solidFill>
                        <a:srgbClr val="4D4D4D"/>
                      </a:solidFill>
                      <a:latin typeface="微软雅黑" panose="020B0503020204020204" pitchFamily="34" charset="-122"/>
                      <a:ea typeface="微软雅黑" panose="020B0503020204020204" pitchFamily="34" charset="-122"/>
                    </a:rPr>
                    <a:t>××</a:t>
                  </a:r>
                  <a:r>
                    <a:rPr lang="zh-CN" altLang="en-US" sz="1400" kern="0" dirty="0">
                      <a:solidFill>
                        <a:srgbClr val="4D4D4D"/>
                      </a:solidFill>
                      <a:latin typeface="微软雅黑" panose="020B0503020204020204" pitchFamily="34" charset="-122"/>
                      <a:ea typeface="微软雅黑" panose="020B0503020204020204" pitchFamily="34" charset="-122"/>
                    </a:rPr>
                    <a:t>部门的</a:t>
                  </a:r>
                  <a:r>
                    <a:rPr lang="en-US" altLang="zh-CN" sz="1400" kern="0" dirty="0">
                      <a:solidFill>
                        <a:srgbClr val="4D4D4D"/>
                      </a:solidFill>
                      <a:latin typeface="微软雅黑" panose="020B0503020204020204" pitchFamily="34" charset="-122"/>
                      <a:ea typeface="微软雅黑" panose="020B0503020204020204" pitchFamily="34" charset="-122"/>
                    </a:rPr>
                    <a:t>×××</a:t>
                  </a:r>
                  <a:endParaRPr lang="zh-CN" altLang="en-US" sz="1400" kern="0" dirty="0">
                    <a:solidFill>
                      <a:srgbClr val="4D4D4D"/>
                    </a:solidFill>
                    <a:latin typeface="微软雅黑" panose="020B0503020204020204" pitchFamily="34" charset="-122"/>
                    <a:ea typeface="微软雅黑" panose="020B0503020204020204" pitchFamily="34" charset="-122"/>
                  </a:endParaRPr>
                </a:p>
              </p:txBody>
            </p:sp>
            <p:sp>
              <p:nvSpPr>
                <p:cNvPr id="63" name="Text Box 12"/>
                <p:cNvSpPr txBox="1">
                  <a:spLocks noChangeArrowheads="1"/>
                </p:cNvSpPr>
                <p:nvPr/>
              </p:nvSpPr>
              <p:spPr bwMode="auto">
                <a:xfrm>
                  <a:off x="1356329" y="2745751"/>
                  <a:ext cx="745160" cy="734326"/>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spcAft>
                      <a:spcPts val="0"/>
                    </a:spcAft>
                    <a:defRPr/>
                  </a:pPr>
                  <a:r>
                    <a:rPr lang="en-US" altLang="zh-CN" sz="2400" kern="0" dirty="0">
                      <a:solidFill>
                        <a:srgbClr val="7D7D7D"/>
                      </a:solidFill>
                      <a:latin typeface="Impact" panose="020B0806030902050204" pitchFamily="34" charset="0"/>
                      <a:ea typeface="微软雅黑" panose="020B0503020204020204" pitchFamily="34" charset="-122"/>
                    </a:rPr>
                    <a:t>2</a:t>
                  </a:r>
                  <a:endParaRPr lang="en-US" altLang="zh-CN" sz="2400" kern="0" dirty="0">
                    <a:solidFill>
                      <a:srgbClr val="7D7D7D"/>
                    </a:solidFill>
                    <a:latin typeface="Impact" panose="020B0806030902050204" pitchFamily="34" charset="0"/>
                    <a:ea typeface="微软雅黑" panose="020B0503020204020204" pitchFamily="34" charset="-122"/>
                  </a:endParaRPr>
                </a:p>
              </p:txBody>
            </p:sp>
          </p:grpSp>
          <p:grpSp>
            <p:nvGrpSpPr>
              <p:cNvPr id="68624" name="组合 51"/>
              <p:cNvGrpSpPr/>
              <p:nvPr/>
            </p:nvGrpSpPr>
            <p:grpSpPr bwMode="auto">
              <a:xfrm>
                <a:off x="1019175" y="4043571"/>
                <a:ext cx="7488238" cy="733924"/>
                <a:chOff x="1019175" y="4043571"/>
                <a:chExt cx="7488238" cy="733924"/>
              </a:xfrm>
            </p:grpSpPr>
            <p:sp>
              <p:nvSpPr>
                <p:cNvPr id="60" name="Rectangle 2"/>
                <p:cNvSpPr>
                  <a:spLocks noChangeArrowheads="1"/>
                </p:cNvSpPr>
                <p:nvPr/>
              </p:nvSpPr>
              <p:spPr bwMode="auto">
                <a:xfrm>
                  <a:off x="1019175" y="4055426"/>
                  <a:ext cx="7488238" cy="6560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r">
                    <a:lnSpc>
                      <a:spcPct val="120000"/>
                    </a:lnSpc>
                    <a:spcBef>
                      <a:spcPts val="0"/>
                    </a:spcBef>
                    <a:spcAft>
                      <a:spcPts val="0"/>
                    </a:spcAft>
                    <a:defRPr/>
                  </a:pPr>
                  <a:r>
                    <a:rPr lang="zh-CN" altLang="en-US" sz="1400" kern="0" dirty="0">
                      <a:solidFill>
                        <a:srgbClr val="4D4D4D"/>
                      </a:solidFill>
                      <a:latin typeface="微软雅黑" panose="020B0503020204020204" pitchFamily="34" charset="-122"/>
                      <a:ea typeface="微软雅黑" panose="020B0503020204020204" pitchFamily="34" charset="-122"/>
                    </a:rPr>
                    <a:t>打电话的主要目的是</a:t>
                  </a:r>
                  <a:r>
                    <a:rPr lang="en-US" altLang="zh-CN" sz="1400" kern="0" dirty="0">
                      <a:solidFill>
                        <a:srgbClr val="4D4D4D"/>
                      </a:solidFill>
                      <a:latin typeface="微软雅黑" panose="020B0503020204020204" pitchFamily="34" charset="-122"/>
                      <a:ea typeface="微软雅黑" panose="020B0503020204020204" pitchFamily="34" charset="-122"/>
                    </a:rPr>
                    <a:t>……</a:t>
                  </a:r>
                  <a:endParaRPr lang="zh-CN" altLang="en-US" sz="1400" kern="0" dirty="0">
                    <a:solidFill>
                      <a:srgbClr val="4D4D4D"/>
                    </a:solidFill>
                    <a:latin typeface="微软雅黑" panose="020B0503020204020204" pitchFamily="34" charset="-122"/>
                    <a:ea typeface="微软雅黑" panose="020B0503020204020204" pitchFamily="34" charset="-122"/>
                  </a:endParaRPr>
                </a:p>
              </p:txBody>
            </p:sp>
            <p:sp>
              <p:nvSpPr>
                <p:cNvPr id="61" name="Text Box 12"/>
                <p:cNvSpPr txBox="1">
                  <a:spLocks noChangeArrowheads="1"/>
                </p:cNvSpPr>
                <p:nvPr/>
              </p:nvSpPr>
              <p:spPr bwMode="auto">
                <a:xfrm>
                  <a:off x="1356329" y="4042808"/>
                  <a:ext cx="745160" cy="734326"/>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spcAft>
                      <a:spcPts val="0"/>
                    </a:spcAft>
                    <a:defRPr/>
                  </a:pPr>
                  <a:r>
                    <a:rPr lang="en-US" altLang="zh-CN" sz="2400" kern="0" dirty="0" smtClean="0">
                      <a:solidFill>
                        <a:srgbClr val="7D7D7D"/>
                      </a:solidFill>
                      <a:latin typeface="Impact" panose="020B0806030902050204" pitchFamily="34" charset="0"/>
                      <a:ea typeface="微软雅黑" panose="020B0503020204020204" pitchFamily="34" charset="-122"/>
                    </a:rPr>
                    <a:t>3</a:t>
                  </a:r>
                  <a:endParaRPr lang="en-US" altLang="zh-CN" sz="2400" kern="0" dirty="0">
                    <a:solidFill>
                      <a:srgbClr val="7D7D7D"/>
                    </a:solidFill>
                    <a:latin typeface="Impact" panose="020B0806030902050204" pitchFamily="34" charset="0"/>
                    <a:ea typeface="微软雅黑" panose="020B0503020204020204" pitchFamily="34" charset="-122"/>
                  </a:endParaRPr>
                </a:p>
              </p:txBody>
            </p:sp>
          </p:grpSp>
          <p:grpSp>
            <p:nvGrpSpPr>
              <p:cNvPr id="68625" name="组合 52"/>
              <p:cNvGrpSpPr/>
              <p:nvPr/>
            </p:nvGrpSpPr>
            <p:grpSpPr bwMode="auto">
              <a:xfrm>
                <a:off x="1019175" y="5311932"/>
                <a:ext cx="7488238" cy="733924"/>
                <a:chOff x="1019175" y="5311932"/>
                <a:chExt cx="7488238" cy="733924"/>
              </a:xfrm>
            </p:grpSpPr>
            <p:sp>
              <p:nvSpPr>
                <p:cNvPr id="58" name="Rectangle 2"/>
                <p:cNvSpPr>
                  <a:spLocks noChangeArrowheads="1"/>
                </p:cNvSpPr>
                <p:nvPr/>
              </p:nvSpPr>
              <p:spPr bwMode="auto">
                <a:xfrm>
                  <a:off x="1019175" y="5324722"/>
                  <a:ext cx="7488238" cy="65609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r">
                    <a:lnSpc>
                      <a:spcPct val="120000"/>
                    </a:lnSpc>
                    <a:spcBef>
                      <a:spcPts val="0"/>
                    </a:spcBef>
                    <a:spcAft>
                      <a:spcPts val="0"/>
                    </a:spcAft>
                    <a:defRPr/>
                  </a:pPr>
                  <a:r>
                    <a:rPr lang="zh-CN" altLang="en-US" sz="1400" kern="0" dirty="0">
                      <a:solidFill>
                        <a:srgbClr val="4D4D4D"/>
                      </a:solidFill>
                      <a:latin typeface="微软雅黑" panose="020B0503020204020204" pitchFamily="34" charset="-122"/>
                      <a:ea typeface="微软雅黑" panose="020B0503020204020204" pitchFamily="34" charset="-122"/>
                    </a:rPr>
                    <a:t>请问您现在说话可方便？</a:t>
                  </a:r>
                  <a:endParaRPr lang="zh-CN" altLang="en-US" sz="1400" kern="0" dirty="0">
                    <a:solidFill>
                      <a:srgbClr val="4D4D4D"/>
                    </a:solidFill>
                    <a:latin typeface="微软雅黑" panose="020B0503020204020204" pitchFamily="34" charset="-122"/>
                    <a:ea typeface="微软雅黑" panose="020B0503020204020204" pitchFamily="34" charset="-122"/>
                  </a:endParaRPr>
                </a:p>
              </p:txBody>
            </p:sp>
            <p:sp>
              <p:nvSpPr>
                <p:cNvPr id="59" name="Text Box 12"/>
                <p:cNvSpPr txBox="1">
                  <a:spLocks noChangeArrowheads="1"/>
                </p:cNvSpPr>
                <p:nvPr/>
              </p:nvSpPr>
              <p:spPr bwMode="auto">
                <a:xfrm>
                  <a:off x="1356329" y="5312105"/>
                  <a:ext cx="745160" cy="734325"/>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spcAft>
                      <a:spcPts val="0"/>
                    </a:spcAft>
                    <a:defRPr/>
                  </a:pPr>
                  <a:r>
                    <a:rPr lang="en-US" altLang="zh-CN" sz="2400" kern="0" dirty="0" smtClean="0">
                      <a:solidFill>
                        <a:srgbClr val="7D7D7D"/>
                      </a:solidFill>
                      <a:latin typeface="Impact" panose="020B0806030902050204" pitchFamily="34" charset="0"/>
                      <a:ea typeface="微软雅黑" panose="020B0503020204020204" pitchFamily="34" charset="-122"/>
                    </a:rPr>
                    <a:t>4</a:t>
                  </a:r>
                  <a:endParaRPr lang="en-US" altLang="zh-CN" sz="2400" kern="0" dirty="0">
                    <a:solidFill>
                      <a:srgbClr val="7D7D7D"/>
                    </a:solidFill>
                    <a:latin typeface="Impact" panose="020B0806030902050204" pitchFamily="34" charset="0"/>
                    <a:ea typeface="微软雅黑" panose="020B0503020204020204" pitchFamily="34" charset="-122"/>
                  </a:endParaRPr>
                </a:p>
              </p:txBody>
            </p:sp>
          </p:grpSp>
          <p:sp>
            <p:nvSpPr>
              <p:cNvPr id="54" name="矩形 1"/>
              <p:cNvSpPr/>
              <p:nvPr/>
            </p:nvSpPr>
            <p:spPr>
              <a:xfrm>
                <a:off x="2130425" y="1052514"/>
                <a:ext cx="2343150" cy="1557337"/>
              </a:xfrm>
              <a:custGeom>
                <a:avLst/>
                <a:gdLst/>
                <a:ahLst/>
                <a:cxnLst/>
                <a:rect l="l" t="t" r="r" b="b"/>
                <a:pathLst>
                  <a:path w="2343150" h="1557337">
                    <a:moveTo>
                      <a:pt x="0" y="0"/>
                    </a:moveTo>
                    <a:lnTo>
                      <a:pt x="2343150" y="0"/>
                    </a:lnTo>
                    <a:lnTo>
                      <a:pt x="2343150" y="1168003"/>
                    </a:lnTo>
                    <a:lnTo>
                      <a:pt x="1171575" y="1557337"/>
                    </a:lnTo>
                    <a:lnTo>
                      <a:pt x="0" y="1168003"/>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ctr"/>
              <a:lstStyle/>
              <a:p>
                <a:pPr algn="ctr">
                  <a:spcBef>
                    <a:spcPts val="0"/>
                  </a:spcBef>
                  <a:spcAft>
                    <a:spcPts val="0"/>
                  </a:spcAft>
                  <a:defRPr/>
                </a:pPr>
                <a:r>
                  <a:rPr lang="zh-CN" altLang="en-US" sz="1400" kern="10" dirty="0">
                    <a:ln w="9525">
                      <a:solidFill>
                        <a:sysClr val="window" lastClr="FFFFFF"/>
                      </a:solidFill>
                      <a:round/>
                    </a:ln>
                    <a:solidFill>
                      <a:sysClr val="window" lastClr="FFFFFF"/>
                    </a:solidFill>
                    <a:latin typeface="微软雅黑" panose="020B0503020204020204" pitchFamily="34" charset="-122"/>
                    <a:ea typeface="微软雅黑" panose="020B0503020204020204" pitchFamily="34" charset="-122"/>
                  </a:rPr>
                  <a:t>问候对方</a:t>
                </a:r>
                <a:endParaRPr lang="zh-CN" altLang="en-US" sz="1400" kern="10" dirty="0">
                  <a:ln w="9525">
                    <a:solidFill>
                      <a:sysClr val="window" lastClr="FFFFFF"/>
                    </a:solidFill>
                    <a:round/>
                  </a:ln>
                  <a:solidFill>
                    <a:sysClr val="window" lastClr="FFFFFF"/>
                  </a:solidFill>
                  <a:latin typeface="微软雅黑" panose="020B0503020204020204" pitchFamily="34" charset="-122"/>
                  <a:ea typeface="微软雅黑" panose="020B0503020204020204" pitchFamily="34" charset="-122"/>
                </a:endParaRPr>
              </a:p>
            </p:txBody>
          </p:sp>
          <p:sp>
            <p:nvSpPr>
              <p:cNvPr id="55" name="矩形 18"/>
              <p:cNvSpPr/>
              <p:nvPr/>
            </p:nvSpPr>
            <p:spPr>
              <a:xfrm>
                <a:off x="2130425" y="2324099"/>
                <a:ext cx="2343150" cy="1557338"/>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ctr"/>
              <a:lstStyle/>
              <a:p>
                <a:pPr algn="ctr">
                  <a:spcBef>
                    <a:spcPts val="0"/>
                  </a:spcBef>
                  <a:spcAft>
                    <a:spcPts val="0"/>
                  </a:spcAft>
                  <a:defRPr/>
                </a:pPr>
                <a:r>
                  <a:rPr lang="zh-CN" altLang="en-US" sz="1400" kern="10" dirty="0">
                    <a:ln w="9525">
                      <a:solidFill>
                        <a:sysClr val="window" lastClr="FFFFFF"/>
                      </a:solidFill>
                      <a:round/>
                    </a:ln>
                    <a:solidFill>
                      <a:sysClr val="window" lastClr="FFFFFF"/>
                    </a:solidFill>
                    <a:latin typeface="微软雅黑" panose="020B0503020204020204" pitchFamily="34" charset="-122"/>
                    <a:ea typeface="微软雅黑" panose="020B0503020204020204" pitchFamily="34" charset="-122"/>
                  </a:rPr>
                  <a:t>自报家门</a:t>
                </a:r>
                <a:endParaRPr lang="zh-CN" altLang="en-US" sz="1400" kern="10" dirty="0">
                  <a:ln w="9525">
                    <a:solidFill>
                      <a:sysClr val="window" lastClr="FFFFFF"/>
                    </a:solidFill>
                    <a:round/>
                  </a:ln>
                  <a:solidFill>
                    <a:sysClr val="window" lastClr="FFFFFF"/>
                  </a:solidFill>
                  <a:latin typeface="微软雅黑" panose="020B0503020204020204" pitchFamily="34" charset="-122"/>
                  <a:ea typeface="微软雅黑" panose="020B0503020204020204" pitchFamily="34" charset="-122"/>
                </a:endParaRPr>
              </a:p>
            </p:txBody>
          </p:sp>
          <p:sp>
            <p:nvSpPr>
              <p:cNvPr id="56" name="矩形 19"/>
              <p:cNvSpPr/>
              <p:nvPr/>
            </p:nvSpPr>
            <p:spPr>
              <a:xfrm>
                <a:off x="2130425" y="3621957"/>
                <a:ext cx="2343150" cy="1557338"/>
              </a:xfrm>
              <a:custGeom>
                <a:avLst/>
                <a:gdLst/>
                <a:ahLst/>
                <a:cxnLst/>
                <a:rect l="l" t="t" r="r" b="b"/>
                <a:pathLst>
                  <a:path w="2343150" h="1557338">
                    <a:moveTo>
                      <a:pt x="2343150" y="0"/>
                    </a:moveTo>
                    <a:lnTo>
                      <a:pt x="2343150" y="1168004"/>
                    </a:lnTo>
                    <a:lnTo>
                      <a:pt x="1171575" y="1557338"/>
                    </a:lnTo>
                    <a:lnTo>
                      <a:pt x="0" y="1168004"/>
                    </a:lnTo>
                    <a:lnTo>
                      <a:pt x="0" y="560040"/>
                    </a:lnTo>
                    <a:lnTo>
                      <a:pt x="17388" y="560040"/>
                    </a:lnTo>
                    <a:lnTo>
                      <a:pt x="17388" y="5778"/>
                    </a:lnTo>
                    <a:lnTo>
                      <a:pt x="1171575" y="389335"/>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ctr"/>
              <a:lstStyle/>
              <a:p>
                <a:pPr algn="ctr">
                  <a:spcBef>
                    <a:spcPts val="0"/>
                  </a:spcBef>
                  <a:spcAft>
                    <a:spcPts val="0"/>
                  </a:spcAft>
                  <a:defRPr/>
                </a:pPr>
                <a:r>
                  <a:rPr lang="zh-CN" altLang="en-US" sz="1400" kern="10" dirty="0">
                    <a:ln w="9525">
                      <a:solidFill>
                        <a:sysClr val="window" lastClr="FFFFFF"/>
                      </a:solidFill>
                      <a:round/>
                    </a:ln>
                    <a:solidFill>
                      <a:sysClr val="window" lastClr="FFFFFF"/>
                    </a:solidFill>
                    <a:latin typeface="微软雅黑" panose="020B0503020204020204" pitchFamily="34" charset="-122"/>
                    <a:ea typeface="微软雅黑" panose="020B0503020204020204" pitchFamily="34" charset="-122"/>
                  </a:rPr>
                  <a:t>所谓何事</a:t>
                </a:r>
                <a:endParaRPr lang="zh-CN" altLang="en-US" sz="1400" kern="10" dirty="0">
                  <a:ln w="9525">
                    <a:solidFill>
                      <a:sysClr val="window" lastClr="FFFFFF"/>
                    </a:solidFill>
                    <a:round/>
                  </a:ln>
                  <a:solidFill>
                    <a:sysClr val="window" lastClr="FFFFFF"/>
                  </a:solidFill>
                  <a:latin typeface="微软雅黑" panose="020B0503020204020204" pitchFamily="34" charset="-122"/>
                  <a:ea typeface="微软雅黑" panose="020B0503020204020204" pitchFamily="34" charset="-122"/>
                </a:endParaRPr>
              </a:p>
            </p:txBody>
          </p:sp>
          <p:sp>
            <p:nvSpPr>
              <p:cNvPr id="57" name="矩形 20"/>
              <p:cNvSpPr/>
              <p:nvPr/>
            </p:nvSpPr>
            <p:spPr>
              <a:xfrm>
                <a:off x="2130425" y="4890318"/>
                <a:ext cx="2343150" cy="1557338"/>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ctr"/>
              <a:lstStyle/>
              <a:p>
                <a:pPr algn="ctr">
                  <a:spcBef>
                    <a:spcPts val="0"/>
                  </a:spcBef>
                  <a:spcAft>
                    <a:spcPts val="0"/>
                  </a:spcAft>
                  <a:defRPr/>
                </a:pPr>
                <a:r>
                  <a:rPr lang="zh-CN" altLang="en-US" sz="1400" kern="10" dirty="0">
                    <a:ln w="9525">
                      <a:solidFill>
                        <a:sysClr val="window" lastClr="FFFFFF"/>
                      </a:solidFill>
                      <a:round/>
                    </a:ln>
                    <a:solidFill>
                      <a:sysClr val="window" lastClr="FFFFFF"/>
                    </a:solidFill>
                    <a:latin typeface="微软雅黑" panose="020B0503020204020204" pitchFamily="34" charset="-122"/>
                    <a:ea typeface="微软雅黑" panose="020B0503020204020204" pitchFamily="34" charset="-122"/>
                  </a:rPr>
                  <a:t>必备用语</a:t>
                </a:r>
                <a:endParaRPr lang="zh-CN" altLang="en-US" sz="1400" kern="10" dirty="0">
                  <a:ln w="9525">
                    <a:solidFill>
                      <a:sysClr val="window" lastClr="FFFFFF"/>
                    </a:solidFill>
                    <a:round/>
                  </a:ln>
                  <a:solidFill>
                    <a:sysClr val="window" lastClr="FFFFFF"/>
                  </a:solidFill>
                  <a:latin typeface="微软雅黑" panose="020B0503020204020204" pitchFamily="34" charset="-122"/>
                  <a:ea typeface="微软雅黑" panose="020B0503020204020204" pitchFamily="34" charset="-122"/>
                </a:endParaRPr>
              </a:p>
            </p:txBody>
          </p:sp>
        </p:grpSp>
        <p:sp>
          <p:nvSpPr>
            <p:cNvPr id="66" name="Rectangle 2"/>
            <p:cNvSpPr>
              <a:spLocks noChangeArrowheads="1"/>
            </p:cNvSpPr>
            <p:nvPr/>
          </p:nvSpPr>
          <p:spPr bwMode="auto">
            <a:xfrm>
              <a:off x="2771800" y="4738856"/>
              <a:ext cx="4865897" cy="41271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r">
                <a:lnSpc>
                  <a:spcPct val="120000"/>
                </a:lnSpc>
                <a:spcBef>
                  <a:spcPts val="0"/>
                </a:spcBef>
                <a:spcAft>
                  <a:spcPts val="0"/>
                </a:spcAft>
                <a:defRPr/>
              </a:pPr>
              <a:r>
                <a:rPr lang="zh-CN" altLang="en-US" sz="1400" kern="0" dirty="0">
                  <a:solidFill>
                    <a:srgbClr val="4D4D4D"/>
                  </a:solidFill>
                  <a:latin typeface="微软雅黑" panose="020B0503020204020204" pitchFamily="34" charset="-122"/>
                  <a:ea typeface="微软雅黑" panose="020B0503020204020204" pitchFamily="34" charset="-122"/>
                </a:rPr>
                <a:t>打搅您了，非常感谢！</a:t>
              </a:r>
              <a:endParaRPr lang="zh-CN" altLang="en-US" sz="1400" kern="0" dirty="0">
                <a:solidFill>
                  <a:srgbClr val="4D4D4D"/>
                </a:solidFill>
                <a:latin typeface="微软雅黑" panose="020B0503020204020204" pitchFamily="34" charset="-122"/>
                <a:ea typeface="微软雅黑" panose="020B0503020204020204" pitchFamily="34" charset="-122"/>
              </a:endParaRPr>
            </a:p>
          </p:txBody>
        </p:sp>
        <p:sp>
          <p:nvSpPr>
            <p:cNvPr id="67" name="Text Box 12"/>
            <p:cNvSpPr txBox="1">
              <a:spLocks noChangeArrowheads="1"/>
            </p:cNvSpPr>
            <p:nvPr/>
          </p:nvSpPr>
          <p:spPr bwMode="auto">
            <a:xfrm>
              <a:off x="2990884" y="4730919"/>
              <a:ext cx="484209" cy="461918"/>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spcAft>
                  <a:spcPts val="0"/>
                </a:spcAft>
                <a:defRPr/>
              </a:pPr>
              <a:r>
                <a:rPr lang="en-US" altLang="zh-CN" sz="2400" kern="0" dirty="0" smtClean="0">
                  <a:solidFill>
                    <a:srgbClr val="7D7D7D"/>
                  </a:solidFill>
                  <a:latin typeface="Impact" panose="020B0806030902050204" pitchFamily="34" charset="0"/>
                  <a:ea typeface="微软雅黑" panose="020B0503020204020204" pitchFamily="34" charset="-122"/>
                </a:rPr>
                <a:t>5</a:t>
              </a:r>
              <a:endParaRPr lang="en-US" altLang="zh-CN" sz="2400" kern="0" dirty="0">
                <a:solidFill>
                  <a:srgbClr val="7D7D7D"/>
                </a:solidFill>
                <a:latin typeface="Impact" panose="020B0806030902050204" pitchFamily="34" charset="0"/>
                <a:ea typeface="微软雅黑" panose="020B0503020204020204" pitchFamily="34" charset="-122"/>
              </a:endParaRPr>
            </a:p>
          </p:txBody>
        </p:sp>
        <p:sp>
          <p:nvSpPr>
            <p:cNvPr id="68" name="矩形 20"/>
            <p:cNvSpPr/>
            <p:nvPr/>
          </p:nvSpPr>
          <p:spPr>
            <a:xfrm>
              <a:off x="3493896" y="4465602"/>
              <a:ext cx="1522591" cy="979622"/>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ctr"/>
            <a:lstStyle/>
            <a:p>
              <a:pPr algn="ctr">
                <a:spcBef>
                  <a:spcPts val="0"/>
                </a:spcBef>
                <a:spcAft>
                  <a:spcPts val="0"/>
                </a:spcAft>
                <a:defRPr/>
              </a:pPr>
              <a:r>
                <a:rPr lang="zh-CN" altLang="en-US" sz="1400" kern="10" dirty="0">
                  <a:ln w="9525">
                    <a:solidFill>
                      <a:sysClr val="window" lastClr="FFFFFF"/>
                    </a:solidFill>
                    <a:round/>
                  </a:ln>
                  <a:solidFill>
                    <a:sysClr val="window" lastClr="FFFFFF"/>
                  </a:solidFill>
                  <a:latin typeface="微软雅黑" panose="020B0503020204020204" pitchFamily="34" charset="-122"/>
                  <a:ea typeface="微软雅黑" panose="020B0503020204020204" pitchFamily="34" charset="-122"/>
                </a:rPr>
                <a:t>告别用语</a:t>
              </a:r>
              <a:endParaRPr lang="zh-CN" altLang="en-US" sz="1400" kern="10" dirty="0">
                <a:ln w="9525">
                  <a:solidFill>
                    <a:sysClr val="window" lastClr="FFFFFF"/>
                  </a:solidFill>
                  <a:round/>
                </a:ln>
                <a:solidFill>
                  <a:sysClr val="window" lastClr="FFFFFF"/>
                </a:solidFill>
                <a:latin typeface="微软雅黑" panose="020B0503020204020204" pitchFamily="34" charset="-122"/>
                <a:ea typeface="微软雅黑" panose="020B0503020204020204" pitchFamily="34" charset="-122"/>
              </a:endParaRPr>
            </a:p>
          </p:txBody>
        </p:sp>
        <p:sp>
          <p:nvSpPr>
            <p:cNvPr id="69" name="Text Box 12"/>
            <p:cNvSpPr txBox="1">
              <a:spLocks noChangeArrowheads="1"/>
            </p:cNvSpPr>
            <p:nvPr/>
          </p:nvSpPr>
          <p:spPr bwMode="auto">
            <a:xfrm>
              <a:off x="3006760" y="1527656"/>
              <a:ext cx="485796" cy="461918"/>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spcAft>
                  <a:spcPts val="0"/>
                </a:spcAft>
                <a:defRPr/>
              </a:pPr>
              <a:r>
                <a:rPr lang="en-US" altLang="zh-CN" sz="2400" kern="0" dirty="0" smtClean="0">
                  <a:solidFill>
                    <a:srgbClr val="7D7D7D"/>
                  </a:solidFill>
                  <a:latin typeface="Impact" panose="020B0806030902050204" pitchFamily="34" charset="0"/>
                  <a:ea typeface="微软雅黑" panose="020B0503020204020204" pitchFamily="34" charset="-122"/>
                </a:rPr>
                <a:t>1</a:t>
              </a:r>
              <a:endParaRPr lang="en-US" altLang="zh-CN" sz="2400" kern="0" dirty="0">
                <a:solidFill>
                  <a:srgbClr val="7D7D7D"/>
                </a:solidFill>
                <a:latin typeface="Impact" panose="020B0806030902050204" pitchFamily="34" charset="0"/>
                <a:ea typeface="微软雅黑" panose="020B0503020204020204" pitchFamily="34" charset="-122"/>
              </a:endParaRPr>
            </a:p>
          </p:txBody>
        </p:sp>
      </p:grpSp>
      <p:sp>
        <p:nvSpPr>
          <p:cNvPr id="6" name="文本框 5"/>
          <p:cNvSpPr txBox="1"/>
          <p:nvPr/>
        </p:nvSpPr>
        <p:spPr>
          <a:xfrm>
            <a:off x="3268345" y="6120130"/>
            <a:ext cx="5552440" cy="365760"/>
          </a:xfrm>
          <a:prstGeom prst="rect">
            <a:avLst/>
          </a:prstGeom>
          <a:noFill/>
        </p:spPr>
        <p:txBody>
          <a:bodyPr wrap="square" rtlCol="0">
            <a:spAutoFit/>
          </a:bodyPr>
          <a:p>
            <a:endParaRPr lang="zh-CN" altLang="en-US">
              <a:solidFill>
                <a:schemeClr val="tx1">
                  <a:lumMod val="95000"/>
                  <a:lumOff val="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电话礼仪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69637"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4</a:t>
            </a:r>
            <a:endParaRPr lang="zh-CN" altLang="en-US" sz="3400">
              <a:solidFill>
                <a:schemeClr val="bg1"/>
              </a:solidFill>
              <a:latin typeface="Broadway"/>
            </a:endParaRPr>
          </a:p>
        </p:txBody>
      </p:sp>
      <p:sp>
        <p:nvSpPr>
          <p:cNvPr id="12" name="TextBox 11"/>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挂断电话</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395288" y="1484313"/>
            <a:ext cx="3529012" cy="1887537"/>
          </a:xfrm>
          <a:prstGeom prst="rect">
            <a:avLst/>
          </a:prstGeom>
          <a:noFill/>
        </p:spPr>
        <p:txBody>
          <a:bodyPr>
            <a:spAutoFit/>
          </a:bodyPr>
          <a:lstStyle/>
          <a:p>
            <a:pPr indent="457200">
              <a:lnSpc>
                <a:spcPts val="28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如果自己正在开会、不宜长谈，或另有电话打进来，需要中止通话时，应说明原因，告之对方：“</a:t>
            </a:r>
            <a:r>
              <a:rPr lang="zh-CN" altLang="en-US" b="1" dirty="0">
                <a:solidFill>
                  <a:srgbClr val="00B0F0"/>
                </a:solidFill>
                <a:latin typeface="微软雅黑" panose="020B0503020204020204" pitchFamily="34" charset="-122"/>
                <a:ea typeface="微软雅黑" panose="020B0503020204020204" pitchFamily="34" charset="-122"/>
              </a:rPr>
              <a:t>一有空，我马上打电话给您</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”，免得让对方认为我方厚此薄彼。</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395288" y="3960813"/>
            <a:ext cx="3500437" cy="2492375"/>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中止电话时应恭候对方先放下电话，不宜“越位”抢先。一般情况是：</a:t>
            </a:r>
            <a:r>
              <a:rPr lang="zh-CN" altLang="en-US" b="1" dirty="0">
                <a:solidFill>
                  <a:srgbClr val="00B0F0"/>
                </a:solidFill>
                <a:latin typeface="微软雅黑" panose="020B0503020204020204" pitchFamily="34" charset="-122"/>
                <a:ea typeface="微软雅黑" panose="020B0503020204020204" pitchFamily="34" charset="-122"/>
              </a:rPr>
              <a:t>下级要等上级先挂电话，晚辈要等长辈先挂电话，被叫等主叫先挂电话</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，不可只管自己讲完就挂断电话。</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266" name="Picture 2" descr="C:\Documents and Settings\tdz\桌面\xpic2773.jpg"/>
          <p:cNvPicPr>
            <a:picLocks noChangeAspect="1" noChangeArrowheads="1"/>
          </p:cNvPicPr>
          <p:nvPr/>
        </p:nvPicPr>
        <p:blipFill>
          <a:blip r:embed="rId1" cstate="print"/>
          <a:srcRect/>
          <a:stretch>
            <a:fillRect/>
          </a:stretch>
        </p:blipFill>
        <p:spPr bwMode="auto">
          <a:xfrm>
            <a:off x="4303625" y="1412776"/>
            <a:ext cx="3342789" cy="5017319"/>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1266"/>
                                        </p:tgtEl>
                                        <p:attrNameLst>
                                          <p:attrName>style.visibility</p:attrName>
                                        </p:attrNameLst>
                                      </p:cBhvr>
                                      <p:to>
                                        <p:strVal val="visible"/>
                                      </p:to>
                                    </p:set>
                                    <p:animEffect transition="in" filter="fade">
                                      <p:cBhvr>
                                        <p:cTn id="19" dur="1000"/>
                                        <p:tgtEl>
                                          <p:spTgt spid="11266"/>
                                        </p:tgtEl>
                                      </p:cBhvr>
                                    </p:animEffect>
                                    <p:anim calcmode="lin" valueType="num">
                                      <p:cBhvr>
                                        <p:cTn id="20" dur="1000" fill="hold"/>
                                        <p:tgtEl>
                                          <p:spTgt spid="11266"/>
                                        </p:tgtEl>
                                        <p:attrNameLst>
                                          <p:attrName>ppt_x</p:attrName>
                                        </p:attrNameLst>
                                      </p:cBhvr>
                                      <p:tavLst>
                                        <p:tav tm="0">
                                          <p:val>
                                            <p:strVal val="#ppt_x"/>
                                          </p:val>
                                        </p:tav>
                                        <p:tav tm="100000">
                                          <p:val>
                                            <p:strVal val="#ppt_x"/>
                                          </p:val>
                                        </p:tav>
                                      </p:tavLst>
                                    </p:anim>
                                    <p:anim calcmode="lin" valueType="num">
                                      <p:cBhvr>
                                        <p:cTn id="21"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9" grpId="0"/>
      <p:bldP spid="3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餐宴礼仪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827088" y="3852863"/>
            <a:ext cx="3889375" cy="2816225"/>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职场各种交往中，经常需要出席各种餐饮场合，</a:t>
            </a:r>
            <a:r>
              <a:rPr lang="zh-CN" altLang="en-US" b="1" dirty="0">
                <a:solidFill>
                  <a:srgbClr val="00B0F0"/>
                </a:solidFill>
                <a:latin typeface="微软雅黑" panose="020B0503020204020204" pitchFamily="34" charset="-122"/>
                <a:ea typeface="微软雅黑" panose="020B0503020204020204" pitchFamily="34" charset="-122"/>
              </a:rPr>
              <a:t>表现出优雅、得体的用餐仪态，对职场商业成功有着直接的影响</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，也关系到对方对我们整体印象的形成。因为在用餐环境下，是否能关注细节，直接体现了个人素养的高低。以下介绍职场中常见的用餐场合的礼仪要求。</a:t>
            </a:r>
            <a:endParaRPr lang="zh-CN" altLang="en-US" b="1" dirty="0">
              <a:solidFill>
                <a:srgbClr val="92D050"/>
              </a:solidFill>
              <a:latin typeface="微软雅黑" panose="020B0503020204020204" pitchFamily="34" charset="-122"/>
              <a:ea typeface="微软雅黑" panose="020B0503020204020204" pitchFamily="34" charset="-122"/>
            </a:endParaRPr>
          </a:p>
        </p:txBody>
      </p:sp>
      <p:pic>
        <p:nvPicPr>
          <p:cNvPr id="11" name="Picture 8" descr="敬酒2"/>
          <p:cNvPicPr>
            <a:picLocks noChangeAspect="1" noChangeArrowheads="1"/>
          </p:cNvPicPr>
          <p:nvPr/>
        </p:nvPicPr>
        <p:blipFill>
          <a:blip r:embed="rId1" cstate="print"/>
          <a:srcRect/>
          <a:stretch>
            <a:fillRect/>
          </a:stretch>
        </p:blipFill>
        <p:spPr bwMode="auto">
          <a:xfrm>
            <a:off x="4938464" y="1274921"/>
            <a:ext cx="3810000" cy="5276850"/>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70662" name="Rectangle 6"/>
          <p:cNvSpPr>
            <a:spLocks noChangeArrowheads="1"/>
          </p:cNvSpPr>
          <p:nvPr/>
        </p:nvSpPr>
        <p:spPr bwMode="auto">
          <a:xfrm>
            <a:off x="3171825" y="3246438"/>
            <a:ext cx="309880" cy="365760"/>
          </a:xfrm>
          <a:prstGeom prst="rect">
            <a:avLst/>
          </a:prstGeom>
          <a:noFill/>
          <a:ln w="9525">
            <a:noFill/>
            <a:miter lim="800000"/>
          </a:ln>
          <a:effectLst/>
        </p:spPr>
        <p:txBody>
          <a:bodyPr wrap="none">
            <a:spAutoFit/>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餐宴礼仪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71685"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1</a:t>
            </a:r>
            <a:endParaRPr lang="zh-CN" altLang="en-US" sz="3400">
              <a:solidFill>
                <a:schemeClr val="bg1"/>
              </a:solidFill>
              <a:latin typeface="Broadway"/>
            </a:endParaRPr>
          </a:p>
        </p:txBody>
      </p:sp>
      <p:sp>
        <p:nvSpPr>
          <p:cNvPr id="12" name="TextBox 11"/>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桌次排列</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708025" y="2636838"/>
            <a:ext cx="6959600" cy="0"/>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36" name="矩形 35"/>
          <p:cNvSpPr/>
          <p:nvPr/>
        </p:nvSpPr>
        <p:spPr>
          <a:xfrm>
            <a:off x="3492500" y="1541463"/>
            <a:ext cx="4032250" cy="1023937"/>
          </a:xfrm>
          <a:prstGeom prst="rect">
            <a:avLst/>
          </a:prstGeom>
          <a:noFill/>
        </p:spPr>
        <p:txBody>
          <a:bodyPr>
            <a:spAutoFit/>
          </a:bodyPr>
          <a:lstStyle/>
          <a:p>
            <a:pPr>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主桌排定之后，其余桌次的高低以离主桌的远近而定，</a:t>
            </a:r>
            <a:r>
              <a:rPr lang="zh-CN" altLang="en-US" sz="1400" b="1" dirty="0">
                <a:solidFill>
                  <a:srgbClr val="00B0F0"/>
                </a:solidFill>
                <a:latin typeface="微软雅黑" panose="020B0503020204020204" pitchFamily="34" charset="-122"/>
                <a:ea typeface="微软雅黑" panose="020B0503020204020204" pitchFamily="34" charset="-122"/>
              </a:rPr>
              <a:t>近者为高，远者为低；平行者以右桌为高，左桌为低</a:t>
            </a: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具体顺序，详见下图：</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9" name="画布 31"/>
          <p:cNvGrpSpPr/>
          <p:nvPr/>
        </p:nvGrpSpPr>
        <p:grpSpPr bwMode="auto">
          <a:xfrm>
            <a:off x="1476375" y="3213100"/>
            <a:ext cx="5486400" cy="2705100"/>
            <a:chOff x="0" y="0"/>
            <a:chExt cx="5486400" cy="2705100"/>
          </a:xfrm>
        </p:grpSpPr>
        <p:sp>
          <p:nvSpPr>
            <p:cNvPr id="71693" name="矩形 39"/>
            <p:cNvSpPr>
              <a:spLocks noChangeArrowheads="1"/>
            </p:cNvSpPr>
            <p:nvPr/>
          </p:nvSpPr>
          <p:spPr bwMode="auto">
            <a:xfrm>
              <a:off x="0" y="0"/>
              <a:ext cx="5486400" cy="2705100"/>
            </a:xfrm>
            <a:prstGeom prst="rect">
              <a:avLst/>
            </a:prstGeom>
            <a:noFill/>
            <a:ln w="9525">
              <a:noFill/>
              <a:miter lim="800000"/>
            </a:ln>
          </p:spPr>
          <p:txBody>
            <a:bodyPr/>
            <a:lstStyle/>
            <a:p>
              <a:endParaRPr lang="zh-CN" altLang="en-US"/>
            </a:p>
          </p:txBody>
        </p:sp>
        <p:sp>
          <p:nvSpPr>
            <p:cNvPr id="41" name="椭圆 40"/>
            <p:cNvSpPr/>
            <p:nvPr/>
          </p:nvSpPr>
          <p:spPr>
            <a:xfrm>
              <a:off x="371475" y="600075"/>
              <a:ext cx="552450" cy="55245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kern="100">
                  <a:latin typeface="微软雅黑" panose="020B0503020204020204" pitchFamily="34" charset="-122"/>
                  <a:ea typeface="宋体" panose="02010600030101010101" pitchFamily="2" charset="-122"/>
                  <a:cs typeface="宋体" panose="02010600030101010101" pitchFamily="2" charset="-122"/>
                </a:rPr>
                <a:t>1</a:t>
              </a:r>
              <a:endParaRPr lang="zh-CN" sz="1050" kern="100">
                <a:latin typeface="Times New Roman" panose="02020603050405020304"/>
                <a:cs typeface="宋体" panose="02010600030101010101" pitchFamily="2" charset="-122"/>
              </a:endParaRPr>
            </a:p>
          </p:txBody>
        </p:sp>
        <p:cxnSp>
          <p:nvCxnSpPr>
            <p:cNvPr id="42" name="直接箭头连接符 41"/>
            <p:cNvCxnSpPr/>
            <p:nvPr/>
          </p:nvCxnSpPr>
          <p:spPr>
            <a:xfrm>
              <a:off x="190500" y="1428750"/>
              <a:ext cx="733425"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3" name="直接箭头连接符 42"/>
            <p:cNvCxnSpPr/>
            <p:nvPr/>
          </p:nvCxnSpPr>
          <p:spPr>
            <a:xfrm flipH="1">
              <a:off x="1228725" y="1428750"/>
              <a:ext cx="81915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44" name="文本框 22"/>
            <p:cNvSpPr txBox="1"/>
            <p:nvPr/>
          </p:nvSpPr>
          <p:spPr>
            <a:xfrm>
              <a:off x="857885" y="1390650"/>
              <a:ext cx="488315" cy="552450"/>
            </a:xfrm>
            <a:prstGeom prst="rect">
              <a:avLst/>
            </a:prstGeom>
            <a:noFill/>
          </p:spPr>
          <p:txBody>
            <a:bodyPr wrap="none" anchor="ctr"/>
            <a:lstStyle/>
            <a:p>
              <a:pPr algn="ctr">
                <a:spcBef>
                  <a:spcPts val="0"/>
                </a:spcBef>
                <a:spcAft>
                  <a:spcPts val="0"/>
                </a:spcAft>
                <a:defRPr/>
              </a:pPr>
              <a:r>
                <a:rPr lang="zh-CN" sz="2400" b="1">
                  <a:ln w="15773" cap="flat" cmpd="sng" algn="ctr">
                    <a:gradFill>
                      <a:gsLst>
                        <a:gs pos="70000">
                          <a:srgbClr val="F16700"/>
                        </a:gs>
                        <a:gs pos="0">
                          <a:srgbClr val="FFAA65"/>
                        </a:gs>
                      </a:gsLst>
                      <a:lin ang="5400000" scaled="0"/>
                    </a:gradFill>
                    <a:prstDash val="solid"/>
                    <a:round/>
                  </a:ln>
                  <a:solidFill>
                    <a:srgbClr val="FFF0E7"/>
                  </a:solidFill>
                  <a:effectLst>
                    <a:outerShdw blurRad="50800" dist="40005" dir="5400000" algn="tl">
                      <a:srgbClr val="000000">
                        <a:alpha val="33000"/>
                      </a:srgbClr>
                    </a:outerShdw>
                  </a:effectLst>
                  <a:latin typeface="宋体" panose="02010600030101010101" pitchFamily="2" charset="-122"/>
                  <a:ea typeface="微软雅黑" panose="020B0503020204020204" pitchFamily="34" charset="-122"/>
                  <a:cs typeface="宋体" panose="02010600030101010101" pitchFamily="2" charset="-122"/>
                </a:rPr>
                <a:t>门</a:t>
              </a:r>
              <a:endParaRPr lang="zh-CN" sz="1200">
                <a:latin typeface="宋体" panose="02010600030101010101" pitchFamily="2" charset="-122"/>
                <a:ea typeface="+mn-ea"/>
                <a:cs typeface="宋体" panose="02010600030101010101" pitchFamily="2" charset="-122"/>
              </a:endParaRPr>
            </a:p>
          </p:txBody>
        </p:sp>
        <p:sp>
          <p:nvSpPr>
            <p:cNvPr id="45" name="椭圆 44"/>
            <p:cNvSpPr/>
            <p:nvPr/>
          </p:nvSpPr>
          <p:spPr>
            <a:xfrm>
              <a:off x="1209675" y="600075"/>
              <a:ext cx="552450" cy="55245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kern="100">
                  <a:latin typeface="微软雅黑" panose="020B0503020204020204" pitchFamily="34" charset="-122"/>
                  <a:ea typeface="宋体" panose="02010600030101010101" pitchFamily="2" charset="-122"/>
                  <a:cs typeface="宋体" panose="02010600030101010101" pitchFamily="2" charset="-122"/>
                </a:rPr>
                <a:t>2</a:t>
              </a:r>
              <a:endParaRPr lang="zh-CN" sz="1050" kern="100">
                <a:latin typeface="Times New Roman" panose="02020603050405020304"/>
                <a:cs typeface="宋体" panose="02010600030101010101" pitchFamily="2" charset="-122"/>
              </a:endParaRPr>
            </a:p>
          </p:txBody>
        </p:sp>
        <p:sp>
          <p:nvSpPr>
            <p:cNvPr id="46" name="文本框 24"/>
            <p:cNvSpPr txBox="1"/>
            <p:nvPr/>
          </p:nvSpPr>
          <p:spPr>
            <a:xfrm>
              <a:off x="542925" y="2162175"/>
              <a:ext cx="1066800" cy="409575"/>
            </a:xfrm>
            <a:prstGeom prst="rect">
              <a:avLst/>
            </a:prstGeom>
          </p:spPr>
          <p:style>
            <a:lnRef idx="1">
              <a:schemeClr val="accent5"/>
            </a:lnRef>
            <a:fillRef idx="2">
              <a:schemeClr val="accent5"/>
            </a:fillRef>
            <a:effectRef idx="1">
              <a:schemeClr val="accent5"/>
            </a:effectRef>
            <a:fontRef idx="minor">
              <a:schemeClr val="dk1"/>
            </a:fontRef>
          </p:style>
          <p:txBody>
            <a:bodyPr lIns="75600" tIns="46800" rIns="75600" bIns="46800" anchor="ctr"/>
            <a:lstStyle/>
            <a:p>
              <a:pPr algn="ctr">
                <a:spcBef>
                  <a:spcPts val="0"/>
                </a:spcBef>
                <a:spcAft>
                  <a:spcPts val="0"/>
                </a:spcAft>
                <a:defRPr/>
              </a:pPr>
              <a:r>
                <a:rPr lang="zh-CN" sz="1600" b="1" kern="100" dirty="0">
                  <a:solidFill>
                    <a:srgbClr val="00B0F0"/>
                  </a:solidFill>
                  <a:latin typeface="Times New Roman" panose="02020603050405020304"/>
                  <a:ea typeface="微软雅黑" panose="020B0503020204020204" pitchFamily="34" charset="-122"/>
                  <a:cs typeface="宋体" panose="02010600030101010101" pitchFamily="2" charset="-122"/>
                </a:rPr>
                <a:t>两桌横排</a:t>
              </a:r>
              <a:endParaRPr lang="zh-CN" sz="1100" kern="100" dirty="0">
                <a:latin typeface="Times New Roman" panose="02020603050405020304"/>
                <a:cs typeface="宋体" panose="02010600030101010101" pitchFamily="2" charset="-122"/>
              </a:endParaRPr>
            </a:p>
          </p:txBody>
        </p:sp>
        <p:sp>
          <p:nvSpPr>
            <p:cNvPr id="48" name="椭圆 47"/>
            <p:cNvSpPr/>
            <p:nvPr/>
          </p:nvSpPr>
          <p:spPr>
            <a:xfrm>
              <a:off x="3937000" y="85725"/>
              <a:ext cx="552450" cy="55245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kern="100">
                  <a:latin typeface="微软雅黑" panose="020B0503020204020204" pitchFamily="34" charset="-122"/>
                  <a:ea typeface="宋体" panose="02010600030101010101" pitchFamily="2" charset="-122"/>
                  <a:cs typeface="宋体" panose="02010600030101010101" pitchFamily="2" charset="-122"/>
                </a:rPr>
                <a:t>1</a:t>
              </a:r>
              <a:endParaRPr lang="zh-CN" sz="1050" kern="100">
                <a:latin typeface="Times New Roman" panose="02020603050405020304"/>
                <a:cs typeface="宋体" panose="02010600030101010101" pitchFamily="2" charset="-122"/>
              </a:endParaRPr>
            </a:p>
          </p:txBody>
        </p:sp>
        <p:cxnSp>
          <p:nvCxnSpPr>
            <p:cNvPr id="54" name="直接箭头连接符 53"/>
            <p:cNvCxnSpPr/>
            <p:nvPr/>
          </p:nvCxnSpPr>
          <p:spPr>
            <a:xfrm>
              <a:off x="3352800" y="1428750"/>
              <a:ext cx="733425"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56" name="直接箭头连接符 55"/>
            <p:cNvCxnSpPr/>
            <p:nvPr/>
          </p:nvCxnSpPr>
          <p:spPr>
            <a:xfrm flipH="1">
              <a:off x="4391025" y="1428750"/>
              <a:ext cx="81915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57" name="文本框 28"/>
            <p:cNvSpPr txBox="1"/>
            <p:nvPr/>
          </p:nvSpPr>
          <p:spPr>
            <a:xfrm>
              <a:off x="4020185" y="1390650"/>
              <a:ext cx="488315" cy="552450"/>
            </a:xfrm>
            <a:prstGeom prst="rect">
              <a:avLst/>
            </a:prstGeom>
            <a:noFill/>
          </p:spPr>
          <p:txBody>
            <a:bodyPr wrap="none" anchor="ctr"/>
            <a:lstStyle/>
            <a:p>
              <a:pPr algn="ctr">
                <a:spcBef>
                  <a:spcPts val="0"/>
                </a:spcBef>
                <a:spcAft>
                  <a:spcPts val="0"/>
                </a:spcAft>
                <a:defRPr/>
              </a:pPr>
              <a:r>
                <a:rPr lang="zh-CN" sz="2400" b="1">
                  <a:ln w="15773" cap="flat" cmpd="sng" algn="ctr">
                    <a:gradFill>
                      <a:gsLst>
                        <a:gs pos="70000">
                          <a:srgbClr val="F16700"/>
                        </a:gs>
                        <a:gs pos="0">
                          <a:srgbClr val="FFAA65"/>
                        </a:gs>
                      </a:gsLst>
                      <a:lin ang="5400000" scaled="0"/>
                    </a:gradFill>
                    <a:prstDash val="solid"/>
                    <a:round/>
                  </a:ln>
                  <a:solidFill>
                    <a:srgbClr val="FFF0E7"/>
                  </a:solidFill>
                  <a:effectLst>
                    <a:outerShdw blurRad="50800" dist="40005" dir="5400000" algn="tl">
                      <a:srgbClr val="000000">
                        <a:alpha val="33000"/>
                      </a:srgbClr>
                    </a:outerShdw>
                  </a:effectLst>
                  <a:latin typeface="宋体" panose="02010600030101010101" pitchFamily="2" charset="-122"/>
                  <a:ea typeface="微软雅黑" panose="020B0503020204020204" pitchFamily="34" charset="-122"/>
                  <a:cs typeface="宋体" panose="02010600030101010101" pitchFamily="2" charset="-122"/>
                </a:rPr>
                <a:t>门</a:t>
              </a:r>
              <a:endParaRPr lang="zh-CN" sz="1200">
                <a:latin typeface="宋体" panose="02010600030101010101" pitchFamily="2" charset="-122"/>
                <a:ea typeface="+mn-ea"/>
                <a:cs typeface="宋体" panose="02010600030101010101" pitchFamily="2" charset="-122"/>
              </a:endParaRPr>
            </a:p>
          </p:txBody>
        </p:sp>
        <p:sp>
          <p:nvSpPr>
            <p:cNvPr id="58" name="椭圆 57"/>
            <p:cNvSpPr/>
            <p:nvPr/>
          </p:nvSpPr>
          <p:spPr>
            <a:xfrm>
              <a:off x="3956050" y="762000"/>
              <a:ext cx="552450" cy="55245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kern="100">
                  <a:latin typeface="微软雅黑" panose="020B0503020204020204" pitchFamily="34" charset="-122"/>
                  <a:ea typeface="宋体" panose="02010600030101010101" pitchFamily="2" charset="-122"/>
                  <a:cs typeface="宋体" panose="02010600030101010101" pitchFamily="2" charset="-122"/>
                </a:rPr>
                <a:t>2</a:t>
              </a:r>
              <a:endParaRPr lang="zh-CN" sz="1050" kern="100">
                <a:latin typeface="Times New Roman" panose="02020603050405020304"/>
                <a:cs typeface="宋体" panose="02010600030101010101" pitchFamily="2" charset="-122"/>
              </a:endParaRPr>
            </a:p>
          </p:txBody>
        </p:sp>
        <p:sp>
          <p:nvSpPr>
            <p:cNvPr id="59" name="文本框 30"/>
            <p:cNvSpPr txBox="1"/>
            <p:nvPr/>
          </p:nvSpPr>
          <p:spPr>
            <a:xfrm>
              <a:off x="3724275" y="2162175"/>
              <a:ext cx="1066800" cy="409575"/>
            </a:xfrm>
            <a:prstGeom prst="rect">
              <a:avLst/>
            </a:prstGeom>
          </p:spPr>
          <p:style>
            <a:lnRef idx="1">
              <a:schemeClr val="accent5"/>
            </a:lnRef>
            <a:fillRef idx="2">
              <a:schemeClr val="accent5"/>
            </a:fillRef>
            <a:effectRef idx="1">
              <a:schemeClr val="accent5"/>
            </a:effectRef>
            <a:fontRef idx="minor">
              <a:schemeClr val="dk1"/>
            </a:fontRef>
          </p:style>
          <p:txBody>
            <a:bodyPr lIns="72000" tIns="46800" rIns="72000" bIns="46800" anchor="ctr"/>
            <a:lstStyle/>
            <a:p>
              <a:pPr algn="ctr">
                <a:spcBef>
                  <a:spcPts val="0"/>
                </a:spcBef>
                <a:spcAft>
                  <a:spcPts val="0"/>
                </a:spcAft>
                <a:defRPr/>
              </a:pPr>
              <a:r>
                <a:rPr lang="zh-CN" sz="1600" b="1" kern="100" dirty="0">
                  <a:solidFill>
                    <a:srgbClr val="00B0F0"/>
                  </a:solidFill>
                  <a:latin typeface="Times New Roman" panose="02020603050405020304"/>
                  <a:ea typeface="微软雅黑" panose="020B0503020204020204" pitchFamily="34" charset="-122"/>
                  <a:cs typeface="宋体" panose="02010600030101010101" pitchFamily="2" charset="-122"/>
                </a:rPr>
                <a:t>两桌竖排</a:t>
              </a:r>
              <a:endParaRPr lang="zh-CN" sz="1600" b="1" kern="100" dirty="0">
                <a:solidFill>
                  <a:srgbClr val="00B0F0"/>
                </a:solidFill>
                <a:latin typeface="Times New Roman" panose="02020603050405020304"/>
                <a:ea typeface="微软雅黑" panose="020B0503020204020204" pitchFamily="34" charset="-122"/>
                <a:cs typeface="宋体" panose="02010600030101010101" pitchFamily="2" charset="-122"/>
              </a:endParaRPr>
            </a:p>
          </p:txBody>
        </p:sp>
      </p:grpSp>
      <p:grpSp>
        <p:nvGrpSpPr>
          <p:cNvPr id="5" name="组合 4"/>
          <p:cNvGrpSpPr/>
          <p:nvPr/>
        </p:nvGrpSpPr>
        <p:grpSpPr bwMode="auto">
          <a:xfrm>
            <a:off x="525463" y="1708150"/>
            <a:ext cx="2894012" cy="857250"/>
            <a:chOff x="525918" y="1707469"/>
            <a:chExt cx="2893954" cy="857435"/>
          </a:xfrm>
        </p:grpSpPr>
        <p:sp>
          <p:nvSpPr>
            <p:cNvPr id="24" name="矩形 4"/>
            <p:cNvSpPr>
              <a:spLocks noChangeArrowheads="1"/>
            </p:cNvSpPr>
            <p:nvPr/>
          </p:nvSpPr>
          <p:spPr bwMode="auto">
            <a:xfrm>
              <a:off x="1691679" y="1938898"/>
              <a:ext cx="1728193" cy="553998"/>
            </a:xfrm>
            <a:prstGeom prst="rect">
              <a:avLst/>
            </a:prstGeom>
            <a:noFill/>
            <a:ln w="9525">
              <a:noFill/>
              <a:miter lim="800000"/>
            </a:ln>
            <a:effectLst/>
          </p:spPr>
          <p:txBody>
            <a:bodyPr>
              <a:spAutoFit/>
            </a:bodyPr>
            <a:lstStyle/>
            <a:p>
              <a:pPr>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桌次顺序原则</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pic>
          <p:nvPicPr>
            <p:cNvPr id="71692" name="Picture 3" descr="C:\Documents and Settings\Teliss_Tong\桌面\2457331_135826039953_2.jpg"/>
            <p:cNvPicPr>
              <a:picLocks noChangeAspect="1" noChangeArrowheads="1"/>
            </p:cNvPicPr>
            <p:nvPr/>
          </p:nvPicPr>
          <p:blipFill>
            <a:blip r:embed="rId1" cstate="print"/>
            <a:srcRect/>
            <a:stretch>
              <a:fillRect/>
            </a:stretch>
          </p:blipFill>
          <p:spPr bwMode="auto">
            <a:xfrm>
              <a:off x="525918" y="1707469"/>
              <a:ext cx="1169541" cy="857435"/>
            </a:xfrm>
            <a:prstGeom prst="rect">
              <a:avLst/>
            </a:prstGeom>
            <a:noFill/>
            <a:ln w="9525">
              <a:noFill/>
              <a:miter lim="800000"/>
              <a:headEnd/>
              <a:tailEnd/>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餐宴礼仪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72709"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1</a:t>
            </a:r>
            <a:endParaRPr lang="zh-CN" altLang="en-US" sz="3400">
              <a:solidFill>
                <a:schemeClr val="bg1"/>
              </a:solidFill>
              <a:latin typeface="Broadway"/>
            </a:endParaRPr>
          </a:p>
        </p:txBody>
      </p:sp>
      <p:sp>
        <p:nvSpPr>
          <p:cNvPr id="12" name="TextBox 11"/>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桌次排列</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708025" y="2636838"/>
            <a:ext cx="6959600" cy="0"/>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36" name="矩形 35"/>
          <p:cNvSpPr/>
          <p:nvPr/>
        </p:nvSpPr>
        <p:spPr>
          <a:xfrm>
            <a:off x="3492500" y="1541463"/>
            <a:ext cx="4032250" cy="1023937"/>
          </a:xfrm>
          <a:prstGeom prst="rect">
            <a:avLst/>
          </a:prstGeom>
          <a:noFill/>
        </p:spPr>
        <p:txBody>
          <a:bodyPr>
            <a:spAutoFit/>
          </a:bodyPr>
          <a:lstStyle/>
          <a:p>
            <a:pPr>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主桌排定之后，其余桌次的高低以离主桌的远近而定，</a:t>
            </a:r>
            <a:r>
              <a:rPr lang="zh-CN" altLang="en-US" sz="1400" b="1" dirty="0">
                <a:solidFill>
                  <a:srgbClr val="00B0F0"/>
                </a:solidFill>
                <a:latin typeface="微软雅黑" panose="020B0503020204020204" pitchFamily="34" charset="-122"/>
                <a:ea typeface="微软雅黑" panose="020B0503020204020204" pitchFamily="34" charset="-122"/>
              </a:rPr>
              <a:t>近者为高，远者为低；平行者以右桌为高，左桌为低</a:t>
            </a: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具体顺序，详见下图：</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2713" name="组合 4"/>
          <p:cNvGrpSpPr/>
          <p:nvPr/>
        </p:nvGrpSpPr>
        <p:grpSpPr bwMode="auto">
          <a:xfrm>
            <a:off x="525463" y="1708150"/>
            <a:ext cx="2894012" cy="857250"/>
            <a:chOff x="525918" y="1707469"/>
            <a:chExt cx="2893954" cy="857435"/>
          </a:xfrm>
        </p:grpSpPr>
        <p:sp>
          <p:nvSpPr>
            <p:cNvPr id="24" name="矩形 4"/>
            <p:cNvSpPr>
              <a:spLocks noChangeArrowheads="1"/>
            </p:cNvSpPr>
            <p:nvPr/>
          </p:nvSpPr>
          <p:spPr bwMode="auto">
            <a:xfrm>
              <a:off x="1691679" y="1938898"/>
              <a:ext cx="1728193" cy="553998"/>
            </a:xfrm>
            <a:prstGeom prst="rect">
              <a:avLst/>
            </a:prstGeom>
            <a:noFill/>
            <a:ln w="9525">
              <a:noFill/>
              <a:miter lim="800000"/>
            </a:ln>
            <a:effectLst/>
          </p:spPr>
          <p:txBody>
            <a:bodyPr>
              <a:spAutoFit/>
            </a:bodyPr>
            <a:lstStyle/>
            <a:p>
              <a:pPr>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桌次顺序原则</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pic>
          <p:nvPicPr>
            <p:cNvPr id="72748" name="Picture 3" descr="C:\Documents and Settings\Teliss_Tong\桌面\2457331_135826039953_2.jpg"/>
            <p:cNvPicPr>
              <a:picLocks noChangeAspect="1" noChangeArrowheads="1"/>
            </p:cNvPicPr>
            <p:nvPr/>
          </p:nvPicPr>
          <p:blipFill>
            <a:blip r:embed="rId1" cstate="print"/>
            <a:srcRect/>
            <a:stretch>
              <a:fillRect/>
            </a:stretch>
          </p:blipFill>
          <p:spPr bwMode="auto">
            <a:xfrm>
              <a:off x="525918" y="1707469"/>
              <a:ext cx="1169541" cy="857435"/>
            </a:xfrm>
            <a:prstGeom prst="rect">
              <a:avLst/>
            </a:prstGeom>
            <a:noFill/>
            <a:ln w="9525">
              <a:noFill/>
              <a:miter lim="800000"/>
              <a:headEnd/>
              <a:tailEnd/>
            </a:ln>
          </p:spPr>
        </p:pic>
      </p:grpSp>
      <p:grpSp>
        <p:nvGrpSpPr>
          <p:cNvPr id="4" name="组合 3"/>
          <p:cNvGrpSpPr/>
          <p:nvPr/>
        </p:nvGrpSpPr>
        <p:grpSpPr bwMode="auto">
          <a:xfrm>
            <a:off x="428625" y="3402013"/>
            <a:ext cx="1982788" cy="2635250"/>
            <a:chOff x="395536" y="3402484"/>
            <a:chExt cx="1982788" cy="2635250"/>
          </a:xfrm>
        </p:grpSpPr>
        <p:sp>
          <p:nvSpPr>
            <p:cNvPr id="28" name="Line 31"/>
            <p:cNvSpPr>
              <a:spLocks noChangeShapeType="1"/>
            </p:cNvSpPr>
            <p:nvPr/>
          </p:nvSpPr>
          <p:spPr bwMode="auto">
            <a:xfrm>
              <a:off x="395536" y="4861396"/>
              <a:ext cx="685800" cy="0"/>
            </a:xfrm>
            <a:prstGeom prst="line">
              <a:avLst/>
            </a:prstGeom>
            <a:ln>
              <a:tailEnd type="arrow"/>
            </a:ln>
          </p:spPr>
          <p:style>
            <a:lnRef idx="3">
              <a:schemeClr val="accent2"/>
            </a:lnRef>
            <a:fillRef idx="0">
              <a:schemeClr val="accent2"/>
            </a:fillRef>
            <a:effectRef idx="2">
              <a:schemeClr val="accent2"/>
            </a:effectRef>
            <a:fontRef idx="minor">
              <a:schemeClr val="tx1"/>
            </a:fontRef>
          </p:style>
          <p:txBody>
            <a:bodyPr lIns="0" tIns="0" rIns="0" bIns="0" anchor="ctr"/>
            <a:lstStyle/>
            <a:p>
              <a:pPr algn="ctr">
                <a:spcBef>
                  <a:spcPts val="0"/>
                </a:spcBef>
                <a:spcAft>
                  <a:spcPts val="0"/>
                </a:spcAft>
                <a:defRPr/>
              </a:pPr>
              <a:endParaRPr lang="zh-CN" altLang="en-US" kern="100">
                <a:solidFill>
                  <a:schemeClr val="lt1"/>
                </a:solidFill>
                <a:latin typeface="微软雅黑" panose="020B0503020204020204" pitchFamily="34" charset="-122"/>
                <a:cs typeface="宋体" panose="02010600030101010101" pitchFamily="2" charset="-122"/>
              </a:endParaRPr>
            </a:p>
          </p:txBody>
        </p:sp>
        <p:sp>
          <p:nvSpPr>
            <p:cNvPr id="29" name="Line 32"/>
            <p:cNvSpPr>
              <a:spLocks noChangeShapeType="1"/>
            </p:cNvSpPr>
            <p:nvPr/>
          </p:nvSpPr>
          <p:spPr bwMode="auto">
            <a:xfrm flipH="1">
              <a:off x="1616324" y="4850284"/>
              <a:ext cx="762000" cy="0"/>
            </a:xfrm>
            <a:prstGeom prst="line">
              <a:avLst/>
            </a:prstGeom>
            <a:ln>
              <a:tailEnd type="arrow"/>
            </a:ln>
          </p:spPr>
          <p:style>
            <a:lnRef idx="3">
              <a:schemeClr val="accent2"/>
            </a:lnRef>
            <a:fillRef idx="0">
              <a:schemeClr val="accent2"/>
            </a:fillRef>
            <a:effectRef idx="2">
              <a:schemeClr val="accent2"/>
            </a:effectRef>
            <a:fontRef idx="minor">
              <a:schemeClr val="tx1"/>
            </a:fontRef>
          </p:style>
          <p:txBody>
            <a:bodyPr lIns="0" tIns="0" rIns="0" bIns="0" anchor="ctr"/>
            <a:lstStyle/>
            <a:p>
              <a:pPr algn="ctr">
                <a:spcBef>
                  <a:spcPts val="0"/>
                </a:spcBef>
                <a:spcAft>
                  <a:spcPts val="0"/>
                </a:spcAft>
                <a:defRPr/>
              </a:pPr>
              <a:endParaRPr lang="zh-CN" altLang="en-US" kern="100">
                <a:solidFill>
                  <a:schemeClr val="lt1"/>
                </a:solidFill>
                <a:latin typeface="微软雅黑" panose="020B0503020204020204" pitchFamily="34" charset="-122"/>
                <a:cs typeface="宋体" panose="02010600030101010101" pitchFamily="2" charset="-122"/>
              </a:endParaRPr>
            </a:p>
          </p:txBody>
        </p:sp>
        <p:sp>
          <p:nvSpPr>
            <p:cNvPr id="30" name="Oval 33"/>
            <p:cNvSpPr>
              <a:spLocks noChangeArrowheads="1"/>
            </p:cNvSpPr>
            <p:nvPr/>
          </p:nvSpPr>
          <p:spPr bwMode="auto">
            <a:xfrm>
              <a:off x="1116261" y="3402484"/>
              <a:ext cx="457200" cy="45720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a:latin typeface="微软雅黑" panose="020B0503020204020204" pitchFamily="34" charset="-122"/>
                  <a:cs typeface="宋体" panose="02010600030101010101" pitchFamily="2" charset="-122"/>
                </a:rPr>
                <a:t>1</a:t>
              </a:r>
              <a:endParaRPr lang="en-US" altLang="zh-CN" kern="100">
                <a:latin typeface="微软雅黑" panose="020B0503020204020204" pitchFamily="34" charset="-122"/>
                <a:cs typeface="宋体" panose="02010600030101010101" pitchFamily="2" charset="-122"/>
              </a:endParaRPr>
            </a:p>
          </p:txBody>
        </p:sp>
        <p:sp>
          <p:nvSpPr>
            <p:cNvPr id="31" name="Oval 34"/>
            <p:cNvSpPr>
              <a:spLocks noChangeArrowheads="1"/>
            </p:cNvSpPr>
            <p:nvPr/>
          </p:nvSpPr>
          <p:spPr bwMode="auto">
            <a:xfrm>
              <a:off x="701924" y="3859684"/>
              <a:ext cx="381000" cy="38100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dirty="0">
                  <a:latin typeface="微软雅黑" panose="020B0503020204020204" pitchFamily="34" charset="-122"/>
                  <a:cs typeface="宋体" panose="02010600030101010101" pitchFamily="2" charset="-122"/>
                </a:rPr>
                <a:t>2</a:t>
              </a:r>
              <a:endParaRPr lang="en-US" altLang="zh-CN" kern="100" dirty="0">
                <a:latin typeface="微软雅黑" panose="020B0503020204020204" pitchFamily="34" charset="-122"/>
                <a:cs typeface="宋体" panose="02010600030101010101" pitchFamily="2" charset="-122"/>
              </a:endParaRPr>
            </a:p>
          </p:txBody>
        </p:sp>
        <p:sp>
          <p:nvSpPr>
            <p:cNvPr id="32" name="Oval 35"/>
            <p:cNvSpPr>
              <a:spLocks noChangeArrowheads="1"/>
            </p:cNvSpPr>
            <p:nvPr/>
          </p:nvSpPr>
          <p:spPr bwMode="auto">
            <a:xfrm>
              <a:off x="1616324" y="3859684"/>
              <a:ext cx="381000" cy="38100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dirty="0">
                  <a:latin typeface="微软雅黑" panose="020B0503020204020204" pitchFamily="34" charset="-122"/>
                  <a:cs typeface="宋体" panose="02010600030101010101" pitchFamily="2" charset="-122"/>
                </a:rPr>
                <a:t>3</a:t>
              </a:r>
              <a:endParaRPr lang="en-US" altLang="zh-CN" kern="100" dirty="0">
                <a:latin typeface="微软雅黑" panose="020B0503020204020204" pitchFamily="34" charset="-122"/>
                <a:cs typeface="宋体" panose="02010600030101010101" pitchFamily="2" charset="-122"/>
              </a:endParaRPr>
            </a:p>
          </p:txBody>
        </p:sp>
        <p:sp>
          <p:nvSpPr>
            <p:cNvPr id="33" name="Oval 36"/>
            <p:cNvSpPr>
              <a:spLocks noChangeArrowheads="1"/>
            </p:cNvSpPr>
            <p:nvPr/>
          </p:nvSpPr>
          <p:spPr bwMode="auto">
            <a:xfrm>
              <a:off x="701924" y="4316884"/>
              <a:ext cx="381000" cy="38100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a:latin typeface="微软雅黑" panose="020B0503020204020204" pitchFamily="34" charset="-122"/>
                  <a:cs typeface="宋体" panose="02010600030101010101" pitchFamily="2" charset="-122"/>
                </a:rPr>
                <a:t>4</a:t>
              </a:r>
              <a:endParaRPr lang="en-US" altLang="zh-CN" kern="100">
                <a:latin typeface="微软雅黑" panose="020B0503020204020204" pitchFamily="34" charset="-122"/>
                <a:cs typeface="宋体" panose="02010600030101010101" pitchFamily="2" charset="-122"/>
              </a:endParaRPr>
            </a:p>
          </p:txBody>
        </p:sp>
        <p:sp>
          <p:nvSpPr>
            <p:cNvPr id="34" name="Oval 37"/>
            <p:cNvSpPr>
              <a:spLocks noChangeArrowheads="1"/>
            </p:cNvSpPr>
            <p:nvPr/>
          </p:nvSpPr>
          <p:spPr bwMode="auto">
            <a:xfrm>
              <a:off x="1616324" y="4316884"/>
              <a:ext cx="381000" cy="38100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a:latin typeface="微软雅黑" panose="020B0503020204020204" pitchFamily="34" charset="-122"/>
                  <a:cs typeface="宋体" panose="02010600030101010101" pitchFamily="2" charset="-122"/>
                </a:rPr>
                <a:t>5</a:t>
              </a:r>
              <a:endParaRPr lang="en-US" altLang="zh-CN" kern="100">
                <a:latin typeface="微软雅黑" panose="020B0503020204020204" pitchFamily="34" charset="-122"/>
                <a:cs typeface="宋体" panose="02010600030101010101" pitchFamily="2" charset="-122"/>
              </a:endParaRPr>
            </a:p>
          </p:txBody>
        </p:sp>
        <p:sp>
          <p:nvSpPr>
            <p:cNvPr id="35" name="WordArt 38"/>
            <p:cNvSpPr>
              <a:spLocks noChangeArrowheads="1" noChangeShapeType="1"/>
            </p:cNvSpPr>
            <p:nvPr/>
          </p:nvSpPr>
          <p:spPr bwMode="auto">
            <a:xfrm>
              <a:off x="1152774" y="5002684"/>
              <a:ext cx="461963" cy="381000"/>
            </a:xfrm>
            <a:prstGeom prst="rect">
              <a:avLst/>
            </a:prstGeom>
            <a:noFill/>
          </p:spPr>
          <p:txBody>
            <a:bodyPr wrap="none" anchor="ctr"/>
            <a:lstStyle/>
            <a:p>
              <a:pPr algn="ctr">
                <a:spcBef>
                  <a:spcPts val="0"/>
                </a:spcBef>
                <a:spcAft>
                  <a:spcPts val="0"/>
                </a:spcAft>
                <a:defRPr/>
              </a:pPr>
              <a:r>
                <a:rPr lang="zh-CN" altLang="en-US" sz="2400" b="1" dirty="0">
                  <a:ln w="15773" cap="flat" cmpd="sng" algn="ctr">
                    <a:gradFill>
                      <a:gsLst>
                        <a:gs pos="70000">
                          <a:srgbClr val="F16700"/>
                        </a:gs>
                        <a:gs pos="0">
                          <a:srgbClr val="FFAA65"/>
                        </a:gs>
                      </a:gsLst>
                      <a:lin ang="5400000" scaled="0"/>
                    </a:gradFill>
                    <a:prstDash val="solid"/>
                    <a:round/>
                  </a:ln>
                  <a:solidFill>
                    <a:srgbClr val="FFF0E7"/>
                  </a:solidFill>
                  <a:effectLst>
                    <a:outerShdw blurRad="50800" dist="40005" dir="5400000" algn="tl">
                      <a:srgbClr val="000000">
                        <a:alpha val="33000"/>
                      </a:srgbClr>
                    </a:outerShdw>
                  </a:effectLst>
                  <a:latin typeface="宋体" panose="02010600030101010101" pitchFamily="2" charset="-122"/>
                  <a:ea typeface="微软雅黑" panose="020B0503020204020204" pitchFamily="34" charset="-122"/>
                  <a:cs typeface="宋体" panose="02010600030101010101" pitchFamily="2" charset="-122"/>
                </a:rPr>
                <a:t>门</a:t>
              </a:r>
              <a:endParaRPr lang="zh-CN" altLang="en-US" sz="2400" b="1" dirty="0">
                <a:ln w="15773" cap="flat" cmpd="sng" algn="ctr">
                  <a:gradFill>
                    <a:gsLst>
                      <a:gs pos="70000">
                        <a:srgbClr val="F16700"/>
                      </a:gs>
                      <a:gs pos="0">
                        <a:srgbClr val="FFAA65"/>
                      </a:gs>
                    </a:gsLst>
                    <a:lin ang="5400000" scaled="0"/>
                  </a:gradFill>
                  <a:prstDash val="solid"/>
                  <a:round/>
                </a:ln>
                <a:solidFill>
                  <a:srgbClr val="FFF0E7"/>
                </a:solidFill>
                <a:effectLst>
                  <a:outerShdw blurRad="50800" dist="40005" dir="5400000" algn="tl">
                    <a:srgbClr val="000000">
                      <a:alpha val="33000"/>
                    </a:srgbClr>
                  </a:outerShdw>
                </a:effectLst>
                <a:latin typeface="宋体" panose="02010600030101010101" pitchFamily="2" charset="-122"/>
                <a:ea typeface="微软雅黑" panose="020B0503020204020204" pitchFamily="34" charset="-122"/>
                <a:cs typeface="宋体" panose="02010600030101010101" pitchFamily="2" charset="-122"/>
              </a:endParaRPr>
            </a:p>
          </p:txBody>
        </p:sp>
        <p:sp>
          <p:nvSpPr>
            <p:cNvPr id="37" name="Text Box 39"/>
            <p:cNvSpPr txBox="1">
              <a:spLocks noChangeArrowheads="1"/>
            </p:cNvSpPr>
            <p:nvPr/>
          </p:nvSpPr>
          <p:spPr bwMode="auto">
            <a:xfrm>
              <a:off x="970211" y="5580534"/>
              <a:ext cx="793750" cy="457200"/>
            </a:xfrm>
            <a:prstGeom prst="rect">
              <a:avLst/>
            </a:prstGeom>
          </p:spPr>
          <p:style>
            <a:lnRef idx="1">
              <a:schemeClr val="accent5"/>
            </a:lnRef>
            <a:fillRef idx="2">
              <a:schemeClr val="accent5"/>
            </a:fillRef>
            <a:effectRef idx="1">
              <a:schemeClr val="accent5"/>
            </a:effectRef>
            <a:fontRef idx="minor">
              <a:schemeClr val="dk1"/>
            </a:fontRef>
          </p:style>
          <p:txBody>
            <a:bodyPr lIns="75600" tIns="46800" rIns="75600" bIns="46800" anchor="ctr"/>
            <a:lstStyle>
              <a:defPPr>
                <a:defRPr lang="en-US"/>
              </a:defPPr>
              <a:lvl1pPr algn="ctr">
                <a:spcAft>
                  <a:spcPts val="0"/>
                </a:spcAft>
                <a:defRPr sz="1600" b="1" kern="100">
                  <a:solidFill>
                    <a:srgbClr val="00B0F0"/>
                  </a:solidFill>
                  <a:effectLst/>
                  <a:latin typeface="Times New Roman" panose="02020603050405020304"/>
                  <a:ea typeface="微软雅黑" panose="020B0503020204020204" pitchFamily="34" charset="-122"/>
                  <a:cs typeface="宋体" panose="02010600030101010101" pitchFamily="2"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spcBef>
                  <a:spcPts val="0"/>
                </a:spcBef>
                <a:defRPr/>
              </a:pPr>
              <a:r>
                <a:rPr lang="zh-CN" altLang="en-US"/>
                <a:t>五桌</a:t>
              </a:r>
              <a:endParaRPr lang="zh-CN" altLang="en-US"/>
            </a:p>
          </p:txBody>
        </p:sp>
      </p:grpSp>
      <p:grpSp>
        <p:nvGrpSpPr>
          <p:cNvPr id="6" name="组合 5"/>
          <p:cNvGrpSpPr/>
          <p:nvPr/>
        </p:nvGrpSpPr>
        <p:grpSpPr bwMode="auto">
          <a:xfrm>
            <a:off x="3165475" y="3559175"/>
            <a:ext cx="1911350" cy="2465388"/>
            <a:chOff x="3166120" y="3559646"/>
            <a:chExt cx="1909936" cy="2465388"/>
          </a:xfrm>
        </p:grpSpPr>
        <p:sp>
          <p:nvSpPr>
            <p:cNvPr id="47" name="Line 52"/>
            <p:cNvSpPr>
              <a:spLocks noChangeShapeType="1"/>
            </p:cNvSpPr>
            <p:nvPr/>
          </p:nvSpPr>
          <p:spPr bwMode="auto">
            <a:xfrm>
              <a:off x="3166120" y="4837584"/>
              <a:ext cx="685293" cy="0"/>
            </a:xfrm>
            <a:prstGeom prst="line">
              <a:avLst/>
            </a:prstGeom>
            <a:ln>
              <a:tailEnd type="arrow"/>
            </a:ln>
          </p:spPr>
          <p:style>
            <a:lnRef idx="3">
              <a:schemeClr val="accent2"/>
            </a:lnRef>
            <a:fillRef idx="0">
              <a:schemeClr val="accent2"/>
            </a:fillRef>
            <a:effectRef idx="2">
              <a:schemeClr val="accent2"/>
            </a:effectRef>
            <a:fontRef idx="minor">
              <a:schemeClr val="tx1"/>
            </a:fontRef>
          </p:style>
          <p:txBody>
            <a:bodyPr lIns="0" tIns="0" rIns="0" bIns="0" anchor="ctr"/>
            <a:lstStyle/>
            <a:p>
              <a:pPr algn="ctr">
                <a:spcBef>
                  <a:spcPts val="0"/>
                </a:spcBef>
                <a:spcAft>
                  <a:spcPts val="0"/>
                </a:spcAft>
                <a:defRPr/>
              </a:pPr>
              <a:endParaRPr lang="zh-CN" altLang="en-US" kern="100">
                <a:solidFill>
                  <a:schemeClr val="lt1"/>
                </a:solidFill>
                <a:latin typeface="微软雅黑" panose="020B0503020204020204" pitchFamily="34" charset="-122"/>
                <a:cs typeface="宋体" panose="02010600030101010101" pitchFamily="2" charset="-122"/>
              </a:endParaRPr>
            </a:p>
          </p:txBody>
        </p:sp>
        <p:sp>
          <p:nvSpPr>
            <p:cNvPr id="49" name="Line 53"/>
            <p:cNvSpPr>
              <a:spLocks noChangeShapeType="1"/>
            </p:cNvSpPr>
            <p:nvPr/>
          </p:nvSpPr>
          <p:spPr bwMode="auto">
            <a:xfrm flipH="1">
              <a:off x="4314620" y="4837584"/>
              <a:ext cx="761436" cy="0"/>
            </a:xfrm>
            <a:prstGeom prst="line">
              <a:avLst/>
            </a:prstGeom>
            <a:ln>
              <a:tailEnd type="arrow"/>
            </a:ln>
          </p:spPr>
          <p:style>
            <a:lnRef idx="3">
              <a:schemeClr val="accent2"/>
            </a:lnRef>
            <a:fillRef idx="0">
              <a:schemeClr val="accent2"/>
            </a:fillRef>
            <a:effectRef idx="2">
              <a:schemeClr val="accent2"/>
            </a:effectRef>
            <a:fontRef idx="minor">
              <a:schemeClr val="tx1"/>
            </a:fontRef>
          </p:style>
          <p:txBody>
            <a:bodyPr lIns="0" tIns="0" rIns="0" bIns="0" anchor="ctr"/>
            <a:lstStyle/>
            <a:p>
              <a:pPr algn="ctr">
                <a:spcBef>
                  <a:spcPts val="0"/>
                </a:spcBef>
                <a:spcAft>
                  <a:spcPts val="0"/>
                </a:spcAft>
                <a:defRPr/>
              </a:pPr>
              <a:endParaRPr lang="zh-CN" altLang="en-US" kern="100">
                <a:solidFill>
                  <a:schemeClr val="lt1"/>
                </a:solidFill>
                <a:latin typeface="微软雅黑" panose="020B0503020204020204" pitchFamily="34" charset="-122"/>
                <a:cs typeface="宋体" panose="02010600030101010101" pitchFamily="2" charset="-122"/>
              </a:endParaRPr>
            </a:p>
          </p:txBody>
        </p:sp>
        <p:sp>
          <p:nvSpPr>
            <p:cNvPr id="50" name="Oval 54"/>
            <p:cNvSpPr>
              <a:spLocks noChangeArrowheads="1"/>
            </p:cNvSpPr>
            <p:nvPr/>
          </p:nvSpPr>
          <p:spPr bwMode="auto">
            <a:xfrm>
              <a:off x="3860931" y="3559646"/>
              <a:ext cx="456862" cy="45720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a:latin typeface="微软雅黑" panose="020B0503020204020204" pitchFamily="34" charset="-122"/>
                  <a:cs typeface="宋体" panose="02010600030101010101" pitchFamily="2" charset="-122"/>
                </a:rPr>
                <a:t>1</a:t>
              </a:r>
              <a:endParaRPr lang="en-US" altLang="zh-CN" kern="100">
                <a:latin typeface="微软雅黑" panose="020B0503020204020204" pitchFamily="34" charset="-122"/>
                <a:cs typeface="宋体" panose="02010600030101010101" pitchFamily="2" charset="-122"/>
              </a:endParaRPr>
            </a:p>
          </p:txBody>
        </p:sp>
        <p:sp>
          <p:nvSpPr>
            <p:cNvPr id="51" name="Oval 55"/>
            <p:cNvSpPr>
              <a:spLocks noChangeArrowheads="1"/>
            </p:cNvSpPr>
            <p:nvPr/>
          </p:nvSpPr>
          <p:spPr bwMode="auto">
            <a:xfrm>
              <a:off x="3251782" y="3559646"/>
              <a:ext cx="456862" cy="45720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dirty="0">
                  <a:latin typeface="微软雅黑" panose="020B0503020204020204" pitchFamily="34" charset="-122"/>
                  <a:cs typeface="宋体" panose="02010600030101010101" pitchFamily="2" charset="-122"/>
                </a:rPr>
                <a:t>2</a:t>
              </a:r>
              <a:endParaRPr lang="en-US" altLang="zh-CN" kern="100" dirty="0">
                <a:latin typeface="微软雅黑" panose="020B0503020204020204" pitchFamily="34" charset="-122"/>
                <a:cs typeface="宋体" panose="02010600030101010101" pitchFamily="2" charset="-122"/>
              </a:endParaRPr>
            </a:p>
          </p:txBody>
        </p:sp>
        <p:sp>
          <p:nvSpPr>
            <p:cNvPr id="52" name="Oval 56"/>
            <p:cNvSpPr>
              <a:spLocks noChangeArrowheads="1"/>
            </p:cNvSpPr>
            <p:nvPr/>
          </p:nvSpPr>
          <p:spPr bwMode="auto">
            <a:xfrm>
              <a:off x="4470080" y="3559646"/>
              <a:ext cx="458449" cy="45720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a:latin typeface="微软雅黑" panose="020B0503020204020204" pitchFamily="34" charset="-122"/>
                  <a:cs typeface="宋体" panose="02010600030101010101" pitchFamily="2" charset="-122"/>
                </a:rPr>
                <a:t>3</a:t>
              </a:r>
              <a:endParaRPr lang="en-US" altLang="zh-CN" kern="100">
                <a:latin typeface="微软雅黑" panose="020B0503020204020204" pitchFamily="34" charset="-122"/>
                <a:cs typeface="宋体" panose="02010600030101010101" pitchFamily="2" charset="-122"/>
              </a:endParaRPr>
            </a:p>
          </p:txBody>
        </p:sp>
        <p:sp>
          <p:nvSpPr>
            <p:cNvPr id="53" name="Oval 57"/>
            <p:cNvSpPr>
              <a:spLocks noChangeArrowheads="1"/>
            </p:cNvSpPr>
            <p:nvPr/>
          </p:nvSpPr>
          <p:spPr bwMode="auto">
            <a:xfrm>
              <a:off x="3860931" y="4227984"/>
              <a:ext cx="456862" cy="45720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a:latin typeface="微软雅黑" panose="020B0503020204020204" pitchFamily="34" charset="-122"/>
                  <a:cs typeface="宋体" panose="02010600030101010101" pitchFamily="2" charset="-122"/>
                </a:rPr>
                <a:t>4</a:t>
              </a:r>
              <a:endParaRPr lang="en-US" altLang="zh-CN" kern="100">
                <a:latin typeface="微软雅黑" panose="020B0503020204020204" pitchFamily="34" charset="-122"/>
                <a:cs typeface="宋体" panose="02010600030101010101" pitchFamily="2" charset="-122"/>
              </a:endParaRPr>
            </a:p>
          </p:txBody>
        </p:sp>
        <p:sp>
          <p:nvSpPr>
            <p:cNvPr id="55" name="Oval 58"/>
            <p:cNvSpPr>
              <a:spLocks noChangeArrowheads="1"/>
            </p:cNvSpPr>
            <p:nvPr/>
          </p:nvSpPr>
          <p:spPr bwMode="auto">
            <a:xfrm>
              <a:off x="3251782" y="4227984"/>
              <a:ext cx="444171" cy="45720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a:latin typeface="微软雅黑" panose="020B0503020204020204" pitchFamily="34" charset="-122"/>
                  <a:cs typeface="宋体" panose="02010600030101010101" pitchFamily="2" charset="-122"/>
                </a:rPr>
                <a:t>5</a:t>
              </a:r>
              <a:endParaRPr lang="en-US" altLang="zh-CN" kern="100">
                <a:latin typeface="微软雅黑" panose="020B0503020204020204" pitchFamily="34" charset="-122"/>
                <a:cs typeface="宋体" panose="02010600030101010101" pitchFamily="2" charset="-122"/>
              </a:endParaRPr>
            </a:p>
          </p:txBody>
        </p:sp>
        <p:sp>
          <p:nvSpPr>
            <p:cNvPr id="60" name="Oval 59"/>
            <p:cNvSpPr>
              <a:spLocks noChangeArrowheads="1"/>
            </p:cNvSpPr>
            <p:nvPr/>
          </p:nvSpPr>
          <p:spPr bwMode="auto">
            <a:xfrm>
              <a:off x="4470080" y="4227984"/>
              <a:ext cx="458449" cy="45720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a:latin typeface="微软雅黑" panose="020B0503020204020204" pitchFamily="34" charset="-122"/>
                  <a:cs typeface="宋体" panose="02010600030101010101" pitchFamily="2" charset="-122"/>
                </a:rPr>
                <a:t>6</a:t>
              </a:r>
              <a:endParaRPr lang="en-US" altLang="zh-CN" kern="100">
                <a:latin typeface="微软雅黑" panose="020B0503020204020204" pitchFamily="34" charset="-122"/>
                <a:cs typeface="宋体" panose="02010600030101010101" pitchFamily="2" charset="-122"/>
              </a:endParaRPr>
            </a:p>
          </p:txBody>
        </p:sp>
        <p:sp>
          <p:nvSpPr>
            <p:cNvPr id="61" name="WordArt 60"/>
            <p:cNvSpPr>
              <a:spLocks noChangeArrowheads="1" noChangeShapeType="1"/>
            </p:cNvSpPr>
            <p:nvPr/>
          </p:nvSpPr>
          <p:spPr bwMode="auto">
            <a:xfrm>
              <a:off x="3861049" y="4989984"/>
              <a:ext cx="461963" cy="381000"/>
            </a:xfrm>
            <a:prstGeom prst="rect">
              <a:avLst/>
            </a:prstGeom>
            <a:noFill/>
          </p:spPr>
          <p:txBody>
            <a:bodyPr wrap="none" anchor="ctr"/>
            <a:lstStyle/>
            <a:p>
              <a:pPr algn="ctr">
                <a:spcBef>
                  <a:spcPts val="0"/>
                </a:spcBef>
                <a:spcAft>
                  <a:spcPts val="0"/>
                </a:spcAft>
                <a:defRPr/>
              </a:pPr>
              <a:r>
                <a:rPr lang="zh-CN" altLang="en-US" sz="2400" b="1">
                  <a:ln w="15773" cap="flat" cmpd="sng" algn="ctr">
                    <a:gradFill>
                      <a:gsLst>
                        <a:gs pos="70000">
                          <a:srgbClr val="F16700"/>
                        </a:gs>
                        <a:gs pos="0">
                          <a:srgbClr val="FFAA65"/>
                        </a:gs>
                      </a:gsLst>
                      <a:lin ang="5400000" scaled="0"/>
                    </a:gradFill>
                    <a:prstDash val="solid"/>
                    <a:round/>
                  </a:ln>
                  <a:solidFill>
                    <a:srgbClr val="FFF0E7"/>
                  </a:solidFill>
                  <a:effectLst>
                    <a:outerShdw blurRad="50800" dist="40005" dir="5400000" algn="tl">
                      <a:srgbClr val="000000">
                        <a:alpha val="33000"/>
                      </a:srgbClr>
                    </a:outerShdw>
                  </a:effectLst>
                  <a:latin typeface="宋体" panose="02010600030101010101" pitchFamily="2" charset="-122"/>
                  <a:ea typeface="微软雅黑" panose="020B0503020204020204" pitchFamily="34" charset="-122"/>
                  <a:cs typeface="宋体" panose="02010600030101010101" pitchFamily="2" charset="-122"/>
                </a:rPr>
                <a:t>门</a:t>
              </a:r>
              <a:endParaRPr lang="zh-CN" altLang="en-US" sz="2400" b="1">
                <a:ln w="15773" cap="flat" cmpd="sng" algn="ctr">
                  <a:gradFill>
                    <a:gsLst>
                      <a:gs pos="70000">
                        <a:srgbClr val="F16700"/>
                      </a:gs>
                      <a:gs pos="0">
                        <a:srgbClr val="FFAA65"/>
                      </a:gs>
                    </a:gsLst>
                    <a:lin ang="5400000" scaled="0"/>
                  </a:gradFill>
                  <a:prstDash val="solid"/>
                  <a:round/>
                </a:ln>
                <a:solidFill>
                  <a:srgbClr val="FFF0E7"/>
                </a:solidFill>
                <a:effectLst>
                  <a:outerShdw blurRad="50800" dist="40005" dir="5400000" algn="tl">
                    <a:srgbClr val="000000">
                      <a:alpha val="33000"/>
                    </a:srgbClr>
                  </a:outerShdw>
                </a:effectLst>
                <a:latin typeface="宋体" panose="02010600030101010101" pitchFamily="2" charset="-122"/>
                <a:ea typeface="微软雅黑" panose="020B0503020204020204" pitchFamily="34" charset="-122"/>
                <a:cs typeface="宋体" panose="02010600030101010101" pitchFamily="2" charset="-122"/>
              </a:endParaRPr>
            </a:p>
          </p:txBody>
        </p:sp>
        <p:sp>
          <p:nvSpPr>
            <p:cNvPr id="62" name="Text Box 61"/>
            <p:cNvSpPr txBox="1">
              <a:spLocks noChangeArrowheads="1"/>
            </p:cNvSpPr>
            <p:nvPr/>
          </p:nvSpPr>
          <p:spPr bwMode="auto">
            <a:xfrm>
              <a:off x="3708643" y="5567834"/>
              <a:ext cx="793163" cy="457200"/>
            </a:xfrm>
            <a:prstGeom prst="rect">
              <a:avLst/>
            </a:prstGeom>
          </p:spPr>
          <p:style>
            <a:lnRef idx="1">
              <a:schemeClr val="accent5"/>
            </a:lnRef>
            <a:fillRef idx="2">
              <a:schemeClr val="accent5"/>
            </a:fillRef>
            <a:effectRef idx="1">
              <a:schemeClr val="accent5"/>
            </a:effectRef>
            <a:fontRef idx="minor">
              <a:schemeClr val="dk1"/>
            </a:fontRef>
          </p:style>
          <p:txBody>
            <a:bodyPr lIns="75600" tIns="46800" rIns="75600" bIns="46800" anchor="ctr"/>
            <a:lstStyle>
              <a:defPPr>
                <a:defRPr lang="en-US"/>
              </a:defPPr>
              <a:lvl1pPr algn="ctr">
                <a:spcAft>
                  <a:spcPts val="0"/>
                </a:spcAft>
                <a:defRPr sz="1600" b="1" kern="100">
                  <a:solidFill>
                    <a:srgbClr val="00B0F0"/>
                  </a:solidFill>
                  <a:effectLst/>
                  <a:latin typeface="Times New Roman" panose="02020603050405020304"/>
                  <a:ea typeface="微软雅黑" panose="020B0503020204020204" pitchFamily="34" charset="-122"/>
                  <a:cs typeface="宋体" panose="02010600030101010101" pitchFamily="2"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spcBef>
                  <a:spcPts val="0"/>
                </a:spcBef>
                <a:defRPr/>
              </a:pPr>
              <a:r>
                <a:rPr lang="zh-CN" altLang="en-US"/>
                <a:t>六桌</a:t>
              </a:r>
              <a:endParaRPr lang="zh-CN" altLang="en-US"/>
            </a:p>
          </p:txBody>
        </p:sp>
      </p:grpSp>
      <p:grpSp>
        <p:nvGrpSpPr>
          <p:cNvPr id="8" name="组合 7"/>
          <p:cNvGrpSpPr/>
          <p:nvPr/>
        </p:nvGrpSpPr>
        <p:grpSpPr bwMode="auto">
          <a:xfrm>
            <a:off x="5940425" y="3335338"/>
            <a:ext cx="1765300" cy="2757487"/>
            <a:chOff x="6118448" y="3335748"/>
            <a:chExt cx="1765326" cy="2757548"/>
          </a:xfrm>
        </p:grpSpPr>
        <p:sp>
          <p:nvSpPr>
            <p:cNvPr id="64" name="Line 75"/>
            <p:cNvSpPr>
              <a:spLocks noChangeShapeType="1"/>
            </p:cNvSpPr>
            <p:nvPr/>
          </p:nvSpPr>
          <p:spPr bwMode="auto">
            <a:xfrm>
              <a:off x="6118448" y="4855019"/>
              <a:ext cx="685810" cy="0"/>
            </a:xfrm>
            <a:prstGeom prst="line">
              <a:avLst/>
            </a:prstGeom>
            <a:ln>
              <a:tailEnd type="arrow"/>
            </a:ln>
          </p:spPr>
          <p:style>
            <a:lnRef idx="3">
              <a:schemeClr val="accent2"/>
            </a:lnRef>
            <a:fillRef idx="0">
              <a:schemeClr val="accent2"/>
            </a:fillRef>
            <a:effectRef idx="2">
              <a:schemeClr val="accent2"/>
            </a:effectRef>
            <a:fontRef idx="minor">
              <a:schemeClr val="tx1"/>
            </a:fontRef>
          </p:style>
          <p:txBody>
            <a:bodyPr lIns="0" tIns="0" rIns="0" bIns="0" anchor="ctr"/>
            <a:lstStyle/>
            <a:p>
              <a:pPr algn="ctr">
                <a:spcBef>
                  <a:spcPts val="0"/>
                </a:spcBef>
                <a:spcAft>
                  <a:spcPts val="0"/>
                </a:spcAft>
                <a:defRPr/>
              </a:pPr>
              <a:endParaRPr lang="zh-CN" altLang="en-US" kern="100">
                <a:solidFill>
                  <a:schemeClr val="lt1"/>
                </a:solidFill>
                <a:latin typeface="微软雅黑" panose="020B0503020204020204" pitchFamily="34" charset="-122"/>
                <a:cs typeface="宋体" panose="02010600030101010101" pitchFamily="2" charset="-122"/>
              </a:endParaRPr>
            </a:p>
          </p:txBody>
        </p:sp>
        <p:sp>
          <p:nvSpPr>
            <p:cNvPr id="65" name="Line 76"/>
            <p:cNvSpPr>
              <a:spLocks noChangeShapeType="1"/>
            </p:cNvSpPr>
            <p:nvPr/>
          </p:nvSpPr>
          <p:spPr bwMode="auto">
            <a:xfrm flipH="1">
              <a:off x="7121763" y="4855019"/>
              <a:ext cx="762011" cy="0"/>
            </a:xfrm>
            <a:prstGeom prst="line">
              <a:avLst/>
            </a:prstGeom>
            <a:ln>
              <a:tailEnd type="arrow"/>
            </a:ln>
          </p:spPr>
          <p:style>
            <a:lnRef idx="3">
              <a:schemeClr val="accent2"/>
            </a:lnRef>
            <a:fillRef idx="0">
              <a:schemeClr val="accent2"/>
            </a:fillRef>
            <a:effectRef idx="2">
              <a:schemeClr val="accent2"/>
            </a:effectRef>
            <a:fontRef idx="minor">
              <a:schemeClr val="tx1"/>
            </a:fontRef>
          </p:style>
          <p:txBody>
            <a:bodyPr lIns="0" tIns="0" rIns="0" bIns="0" anchor="ctr"/>
            <a:lstStyle/>
            <a:p>
              <a:pPr algn="ctr">
                <a:spcBef>
                  <a:spcPts val="0"/>
                </a:spcBef>
                <a:spcAft>
                  <a:spcPts val="0"/>
                </a:spcAft>
                <a:defRPr/>
              </a:pPr>
              <a:endParaRPr lang="zh-CN" altLang="en-US" kern="100">
                <a:solidFill>
                  <a:schemeClr val="lt1"/>
                </a:solidFill>
                <a:latin typeface="微软雅黑" panose="020B0503020204020204" pitchFamily="34" charset="-122"/>
                <a:cs typeface="宋体" panose="02010600030101010101" pitchFamily="2" charset="-122"/>
              </a:endParaRPr>
            </a:p>
          </p:txBody>
        </p:sp>
        <p:sp>
          <p:nvSpPr>
            <p:cNvPr id="66" name="Oval 77"/>
            <p:cNvSpPr>
              <a:spLocks noChangeArrowheads="1"/>
            </p:cNvSpPr>
            <p:nvPr/>
          </p:nvSpPr>
          <p:spPr bwMode="auto">
            <a:xfrm>
              <a:off x="6740757" y="3810421"/>
              <a:ext cx="457207" cy="45721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dirty="0">
                  <a:latin typeface="微软雅黑" panose="020B0503020204020204" pitchFamily="34" charset="-122"/>
                  <a:cs typeface="宋体" panose="02010600030101010101" pitchFamily="2" charset="-122"/>
                </a:rPr>
                <a:t>1</a:t>
              </a:r>
              <a:endParaRPr lang="en-US" altLang="zh-CN" kern="100" dirty="0">
                <a:latin typeface="微软雅黑" panose="020B0503020204020204" pitchFamily="34" charset="-122"/>
                <a:cs typeface="宋体" panose="02010600030101010101" pitchFamily="2" charset="-122"/>
              </a:endParaRPr>
            </a:p>
          </p:txBody>
        </p:sp>
        <p:sp>
          <p:nvSpPr>
            <p:cNvPr id="67" name="Oval 78"/>
            <p:cNvSpPr>
              <a:spLocks noChangeArrowheads="1"/>
            </p:cNvSpPr>
            <p:nvPr/>
          </p:nvSpPr>
          <p:spPr bwMode="auto">
            <a:xfrm>
              <a:off x="6207349" y="3796133"/>
              <a:ext cx="457207" cy="45721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dirty="0">
                  <a:latin typeface="微软雅黑" panose="020B0503020204020204" pitchFamily="34" charset="-122"/>
                  <a:cs typeface="宋体" panose="02010600030101010101" pitchFamily="2" charset="-122"/>
                </a:rPr>
                <a:t>2</a:t>
              </a:r>
              <a:endParaRPr lang="en-US" altLang="zh-CN" kern="100" dirty="0">
                <a:latin typeface="微软雅黑" panose="020B0503020204020204" pitchFamily="34" charset="-122"/>
                <a:cs typeface="宋体" panose="02010600030101010101" pitchFamily="2" charset="-122"/>
              </a:endParaRPr>
            </a:p>
          </p:txBody>
        </p:sp>
        <p:sp>
          <p:nvSpPr>
            <p:cNvPr id="68" name="Oval 79"/>
            <p:cNvSpPr>
              <a:spLocks noChangeArrowheads="1"/>
            </p:cNvSpPr>
            <p:nvPr/>
          </p:nvSpPr>
          <p:spPr bwMode="auto">
            <a:xfrm>
              <a:off x="7274165" y="3799308"/>
              <a:ext cx="457207" cy="45721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a:latin typeface="微软雅黑" panose="020B0503020204020204" pitchFamily="34" charset="-122"/>
                  <a:cs typeface="宋体" panose="02010600030101010101" pitchFamily="2" charset="-122"/>
                </a:rPr>
                <a:t>3</a:t>
              </a:r>
              <a:endParaRPr lang="en-US" altLang="zh-CN" kern="100">
                <a:latin typeface="微软雅黑" panose="020B0503020204020204" pitchFamily="34" charset="-122"/>
                <a:cs typeface="宋体" panose="02010600030101010101" pitchFamily="2" charset="-122"/>
              </a:endParaRPr>
            </a:p>
          </p:txBody>
        </p:sp>
        <p:sp>
          <p:nvSpPr>
            <p:cNvPr id="69" name="Oval 80"/>
            <p:cNvSpPr>
              <a:spLocks noChangeArrowheads="1"/>
            </p:cNvSpPr>
            <p:nvPr/>
          </p:nvSpPr>
          <p:spPr bwMode="auto">
            <a:xfrm>
              <a:off x="6469291" y="3338923"/>
              <a:ext cx="457207" cy="45721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a:latin typeface="微软雅黑" panose="020B0503020204020204" pitchFamily="34" charset="-122"/>
                  <a:cs typeface="宋体" panose="02010600030101010101" pitchFamily="2" charset="-122"/>
                </a:rPr>
                <a:t>4</a:t>
              </a:r>
              <a:endParaRPr lang="en-US" altLang="zh-CN" kern="100">
                <a:latin typeface="微软雅黑" panose="020B0503020204020204" pitchFamily="34" charset="-122"/>
                <a:cs typeface="宋体" panose="02010600030101010101" pitchFamily="2" charset="-122"/>
              </a:endParaRPr>
            </a:p>
          </p:txBody>
        </p:sp>
        <p:sp>
          <p:nvSpPr>
            <p:cNvPr id="70" name="Oval 81"/>
            <p:cNvSpPr>
              <a:spLocks noChangeArrowheads="1"/>
            </p:cNvSpPr>
            <p:nvPr/>
          </p:nvSpPr>
          <p:spPr bwMode="auto">
            <a:xfrm>
              <a:off x="7045562" y="3335748"/>
              <a:ext cx="446095" cy="45721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a:latin typeface="微软雅黑" panose="020B0503020204020204" pitchFamily="34" charset="-122"/>
                  <a:cs typeface="宋体" panose="02010600030101010101" pitchFamily="2" charset="-122"/>
                </a:rPr>
                <a:t>5</a:t>
              </a:r>
              <a:endParaRPr lang="en-US" altLang="zh-CN" kern="100">
                <a:latin typeface="微软雅黑" panose="020B0503020204020204" pitchFamily="34" charset="-122"/>
                <a:cs typeface="宋体" panose="02010600030101010101" pitchFamily="2" charset="-122"/>
              </a:endParaRPr>
            </a:p>
          </p:txBody>
        </p:sp>
        <p:sp>
          <p:nvSpPr>
            <p:cNvPr id="71" name="Oval 82"/>
            <p:cNvSpPr>
              <a:spLocks noChangeArrowheads="1"/>
            </p:cNvSpPr>
            <p:nvPr/>
          </p:nvSpPr>
          <p:spPr bwMode="auto">
            <a:xfrm>
              <a:off x="6418490" y="4267631"/>
              <a:ext cx="457207" cy="45721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a:latin typeface="微软雅黑" panose="020B0503020204020204" pitchFamily="34" charset="-122"/>
                  <a:cs typeface="宋体" panose="02010600030101010101" pitchFamily="2" charset="-122"/>
                </a:rPr>
                <a:t>6</a:t>
              </a:r>
              <a:endParaRPr lang="en-US" altLang="zh-CN" kern="100">
                <a:latin typeface="微软雅黑" panose="020B0503020204020204" pitchFamily="34" charset="-122"/>
                <a:cs typeface="宋体" panose="02010600030101010101" pitchFamily="2" charset="-122"/>
              </a:endParaRPr>
            </a:p>
          </p:txBody>
        </p:sp>
        <p:sp>
          <p:nvSpPr>
            <p:cNvPr id="72" name="WordArt 83"/>
            <p:cNvSpPr>
              <a:spLocks noChangeArrowheads="1" noChangeShapeType="1"/>
            </p:cNvSpPr>
            <p:nvPr/>
          </p:nvSpPr>
          <p:spPr bwMode="auto">
            <a:xfrm>
              <a:off x="6774333" y="5007446"/>
              <a:ext cx="461963" cy="381000"/>
            </a:xfrm>
            <a:prstGeom prst="rect">
              <a:avLst/>
            </a:prstGeom>
            <a:noFill/>
          </p:spPr>
          <p:txBody>
            <a:bodyPr wrap="none" anchor="ctr"/>
            <a:lstStyle/>
            <a:p>
              <a:pPr algn="ctr">
                <a:spcBef>
                  <a:spcPts val="0"/>
                </a:spcBef>
                <a:spcAft>
                  <a:spcPts val="0"/>
                </a:spcAft>
                <a:defRPr/>
              </a:pPr>
              <a:r>
                <a:rPr lang="zh-CN" altLang="en-US" sz="2400" b="1">
                  <a:ln w="15773" cap="flat" cmpd="sng" algn="ctr">
                    <a:gradFill>
                      <a:gsLst>
                        <a:gs pos="70000">
                          <a:srgbClr val="F16700"/>
                        </a:gs>
                        <a:gs pos="0">
                          <a:srgbClr val="FFAA65"/>
                        </a:gs>
                      </a:gsLst>
                      <a:lin ang="5400000" scaled="0"/>
                    </a:gradFill>
                    <a:prstDash val="solid"/>
                    <a:round/>
                  </a:ln>
                  <a:solidFill>
                    <a:srgbClr val="FFF0E7"/>
                  </a:solidFill>
                  <a:effectLst>
                    <a:outerShdw blurRad="50800" dist="40005" dir="5400000" algn="tl">
                      <a:srgbClr val="000000">
                        <a:alpha val="33000"/>
                      </a:srgbClr>
                    </a:outerShdw>
                  </a:effectLst>
                  <a:latin typeface="宋体" panose="02010600030101010101" pitchFamily="2" charset="-122"/>
                  <a:ea typeface="微软雅黑" panose="020B0503020204020204" pitchFamily="34" charset="-122"/>
                  <a:cs typeface="宋体" panose="02010600030101010101" pitchFamily="2" charset="-122"/>
                </a:rPr>
                <a:t>门</a:t>
              </a:r>
              <a:endParaRPr lang="zh-CN" altLang="en-US" sz="2400" b="1">
                <a:ln w="15773" cap="flat" cmpd="sng" algn="ctr">
                  <a:gradFill>
                    <a:gsLst>
                      <a:gs pos="70000">
                        <a:srgbClr val="F16700"/>
                      </a:gs>
                      <a:gs pos="0">
                        <a:srgbClr val="FFAA65"/>
                      </a:gs>
                    </a:gsLst>
                    <a:lin ang="5400000" scaled="0"/>
                  </a:gradFill>
                  <a:prstDash val="solid"/>
                  <a:round/>
                </a:ln>
                <a:solidFill>
                  <a:srgbClr val="FFF0E7"/>
                </a:solidFill>
                <a:effectLst>
                  <a:outerShdw blurRad="50800" dist="40005" dir="5400000" algn="tl">
                    <a:srgbClr val="000000">
                      <a:alpha val="33000"/>
                    </a:srgbClr>
                  </a:outerShdw>
                </a:effectLst>
                <a:latin typeface="宋体" panose="02010600030101010101" pitchFamily="2" charset="-122"/>
                <a:ea typeface="微软雅黑" panose="020B0503020204020204" pitchFamily="34" charset="-122"/>
                <a:cs typeface="宋体" panose="02010600030101010101" pitchFamily="2" charset="-122"/>
              </a:endParaRPr>
            </a:p>
          </p:txBody>
        </p:sp>
        <p:sp>
          <p:nvSpPr>
            <p:cNvPr id="73" name="Oval 84"/>
            <p:cNvSpPr>
              <a:spLocks noChangeArrowheads="1"/>
            </p:cNvSpPr>
            <p:nvPr/>
          </p:nvSpPr>
          <p:spPr bwMode="auto">
            <a:xfrm>
              <a:off x="7059850" y="4267631"/>
              <a:ext cx="457207" cy="45721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r>
                <a:rPr lang="en-US" altLang="zh-CN" kern="100">
                  <a:latin typeface="微软雅黑" panose="020B0503020204020204" pitchFamily="34" charset="-122"/>
                  <a:cs typeface="宋体" panose="02010600030101010101" pitchFamily="2" charset="-122"/>
                </a:rPr>
                <a:t>7</a:t>
              </a:r>
              <a:endParaRPr lang="en-US" altLang="zh-CN" kern="100">
                <a:latin typeface="微软雅黑" panose="020B0503020204020204" pitchFamily="34" charset="-122"/>
                <a:cs typeface="宋体" panose="02010600030101010101" pitchFamily="2" charset="-122"/>
              </a:endParaRPr>
            </a:p>
          </p:txBody>
        </p:sp>
        <p:sp>
          <p:nvSpPr>
            <p:cNvPr id="74" name="Text Box 85"/>
            <p:cNvSpPr txBox="1">
              <a:spLocks noChangeArrowheads="1"/>
            </p:cNvSpPr>
            <p:nvPr/>
          </p:nvSpPr>
          <p:spPr bwMode="auto">
            <a:xfrm>
              <a:off x="6697895" y="5636086"/>
              <a:ext cx="793762" cy="457210"/>
            </a:xfrm>
            <a:prstGeom prst="rect">
              <a:avLst/>
            </a:prstGeom>
          </p:spPr>
          <p:style>
            <a:lnRef idx="1">
              <a:schemeClr val="accent5"/>
            </a:lnRef>
            <a:fillRef idx="2">
              <a:schemeClr val="accent5"/>
            </a:fillRef>
            <a:effectRef idx="1">
              <a:schemeClr val="accent5"/>
            </a:effectRef>
            <a:fontRef idx="minor">
              <a:schemeClr val="dk1"/>
            </a:fontRef>
          </p:style>
          <p:txBody>
            <a:bodyPr lIns="75600" tIns="46800" rIns="75600" bIns="46800" anchor="ctr"/>
            <a:lstStyle>
              <a:defPPr>
                <a:defRPr lang="en-US"/>
              </a:defPPr>
              <a:lvl1pPr algn="ctr">
                <a:spcAft>
                  <a:spcPts val="0"/>
                </a:spcAft>
                <a:defRPr sz="1600" b="1" kern="100">
                  <a:solidFill>
                    <a:srgbClr val="00B0F0"/>
                  </a:solidFill>
                  <a:effectLst/>
                  <a:latin typeface="Times New Roman" panose="02020603050405020304"/>
                  <a:ea typeface="微软雅黑" panose="020B0503020204020204" pitchFamily="34" charset="-122"/>
                  <a:cs typeface="宋体" panose="02010600030101010101" pitchFamily="2"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spcBef>
                  <a:spcPts val="0"/>
                </a:spcBef>
                <a:defRPr/>
              </a:pPr>
              <a:r>
                <a:rPr lang="zh-CN" altLang="en-US"/>
                <a:t>七桌</a:t>
              </a: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餐宴礼仪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73733"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12" name="TextBox 11"/>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座次排列</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708025" y="2636838"/>
            <a:ext cx="6959600" cy="0"/>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36" name="矩形 35"/>
          <p:cNvSpPr/>
          <p:nvPr/>
        </p:nvSpPr>
        <p:spPr>
          <a:xfrm>
            <a:off x="3492500" y="1268413"/>
            <a:ext cx="4175125" cy="1385887"/>
          </a:xfrm>
          <a:prstGeom prst="rect">
            <a:avLst/>
          </a:prstGeom>
          <a:noFill/>
        </p:spPr>
        <p:txBody>
          <a:bodyPr>
            <a:spAutoFit/>
          </a:bodyPr>
          <a:lstStyle/>
          <a:p>
            <a:pPr>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面门为上；居中为上；以离门远、离主位近为上，同样远近以主位的右为上。主位右侧为主宾位，若主宾身份高于主人，为表示尊重，也可以安排在主人位子上座，而主人坐在主宾位子上。见下图：</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bwMode="auto">
          <a:xfrm>
            <a:off x="525463" y="1708150"/>
            <a:ext cx="2894012" cy="857250"/>
            <a:chOff x="525918" y="1707469"/>
            <a:chExt cx="2893954" cy="857435"/>
          </a:xfrm>
        </p:grpSpPr>
        <p:sp>
          <p:nvSpPr>
            <p:cNvPr id="24" name="矩形 4"/>
            <p:cNvSpPr>
              <a:spLocks noChangeArrowheads="1"/>
            </p:cNvSpPr>
            <p:nvPr/>
          </p:nvSpPr>
          <p:spPr bwMode="auto">
            <a:xfrm>
              <a:off x="1691679" y="1938898"/>
              <a:ext cx="1728193" cy="499624"/>
            </a:xfrm>
            <a:prstGeom prst="rect">
              <a:avLst/>
            </a:prstGeom>
            <a:noFill/>
            <a:ln w="9525">
              <a:noFill/>
              <a:miter lim="800000"/>
            </a:ln>
            <a:effectLst/>
          </p:spPr>
          <p:txBody>
            <a:bodyPr>
              <a:spAutoFit/>
            </a:bodyPr>
            <a:lstStyle/>
            <a:p>
              <a:pPr>
                <a:lnSpc>
                  <a:spcPct val="150000"/>
                </a:lnSpc>
                <a:spcBef>
                  <a:spcPts val="0"/>
                </a:spcBef>
                <a:spcAft>
                  <a:spcPts val="0"/>
                </a:spcAft>
                <a:defRPr/>
              </a:pPr>
              <a:r>
                <a:rPr lang="zh-CN" altLang="en-US" sz="2000" b="1" dirty="0">
                  <a:solidFill>
                    <a:srgbClr val="92D050"/>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座次排序原则</a:t>
              </a:r>
              <a:endParaRPr lang="zh-CN" altLang="en-US" sz="2000" b="1" dirty="0">
                <a:solidFill>
                  <a:srgbClr val="92D050"/>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pic>
          <p:nvPicPr>
            <p:cNvPr id="73771" name="Picture 3" descr="C:\Documents and Settings\Teliss_Tong\桌面\2457331_135826039953_2.jpg"/>
            <p:cNvPicPr>
              <a:picLocks noChangeAspect="1" noChangeArrowheads="1"/>
            </p:cNvPicPr>
            <p:nvPr/>
          </p:nvPicPr>
          <p:blipFill>
            <a:blip r:embed="rId1" cstate="print"/>
            <a:srcRect/>
            <a:stretch>
              <a:fillRect/>
            </a:stretch>
          </p:blipFill>
          <p:spPr bwMode="auto">
            <a:xfrm>
              <a:off x="525918" y="1707469"/>
              <a:ext cx="1169541" cy="857435"/>
            </a:xfrm>
            <a:prstGeom prst="rect">
              <a:avLst/>
            </a:prstGeom>
            <a:noFill/>
            <a:ln w="9525">
              <a:noFill/>
              <a:miter lim="800000"/>
              <a:headEnd/>
              <a:tailEnd/>
            </a:ln>
          </p:spPr>
        </p:pic>
      </p:grpSp>
      <p:grpSp>
        <p:nvGrpSpPr>
          <p:cNvPr id="17" name="组合 16"/>
          <p:cNvGrpSpPr/>
          <p:nvPr/>
        </p:nvGrpSpPr>
        <p:grpSpPr bwMode="auto">
          <a:xfrm>
            <a:off x="874713" y="2781300"/>
            <a:ext cx="2714625" cy="3805238"/>
            <a:chOff x="874440" y="2780928"/>
            <a:chExt cx="2714600" cy="3806198"/>
          </a:xfrm>
        </p:grpSpPr>
        <p:sp>
          <p:nvSpPr>
            <p:cNvPr id="28" name="Oval 84"/>
            <p:cNvSpPr>
              <a:spLocks noChangeArrowheads="1"/>
            </p:cNvSpPr>
            <p:nvPr/>
          </p:nvSpPr>
          <p:spPr bwMode="auto">
            <a:xfrm>
              <a:off x="1403072" y="3357336"/>
              <a:ext cx="1657335" cy="165618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endParaRPr lang="zh-CN" altLang="en-US" kern="100">
                <a:latin typeface="微软雅黑" panose="020B0503020204020204" pitchFamily="34" charset="-122"/>
                <a:cs typeface="宋体" panose="02010600030101010101" pitchFamily="2" charset="-122"/>
              </a:endParaRPr>
            </a:p>
          </p:txBody>
        </p:sp>
        <p:sp>
          <p:nvSpPr>
            <p:cNvPr id="30" name="Oval 85"/>
            <p:cNvSpPr>
              <a:spLocks noChangeArrowheads="1"/>
            </p:cNvSpPr>
            <p:nvPr/>
          </p:nvSpPr>
          <p:spPr bwMode="auto">
            <a:xfrm>
              <a:off x="1306236" y="3068338"/>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dirty="0">
                  <a:solidFill>
                    <a:schemeClr val="bg1"/>
                  </a:solidFill>
                  <a:latin typeface="微软雅黑" panose="020B0503020204020204" pitchFamily="34" charset="-122"/>
                  <a:ea typeface="微软雅黑" panose="020B0503020204020204" pitchFamily="34" charset="-122"/>
                </a:rPr>
                <a:t>1</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1" name="Oval 86"/>
            <p:cNvSpPr>
              <a:spLocks noChangeArrowheads="1"/>
            </p:cNvSpPr>
            <p:nvPr/>
          </p:nvSpPr>
          <p:spPr bwMode="auto">
            <a:xfrm>
              <a:off x="2700048" y="3055635"/>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dirty="0">
                  <a:solidFill>
                    <a:schemeClr val="bg1"/>
                  </a:solidFill>
                  <a:latin typeface="微软雅黑" panose="020B0503020204020204" pitchFamily="34" charset="-122"/>
                  <a:ea typeface="微软雅黑" panose="020B0503020204020204" pitchFamily="34" charset="-122"/>
                </a:rPr>
                <a:t>2</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2" name="Oval 87"/>
            <p:cNvSpPr>
              <a:spLocks noChangeArrowheads="1"/>
            </p:cNvSpPr>
            <p:nvPr/>
          </p:nvSpPr>
          <p:spPr bwMode="auto">
            <a:xfrm>
              <a:off x="874440" y="3670152"/>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dirty="0">
                  <a:solidFill>
                    <a:schemeClr val="bg1"/>
                  </a:solidFill>
                  <a:latin typeface="微软雅黑" panose="020B0503020204020204" pitchFamily="34" charset="-122"/>
                  <a:ea typeface="微软雅黑" panose="020B0503020204020204" pitchFamily="34" charset="-122"/>
                </a:rPr>
                <a:t>3</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3" name="Oval 88"/>
            <p:cNvSpPr>
              <a:spLocks noChangeArrowheads="1"/>
            </p:cNvSpPr>
            <p:nvPr/>
          </p:nvSpPr>
          <p:spPr bwMode="auto">
            <a:xfrm>
              <a:off x="3131844" y="3668565"/>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4</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34" name="Oval 89"/>
            <p:cNvSpPr>
              <a:spLocks noChangeArrowheads="1"/>
            </p:cNvSpPr>
            <p:nvPr/>
          </p:nvSpPr>
          <p:spPr bwMode="auto">
            <a:xfrm>
              <a:off x="899840" y="4292609"/>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5</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35" name="Oval 90"/>
            <p:cNvSpPr>
              <a:spLocks noChangeArrowheads="1"/>
            </p:cNvSpPr>
            <p:nvPr/>
          </p:nvSpPr>
          <p:spPr bwMode="auto">
            <a:xfrm>
              <a:off x="3106444" y="4292609"/>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6</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37" name="Oval 91"/>
            <p:cNvSpPr>
              <a:spLocks noChangeArrowheads="1"/>
            </p:cNvSpPr>
            <p:nvPr/>
          </p:nvSpPr>
          <p:spPr bwMode="auto">
            <a:xfrm>
              <a:off x="1331636" y="4869018"/>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dirty="0">
                  <a:solidFill>
                    <a:schemeClr val="bg1"/>
                  </a:solidFill>
                  <a:latin typeface="微软雅黑" panose="020B0503020204020204" pitchFamily="34" charset="-122"/>
                  <a:ea typeface="微软雅黑" panose="020B0503020204020204" pitchFamily="34" charset="-122"/>
                </a:rPr>
                <a:t>7</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8" name="Oval 92"/>
            <p:cNvSpPr>
              <a:spLocks noChangeArrowheads="1"/>
            </p:cNvSpPr>
            <p:nvPr/>
          </p:nvSpPr>
          <p:spPr bwMode="auto">
            <a:xfrm>
              <a:off x="1979330" y="2780928"/>
              <a:ext cx="504820" cy="50336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主位</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7" name="Oval 93"/>
            <p:cNvSpPr>
              <a:spLocks noChangeArrowheads="1"/>
            </p:cNvSpPr>
            <p:nvPr/>
          </p:nvSpPr>
          <p:spPr bwMode="auto">
            <a:xfrm>
              <a:off x="2674648" y="4869018"/>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8</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49" name="Oval 94"/>
            <p:cNvSpPr>
              <a:spLocks noChangeArrowheads="1"/>
            </p:cNvSpPr>
            <p:nvPr/>
          </p:nvSpPr>
          <p:spPr bwMode="auto">
            <a:xfrm>
              <a:off x="2003142" y="5084972"/>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9</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51" name="Line 96"/>
            <p:cNvSpPr>
              <a:spLocks noChangeShapeType="1"/>
            </p:cNvSpPr>
            <p:nvPr/>
          </p:nvSpPr>
          <p:spPr bwMode="auto">
            <a:xfrm>
              <a:off x="1290361" y="5589924"/>
              <a:ext cx="685794" cy="0"/>
            </a:xfrm>
            <a:prstGeom prst="line">
              <a:avLst/>
            </a:prstGeom>
            <a:ln>
              <a:tailEnd type="arrow"/>
            </a:ln>
          </p:spPr>
          <p:style>
            <a:lnRef idx="3">
              <a:schemeClr val="accent2"/>
            </a:lnRef>
            <a:fillRef idx="0">
              <a:schemeClr val="accent2"/>
            </a:fillRef>
            <a:effectRef idx="2">
              <a:schemeClr val="accent2"/>
            </a:effectRef>
            <a:fontRef idx="minor">
              <a:schemeClr val="tx1"/>
            </a:fontRef>
          </p:style>
          <p:txBody>
            <a:bodyPr lIns="0" tIns="0" rIns="0" bIns="0" anchor="ctr"/>
            <a:lstStyle/>
            <a:p>
              <a:pPr algn="ctr">
                <a:spcBef>
                  <a:spcPts val="0"/>
                </a:spcBef>
                <a:spcAft>
                  <a:spcPts val="0"/>
                </a:spcAft>
                <a:defRPr/>
              </a:pPr>
              <a:endParaRPr lang="zh-CN" altLang="en-US" kern="100">
                <a:solidFill>
                  <a:schemeClr val="lt1"/>
                </a:solidFill>
                <a:latin typeface="微软雅黑" panose="020B0503020204020204" pitchFamily="34" charset="-122"/>
                <a:cs typeface="宋体" panose="02010600030101010101" pitchFamily="2" charset="-122"/>
              </a:endParaRPr>
            </a:p>
          </p:txBody>
        </p:sp>
        <p:sp>
          <p:nvSpPr>
            <p:cNvPr id="52" name="Line 97"/>
            <p:cNvSpPr>
              <a:spLocks noChangeShapeType="1"/>
            </p:cNvSpPr>
            <p:nvPr/>
          </p:nvSpPr>
          <p:spPr bwMode="auto">
            <a:xfrm flipH="1">
              <a:off x="2441288" y="5589924"/>
              <a:ext cx="761993" cy="0"/>
            </a:xfrm>
            <a:prstGeom prst="line">
              <a:avLst/>
            </a:prstGeom>
            <a:ln>
              <a:tailEnd type="arrow"/>
            </a:ln>
          </p:spPr>
          <p:style>
            <a:lnRef idx="3">
              <a:schemeClr val="accent2"/>
            </a:lnRef>
            <a:fillRef idx="0">
              <a:schemeClr val="accent2"/>
            </a:fillRef>
            <a:effectRef idx="2">
              <a:schemeClr val="accent2"/>
            </a:effectRef>
            <a:fontRef idx="minor">
              <a:schemeClr val="tx1"/>
            </a:fontRef>
          </p:style>
          <p:txBody>
            <a:bodyPr lIns="0" tIns="0" rIns="0" bIns="0" anchor="ctr"/>
            <a:lstStyle/>
            <a:p>
              <a:pPr algn="ctr">
                <a:spcBef>
                  <a:spcPts val="0"/>
                </a:spcBef>
                <a:spcAft>
                  <a:spcPts val="0"/>
                </a:spcAft>
                <a:defRPr/>
              </a:pPr>
              <a:endParaRPr lang="zh-CN" altLang="en-US" kern="100">
                <a:solidFill>
                  <a:schemeClr val="lt1"/>
                </a:solidFill>
                <a:latin typeface="微软雅黑" panose="020B0503020204020204" pitchFamily="34" charset="-122"/>
                <a:cs typeface="宋体" panose="02010600030101010101" pitchFamily="2" charset="-122"/>
              </a:endParaRPr>
            </a:p>
          </p:txBody>
        </p:sp>
        <p:sp>
          <p:nvSpPr>
            <p:cNvPr id="53" name="WordArt 98"/>
            <p:cNvSpPr>
              <a:spLocks noChangeArrowheads="1" noChangeShapeType="1"/>
            </p:cNvSpPr>
            <p:nvPr/>
          </p:nvSpPr>
          <p:spPr bwMode="auto">
            <a:xfrm>
              <a:off x="2009800" y="5696514"/>
              <a:ext cx="461963" cy="381000"/>
            </a:xfrm>
            <a:prstGeom prst="rect">
              <a:avLst/>
            </a:prstGeom>
            <a:noFill/>
          </p:spPr>
          <p:txBody>
            <a:bodyPr wrap="none" anchor="ctr"/>
            <a:lstStyle/>
            <a:p>
              <a:pPr algn="ctr">
                <a:spcBef>
                  <a:spcPts val="0"/>
                </a:spcBef>
                <a:spcAft>
                  <a:spcPts val="0"/>
                </a:spcAft>
                <a:defRPr/>
              </a:pPr>
              <a:r>
                <a:rPr lang="zh-CN" altLang="en-US" sz="2400" b="1" dirty="0">
                  <a:ln w="15773" cap="flat" cmpd="sng" algn="ctr">
                    <a:gradFill>
                      <a:gsLst>
                        <a:gs pos="70000">
                          <a:srgbClr val="F16700"/>
                        </a:gs>
                        <a:gs pos="0">
                          <a:srgbClr val="FFAA65"/>
                        </a:gs>
                      </a:gsLst>
                      <a:lin ang="5400000" scaled="0"/>
                    </a:gradFill>
                    <a:prstDash val="solid"/>
                    <a:round/>
                  </a:ln>
                  <a:solidFill>
                    <a:srgbClr val="FFF0E7"/>
                  </a:solidFill>
                  <a:effectLst>
                    <a:outerShdw blurRad="50800" dist="40005" dir="5400000" algn="tl">
                      <a:srgbClr val="000000">
                        <a:alpha val="33000"/>
                      </a:srgbClr>
                    </a:outerShdw>
                  </a:effectLst>
                  <a:latin typeface="宋体" panose="02010600030101010101" pitchFamily="2" charset="-122"/>
                  <a:ea typeface="微软雅黑" panose="020B0503020204020204" pitchFamily="34" charset="-122"/>
                  <a:cs typeface="宋体" panose="02010600030101010101" pitchFamily="2" charset="-122"/>
                </a:rPr>
                <a:t>门</a:t>
              </a:r>
              <a:endParaRPr lang="zh-CN" altLang="en-US" sz="2400" b="1" dirty="0">
                <a:ln w="15773" cap="flat" cmpd="sng" algn="ctr">
                  <a:gradFill>
                    <a:gsLst>
                      <a:gs pos="70000">
                        <a:srgbClr val="F16700"/>
                      </a:gs>
                      <a:gs pos="0">
                        <a:srgbClr val="FFAA65"/>
                      </a:gs>
                    </a:gsLst>
                    <a:lin ang="5400000" scaled="0"/>
                  </a:gradFill>
                  <a:prstDash val="solid"/>
                  <a:round/>
                </a:ln>
                <a:solidFill>
                  <a:srgbClr val="FFF0E7"/>
                </a:solidFill>
                <a:effectLst>
                  <a:outerShdw blurRad="50800" dist="40005" dir="5400000" algn="tl">
                    <a:srgbClr val="000000">
                      <a:alpha val="33000"/>
                    </a:srgbClr>
                  </a:outerShdw>
                </a:effectLst>
                <a:latin typeface="宋体" panose="02010600030101010101" pitchFamily="2" charset="-122"/>
                <a:ea typeface="微软雅黑" panose="020B0503020204020204" pitchFamily="34" charset="-122"/>
                <a:cs typeface="宋体" panose="02010600030101010101" pitchFamily="2" charset="-122"/>
              </a:endParaRPr>
            </a:p>
          </p:txBody>
        </p:sp>
        <p:sp>
          <p:nvSpPr>
            <p:cNvPr id="71" name="Text Box 39"/>
            <p:cNvSpPr txBox="1">
              <a:spLocks noChangeArrowheads="1"/>
            </p:cNvSpPr>
            <p:nvPr/>
          </p:nvSpPr>
          <p:spPr bwMode="auto">
            <a:xfrm>
              <a:off x="1115738" y="6129811"/>
              <a:ext cx="2292329" cy="457315"/>
            </a:xfrm>
            <a:prstGeom prst="rect">
              <a:avLst/>
            </a:prstGeom>
          </p:spPr>
          <p:style>
            <a:lnRef idx="1">
              <a:schemeClr val="accent5"/>
            </a:lnRef>
            <a:fillRef idx="2">
              <a:schemeClr val="accent5"/>
            </a:fillRef>
            <a:effectRef idx="1">
              <a:schemeClr val="accent5"/>
            </a:effectRef>
            <a:fontRef idx="minor">
              <a:schemeClr val="dk1"/>
            </a:fontRef>
          </p:style>
          <p:txBody>
            <a:bodyPr lIns="75600" tIns="46800" rIns="75600" bIns="46800" anchor="ctr"/>
            <a:lstStyle>
              <a:defPPr>
                <a:defRPr lang="en-US"/>
              </a:defPPr>
              <a:lvl1pPr algn="ctr">
                <a:spcAft>
                  <a:spcPts val="0"/>
                </a:spcAft>
                <a:defRPr sz="1600" b="1" kern="100">
                  <a:solidFill>
                    <a:srgbClr val="00B0F0"/>
                  </a:solidFill>
                  <a:effectLst/>
                  <a:latin typeface="Times New Roman" panose="02020603050405020304"/>
                  <a:ea typeface="微软雅黑" panose="020B0503020204020204" pitchFamily="34" charset="-122"/>
                  <a:cs typeface="宋体" panose="02010600030101010101" pitchFamily="2"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spcBef>
                  <a:spcPts val="0"/>
                </a:spcBef>
                <a:defRPr/>
              </a:pPr>
              <a:r>
                <a:rPr lang="zh-CN" altLang="en-US" dirty="0"/>
                <a:t>一个主位时的位次排列</a:t>
              </a:r>
              <a:endParaRPr lang="zh-CN" altLang="en-US" dirty="0"/>
            </a:p>
          </p:txBody>
        </p:sp>
      </p:grpSp>
      <p:grpSp>
        <p:nvGrpSpPr>
          <p:cNvPr id="72" name="组合 71"/>
          <p:cNvGrpSpPr/>
          <p:nvPr/>
        </p:nvGrpSpPr>
        <p:grpSpPr bwMode="auto">
          <a:xfrm>
            <a:off x="4305300" y="2781300"/>
            <a:ext cx="2714625" cy="3805238"/>
            <a:chOff x="874440" y="2780928"/>
            <a:chExt cx="2714600" cy="3806198"/>
          </a:xfrm>
        </p:grpSpPr>
        <p:sp>
          <p:nvSpPr>
            <p:cNvPr id="73" name="Oval 84"/>
            <p:cNvSpPr>
              <a:spLocks noChangeArrowheads="1"/>
            </p:cNvSpPr>
            <p:nvPr/>
          </p:nvSpPr>
          <p:spPr bwMode="auto">
            <a:xfrm>
              <a:off x="1403073" y="3357336"/>
              <a:ext cx="1657335" cy="1656180"/>
            </a:xfrm>
            <a:prstGeom prst="ellipse">
              <a:avLst/>
            </a:prstGeom>
          </p:spPr>
          <p:style>
            <a:lnRef idx="1">
              <a:schemeClr val="accent5"/>
            </a:lnRef>
            <a:fillRef idx="3">
              <a:schemeClr val="accent5"/>
            </a:fillRef>
            <a:effectRef idx="2">
              <a:schemeClr val="accent5"/>
            </a:effectRef>
            <a:fontRef idx="minor">
              <a:schemeClr val="lt1"/>
            </a:fontRef>
          </p:style>
          <p:txBody>
            <a:bodyPr lIns="0" tIns="0" rIns="0" bIns="0" anchor="ctr"/>
            <a:lstStyle/>
            <a:p>
              <a:pPr algn="ctr">
                <a:spcBef>
                  <a:spcPts val="0"/>
                </a:spcBef>
                <a:spcAft>
                  <a:spcPts val="0"/>
                </a:spcAft>
                <a:defRPr/>
              </a:pPr>
              <a:endParaRPr lang="zh-CN" altLang="en-US" kern="100">
                <a:latin typeface="微软雅黑" panose="020B0503020204020204" pitchFamily="34" charset="-122"/>
                <a:cs typeface="宋体" panose="02010600030101010101" pitchFamily="2" charset="-122"/>
              </a:endParaRPr>
            </a:p>
          </p:txBody>
        </p:sp>
        <p:sp>
          <p:nvSpPr>
            <p:cNvPr id="74" name="Oval 85"/>
            <p:cNvSpPr>
              <a:spLocks noChangeArrowheads="1"/>
            </p:cNvSpPr>
            <p:nvPr/>
          </p:nvSpPr>
          <p:spPr bwMode="auto">
            <a:xfrm>
              <a:off x="1306236" y="3068338"/>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dirty="0">
                  <a:solidFill>
                    <a:schemeClr val="bg1"/>
                  </a:solidFill>
                  <a:latin typeface="微软雅黑" panose="020B0503020204020204" pitchFamily="34" charset="-122"/>
                  <a:ea typeface="微软雅黑" panose="020B0503020204020204" pitchFamily="34" charset="-122"/>
                </a:rPr>
                <a:t>1</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5" name="Oval 86"/>
            <p:cNvSpPr>
              <a:spLocks noChangeArrowheads="1"/>
            </p:cNvSpPr>
            <p:nvPr/>
          </p:nvSpPr>
          <p:spPr bwMode="auto">
            <a:xfrm>
              <a:off x="2700048" y="3055635"/>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dirty="0">
                  <a:solidFill>
                    <a:schemeClr val="bg1"/>
                  </a:solidFill>
                  <a:latin typeface="微软雅黑" panose="020B0503020204020204" pitchFamily="34" charset="-122"/>
                  <a:ea typeface="微软雅黑" panose="020B0503020204020204" pitchFamily="34" charset="-122"/>
                </a:rPr>
                <a:t>2</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6" name="Oval 87"/>
            <p:cNvSpPr>
              <a:spLocks noChangeArrowheads="1"/>
            </p:cNvSpPr>
            <p:nvPr/>
          </p:nvSpPr>
          <p:spPr bwMode="auto">
            <a:xfrm>
              <a:off x="874440" y="3670152"/>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dirty="0">
                  <a:solidFill>
                    <a:schemeClr val="bg1"/>
                  </a:solidFill>
                  <a:latin typeface="微软雅黑" panose="020B0503020204020204" pitchFamily="34" charset="-122"/>
                  <a:ea typeface="微软雅黑" panose="020B0503020204020204" pitchFamily="34" charset="-122"/>
                </a:rPr>
                <a:t>3</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7" name="Oval 88"/>
            <p:cNvSpPr>
              <a:spLocks noChangeArrowheads="1"/>
            </p:cNvSpPr>
            <p:nvPr/>
          </p:nvSpPr>
          <p:spPr bwMode="auto">
            <a:xfrm>
              <a:off x="3131844" y="3668565"/>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4</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78" name="Oval 89"/>
            <p:cNvSpPr>
              <a:spLocks noChangeArrowheads="1"/>
            </p:cNvSpPr>
            <p:nvPr/>
          </p:nvSpPr>
          <p:spPr bwMode="auto">
            <a:xfrm>
              <a:off x="899840" y="4292609"/>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5</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79" name="Oval 90"/>
            <p:cNvSpPr>
              <a:spLocks noChangeArrowheads="1"/>
            </p:cNvSpPr>
            <p:nvPr/>
          </p:nvSpPr>
          <p:spPr bwMode="auto">
            <a:xfrm>
              <a:off x="3106444" y="4292609"/>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6</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80" name="Oval 91"/>
            <p:cNvSpPr>
              <a:spLocks noChangeArrowheads="1"/>
            </p:cNvSpPr>
            <p:nvPr/>
          </p:nvSpPr>
          <p:spPr bwMode="auto">
            <a:xfrm>
              <a:off x="1331636" y="4869018"/>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dirty="0">
                  <a:solidFill>
                    <a:schemeClr val="bg1"/>
                  </a:solidFill>
                  <a:latin typeface="微软雅黑" panose="020B0503020204020204" pitchFamily="34" charset="-122"/>
                  <a:ea typeface="微软雅黑" panose="020B0503020204020204" pitchFamily="34" charset="-122"/>
                </a:rPr>
                <a:t>7</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81" name="Oval 92"/>
            <p:cNvSpPr>
              <a:spLocks noChangeArrowheads="1"/>
            </p:cNvSpPr>
            <p:nvPr/>
          </p:nvSpPr>
          <p:spPr bwMode="auto">
            <a:xfrm>
              <a:off x="1979330" y="2780928"/>
              <a:ext cx="504820" cy="50336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主位</a:t>
              </a:r>
              <a:r>
                <a:rPr lang="en-US" altLang="zh-CN" sz="1200" dirty="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2" name="Oval 93"/>
            <p:cNvSpPr>
              <a:spLocks noChangeArrowheads="1"/>
            </p:cNvSpPr>
            <p:nvPr/>
          </p:nvSpPr>
          <p:spPr bwMode="auto">
            <a:xfrm>
              <a:off x="2674648" y="4869018"/>
              <a:ext cx="457196" cy="457315"/>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en-US" altLang="zh-CN" sz="1400">
                  <a:solidFill>
                    <a:schemeClr val="bg1"/>
                  </a:solidFill>
                  <a:latin typeface="微软雅黑" panose="020B0503020204020204" pitchFamily="34" charset="-122"/>
                  <a:ea typeface="微软雅黑" panose="020B0503020204020204" pitchFamily="34" charset="-122"/>
                </a:rPr>
                <a:t>8</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83" name="Oval 94"/>
            <p:cNvSpPr>
              <a:spLocks noChangeArrowheads="1"/>
            </p:cNvSpPr>
            <p:nvPr/>
          </p:nvSpPr>
          <p:spPr bwMode="auto">
            <a:xfrm>
              <a:off x="2003143" y="5084972"/>
              <a:ext cx="504820" cy="503364"/>
            </a:xfrm>
            <a:prstGeom prst="ellipse">
              <a:avLst/>
            </a:prstGeom>
          </p:spPr>
          <p:style>
            <a:lnRef idx="1">
              <a:schemeClr val="accent3"/>
            </a:lnRef>
            <a:fillRef idx="3">
              <a:schemeClr val="accent3"/>
            </a:fillRef>
            <a:effectRef idx="2">
              <a:schemeClr val="accent3"/>
            </a:effectRef>
            <a:fontRef idx="minor">
              <a:schemeClr val="lt1"/>
            </a:fontRef>
          </p:style>
          <p:txBody>
            <a:bodyPr wrap="none" anchor="ctr"/>
            <a:lstStyle/>
            <a:p>
              <a:pPr algn="ctr">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主位</a:t>
              </a:r>
              <a:r>
                <a:rPr lang="en-US" altLang="zh-CN" sz="1200" dirty="0">
                  <a:solidFill>
                    <a:schemeClr val="bg1"/>
                  </a:solidFill>
                  <a:latin typeface="微软雅黑" panose="020B0503020204020204" pitchFamily="34" charset="-122"/>
                  <a:ea typeface="微软雅黑" panose="020B0503020204020204" pitchFamily="34" charset="-122"/>
                </a:rPr>
                <a:t>2</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84" name="Line 96"/>
            <p:cNvSpPr>
              <a:spLocks noChangeShapeType="1"/>
            </p:cNvSpPr>
            <p:nvPr/>
          </p:nvSpPr>
          <p:spPr bwMode="auto">
            <a:xfrm>
              <a:off x="1290361" y="5589924"/>
              <a:ext cx="685794" cy="0"/>
            </a:xfrm>
            <a:prstGeom prst="line">
              <a:avLst/>
            </a:prstGeom>
            <a:ln>
              <a:tailEnd type="arrow"/>
            </a:ln>
          </p:spPr>
          <p:style>
            <a:lnRef idx="3">
              <a:schemeClr val="accent2"/>
            </a:lnRef>
            <a:fillRef idx="0">
              <a:schemeClr val="accent2"/>
            </a:fillRef>
            <a:effectRef idx="2">
              <a:schemeClr val="accent2"/>
            </a:effectRef>
            <a:fontRef idx="minor">
              <a:schemeClr val="tx1"/>
            </a:fontRef>
          </p:style>
          <p:txBody>
            <a:bodyPr lIns="0" tIns="0" rIns="0" bIns="0" anchor="ctr"/>
            <a:lstStyle/>
            <a:p>
              <a:pPr algn="ctr">
                <a:spcBef>
                  <a:spcPts val="0"/>
                </a:spcBef>
                <a:spcAft>
                  <a:spcPts val="0"/>
                </a:spcAft>
                <a:defRPr/>
              </a:pPr>
              <a:endParaRPr lang="zh-CN" altLang="en-US" kern="100">
                <a:solidFill>
                  <a:schemeClr val="lt1"/>
                </a:solidFill>
                <a:latin typeface="微软雅黑" panose="020B0503020204020204" pitchFamily="34" charset="-122"/>
                <a:cs typeface="宋体" panose="02010600030101010101" pitchFamily="2" charset="-122"/>
              </a:endParaRPr>
            </a:p>
          </p:txBody>
        </p:sp>
        <p:sp>
          <p:nvSpPr>
            <p:cNvPr id="85" name="Line 97"/>
            <p:cNvSpPr>
              <a:spLocks noChangeShapeType="1"/>
            </p:cNvSpPr>
            <p:nvPr/>
          </p:nvSpPr>
          <p:spPr bwMode="auto">
            <a:xfrm flipH="1">
              <a:off x="2441289" y="5589924"/>
              <a:ext cx="761993" cy="0"/>
            </a:xfrm>
            <a:prstGeom prst="line">
              <a:avLst/>
            </a:prstGeom>
            <a:ln>
              <a:tailEnd type="arrow"/>
            </a:ln>
          </p:spPr>
          <p:style>
            <a:lnRef idx="3">
              <a:schemeClr val="accent2"/>
            </a:lnRef>
            <a:fillRef idx="0">
              <a:schemeClr val="accent2"/>
            </a:fillRef>
            <a:effectRef idx="2">
              <a:schemeClr val="accent2"/>
            </a:effectRef>
            <a:fontRef idx="minor">
              <a:schemeClr val="tx1"/>
            </a:fontRef>
          </p:style>
          <p:txBody>
            <a:bodyPr lIns="0" tIns="0" rIns="0" bIns="0" anchor="ctr"/>
            <a:lstStyle/>
            <a:p>
              <a:pPr algn="ctr">
                <a:spcBef>
                  <a:spcPts val="0"/>
                </a:spcBef>
                <a:spcAft>
                  <a:spcPts val="0"/>
                </a:spcAft>
                <a:defRPr/>
              </a:pPr>
              <a:endParaRPr lang="zh-CN" altLang="en-US" kern="100">
                <a:solidFill>
                  <a:schemeClr val="lt1"/>
                </a:solidFill>
                <a:latin typeface="微软雅黑" panose="020B0503020204020204" pitchFamily="34" charset="-122"/>
                <a:cs typeface="宋体" panose="02010600030101010101" pitchFamily="2" charset="-122"/>
              </a:endParaRPr>
            </a:p>
          </p:txBody>
        </p:sp>
        <p:sp>
          <p:nvSpPr>
            <p:cNvPr id="86" name="WordArt 98"/>
            <p:cNvSpPr>
              <a:spLocks noChangeArrowheads="1" noChangeShapeType="1"/>
            </p:cNvSpPr>
            <p:nvPr/>
          </p:nvSpPr>
          <p:spPr bwMode="auto">
            <a:xfrm>
              <a:off x="2009800" y="5696514"/>
              <a:ext cx="461963" cy="381000"/>
            </a:xfrm>
            <a:prstGeom prst="rect">
              <a:avLst/>
            </a:prstGeom>
            <a:noFill/>
          </p:spPr>
          <p:txBody>
            <a:bodyPr wrap="none" anchor="ctr"/>
            <a:lstStyle/>
            <a:p>
              <a:pPr algn="ctr">
                <a:spcBef>
                  <a:spcPts val="0"/>
                </a:spcBef>
                <a:spcAft>
                  <a:spcPts val="0"/>
                </a:spcAft>
                <a:defRPr/>
              </a:pPr>
              <a:r>
                <a:rPr lang="zh-CN" altLang="en-US" sz="2400" b="1" dirty="0">
                  <a:ln w="15773" cap="flat" cmpd="sng" algn="ctr">
                    <a:gradFill>
                      <a:gsLst>
                        <a:gs pos="70000">
                          <a:srgbClr val="F16700"/>
                        </a:gs>
                        <a:gs pos="0">
                          <a:srgbClr val="FFAA65"/>
                        </a:gs>
                      </a:gsLst>
                      <a:lin ang="5400000" scaled="0"/>
                    </a:gradFill>
                    <a:prstDash val="solid"/>
                    <a:round/>
                  </a:ln>
                  <a:solidFill>
                    <a:srgbClr val="FFF0E7"/>
                  </a:solidFill>
                  <a:effectLst>
                    <a:outerShdw blurRad="50800" dist="40005" dir="5400000" algn="tl">
                      <a:srgbClr val="000000">
                        <a:alpha val="33000"/>
                      </a:srgbClr>
                    </a:outerShdw>
                  </a:effectLst>
                  <a:latin typeface="宋体" panose="02010600030101010101" pitchFamily="2" charset="-122"/>
                  <a:ea typeface="微软雅黑" panose="020B0503020204020204" pitchFamily="34" charset="-122"/>
                  <a:cs typeface="宋体" panose="02010600030101010101" pitchFamily="2" charset="-122"/>
                </a:rPr>
                <a:t>门</a:t>
              </a:r>
              <a:endParaRPr lang="zh-CN" altLang="en-US" sz="2400" b="1" dirty="0">
                <a:ln w="15773" cap="flat" cmpd="sng" algn="ctr">
                  <a:gradFill>
                    <a:gsLst>
                      <a:gs pos="70000">
                        <a:srgbClr val="F16700"/>
                      </a:gs>
                      <a:gs pos="0">
                        <a:srgbClr val="FFAA65"/>
                      </a:gs>
                    </a:gsLst>
                    <a:lin ang="5400000" scaled="0"/>
                  </a:gradFill>
                  <a:prstDash val="solid"/>
                  <a:round/>
                </a:ln>
                <a:solidFill>
                  <a:srgbClr val="FFF0E7"/>
                </a:solidFill>
                <a:effectLst>
                  <a:outerShdw blurRad="50800" dist="40005" dir="5400000" algn="tl">
                    <a:srgbClr val="000000">
                      <a:alpha val="33000"/>
                    </a:srgbClr>
                  </a:outerShdw>
                </a:effectLst>
                <a:latin typeface="宋体" panose="02010600030101010101" pitchFamily="2" charset="-122"/>
                <a:ea typeface="微软雅黑" panose="020B0503020204020204" pitchFamily="34" charset="-122"/>
                <a:cs typeface="宋体" panose="02010600030101010101" pitchFamily="2" charset="-122"/>
              </a:endParaRPr>
            </a:p>
          </p:txBody>
        </p:sp>
        <p:sp>
          <p:nvSpPr>
            <p:cNvPr id="87" name="Text Box 39"/>
            <p:cNvSpPr txBox="1">
              <a:spLocks noChangeArrowheads="1"/>
            </p:cNvSpPr>
            <p:nvPr/>
          </p:nvSpPr>
          <p:spPr bwMode="auto">
            <a:xfrm>
              <a:off x="1115738" y="6129811"/>
              <a:ext cx="2292329" cy="457315"/>
            </a:xfrm>
            <a:prstGeom prst="rect">
              <a:avLst/>
            </a:prstGeom>
          </p:spPr>
          <p:style>
            <a:lnRef idx="1">
              <a:schemeClr val="accent5"/>
            </a:lnRef>
            <a:fillRef idx="2">
              <a:schemeClr val="accent5"/>
            </a:fillRef>
            <a:effectRef idx="1">
              <a:schemeClr val="accent5"/>
            </a:effectRef>
            <a:fontRef idx="minor">
              <a:schemeClr val="dk1"/>
            </a:fontRef>
          </p:style>
          <p:txBody>
            <a:bodyPr lIns="75600" tIns="46800" rIns="75600" bIns="46800" anchor="ctr"/>
            <a:lstStyle>
              <a:defPPr>
                <a:defRPr lang="en-US"/>
              </a:defPPr>
              <a:lvl1pPr algn="ctr">
                <a:spcAft>
                  <a:spcPts val="0"/>
                </a:spcAft>
                <a:defRPr sz="1600" b="1" kern="100">
                  <a:solidFill>
                    <a:srgbClr val="00B0F0"/>
                  </a:solidFill>
                  <a:effectLst/>
                  <a:latin typeface="Times New Roman" panose="02020603050405020304"/>
                  <a:ea typeface="微软雅黑" panose="020B0503020204020204" pitchFamily="34" charset="-122"/>
                  <a:cs typeface="宋体" panose="02010600030101010101" pitchFamily="2"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spcBef>
                  <a:spcPts val="0"/>
                </a:spcBef>
                <a:defRPr/>
              </a:pPr>
              <a:r>
                <a:rPr lang="zh-CN" altLang="en-US" dirty="0" smtClean="0"/>
                <a:t>两个</a:t>
              </a:r>
              <a:r>
                <a:rPr lang="zh-CN" altLang="en-US" dirty="0"/>
                <a:t>主位时的位次排列</a:t>
              </a:r>
              <a:endParaRPr lang="zh-CN" altLang="en-US" dirty="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72"/>
                                        </p:tgtEl>
                                        <p:attrNameLst>
                                          <p:attrName>style.visibility</p:attrName>
                                        </p:attrNameLst>
                                      </p:cBhvr>
                                      <p:to>
                                        <p:strVal val="visible"/>
                                      </p:to>
                                    </p:set>
                                    <p:anim calcmode="lin" valueType="num">
                                      <p:cBhvr>
                                        <p:cTn id="38" dur="500" fill="hold"/>
                                        <p:tgtEl>
                                          <p:spTgt spid="72"/>
                                        </p:tgtEl>
                                        <p:attrNameLst>
                                          <p:attrName>ppt_w</p:attrName>
                                        </p:attrNameLst>
                                      </p:cBhvr>
                                      <p:tavLst>
                                        <p:tav tm="0">
                                          <p:val>
                                            <p:fltVal val="0"/>
                                          </p:val>
                                        </p:tav>
                                        <p:tav tm="100000">
                                          <p:val>
                                            <p:strVal val="#ppt_w"/>
                                          </p:val>
                                        </p:tav>
                                      </p:tavLst>
                                    </p:anim>
                                    <p:anim calcmode="lin" valueType="num">
                                      <p:cBhvr>
                                        <p:cTn id="39" dur="500" fill="hold"/>
                                        <p:tgtEl>
                                          <p:spTgt spid="72"/>
                                        </p:tgtEl>
                                        <p:attrNameLst>
                                          <p:attrName>ppt_h</p:attrName>
                                        </p:attrNameLst>
                                      </p:cBhvr>
                                      <p:tavLst>
                                        <p:tav tm="0">
                                          <p:val>
                                            <p:fltVal val="0"/>
                                          </p:val>
                                        </p:tav>
                                        <p:tav tm="100000">
                                          <p:val>
                                            <p:strVal val="#ppt_h"/>
                                          </p:val>
                                        </p:tav>
                                      </p:tavLst>
                                    </p:anim>
                                    <p:animEffect transition="in" filter="fade">
                                      <p:cBhvr>
                                        <p:cTn id="4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3" descr="C:\360高速下载\new PIC\2606514397.PNG"/>
          <p:cNvPicPr>
            <a:picLocks noChangeAspect="1" noChangeArrowheads="1"/>
          </p:cNvPicPr>
          <p:nvPr/>
        </p:nvPicPr>
        <p:blipFill>
          <a:blip r:embed="rId1" cstate="print"/>
          <a:srcRect/>
          <a:stretch>
            <a:fillRect/>
          </a:stretch>
        </p:blipFill>
        <p:spPr bwMode="auto">
          <a:xfrm>
            <a:off x="1588" y="4046538"/>
            <a:ext cx="2822575" cy="2822575"/>
          </a:xfrm>
          <a:prstGeom prst="rect">
            <a:avLst/>
          </a:prstGeom>
          <a:noFill/>
          <a:ln w="9525">
            <a:noFill/>
            <a:miter lim="800000"/>
            <a:headEnd/>
            <a:tailEnd/>
          </a:ln>
        </p:spPr>
      </p:pic>
      <p:sp>
        <p:nvSpPr>
          <p:cNvPr id="74754"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餐宴礼仪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74758"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3</a:t>
            </a:r>
            <a:endParaRPr lang="zh-CN" altLang="en-US" sz="3400">
              <a:solidFill>
                <a:schemeClr val="bg1"/>
              </a:solidFill>
              <a:latin typeface="Broadway"/>
            </a:endParaRPr>
          </a:p>
        </p:txBody>
      </p:sp>
      <p:sp>
        <p:nvSpPr>
          <p:cNvPr id="12" name="TextBox 11"/>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宴请礼仪</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93" name="文本1"/>
          <p:cNvSpPr/>
          <p:nvPr/>
        </p:nvSpPr>
        <p:spPr>
          <a:xfrm>
            <a:off x="3521075" y="1412875"/>
            <a:ext cx="4219575" cy="493713"/>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171450" indent="-171450">
              <a:lnSpc>
                <a:spcPct val="150000"/>
              </a:lnSpc>
              <a:spcBef>
                <a:spcPts val="0"/>
              </a:spcBef>
              <a:spcAft>
                <a:spcPts val="0"/>
              </a:spcAft>
              <a:buFont typeface="Arial" panose="020B0604020202020204" pitchFamily="34" charset="0"/>
              <a:buChar char="•"/>
              <a:defRPr/>
            </a:pPr>
            <a:r>
              <a:rPr lang="zh-CN" altLang="en-US" sz="1200" kern="0" dirty="0">
                <a:solidFill>
                  <a:srgbClr val="4D4D4D"/>
                </a:solidFill>
                <a:latin typeface="微软雅黑" panose="020B0503020204020204" pitchFamily="34" charset="-122"/>
                <a:ea typeface="微软雅黑" panose="020B0503020204020204" pitchFamily="34" charset="-122"/>
              </a:rPr>
              <a:t>主人应站在大厅门口迎接客人</a:t>
            </a:r>
            <a:endParaRPr lang="en-US" altLang="zh-CN" sz="1200" kern="0" dirty="0">
              <a:solidFill>
                <a:srgbClr val="4D4D4D"/>
              </a:solidFill>
              <a:latin typeface="微软雅黑" panose="020B0503020204020204" pitchFamily="34" charset="-122"/>
              <a:ea typeface="微软雅黑" panose="020B0503020204020204" pitchFamily="34" charset="-122"/>
            </a:endParaRPr>
          </a:p>
        </p:txBody>
      </p:sp>
      <p:sp>
        <p:nvSpPr>
          <p:cNvPr id="94" name="深色1"/>
          <p:cNvSpPr/>
          <p:nvPr/>
        </p:nvSpPr>
        <p:spPr>
          <a:xfrm>
            <a:off x="2124075" y="1412875"/>
            <a:ext cx="1331913" cy="657225"/>
          </a:xfrm>
          <a:custGeom>
            <a:avLst/>
            <a:gdLst/>
            <a:ahLst/>
            <a:cxnLst/>
            <a:rect l="l" t="t" r="r" b="b"/>
            <a:pathLst>
              <a:path w="1871662" h="1727200">
                <a:moveTo>
                  <a:pt x="0" y="0"/>
                </a:moveTo>
                <a:lnTo>
                  <a:pt x="1871662" y="0"/>
                </a:lnTo>
                <a:lnTo>
                  <a:pt x="1871662" y="1308095"/>
                </a:lnTo>
                <a:lnTo>
                  <a:pt x="935831" y="1727200"/>
                </a:lnTo>
                <a:lnTo>
                  <a:pt x="0" y="1308095"/>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tIns="0" bIns="216000" anchor="ctr"/>
          <a:lstStyle/>
          <a:p>
            <a:pPr algn="ctr">
              <a:lnSpc>
                <a:spcPct val="120000"/>
              </a:lnSpc>
              <a:spcBef>
                <a:spcPts val="0"/>
              </a:spcBef>
              <a:spcAft>
                <a:spcPts val="0"/>
              </a:spcAft>
              <a:defRPr/>
            </a:pPr>
            <a:r>
              <a:rPr lang="zh-CN" altLang="en-US" sz="1600" b="1" kern="0" dirty="0">
                <a:solidFill>
                  <a:sysClr val="window" lastClr="FFFFFF"/>
                </a:solidFill>
                <a:latin typeface="微软雅黑" panose="020B0503020204020204" pitchFamily="34" charset="-122"/>
                <a:ea typeface="微软雅黑" panose="020B0503020204020204" pitchFamily="34" charset="-122"/>
              </a:rPr>
              <a:t>迎宾</a:t>
            </a:r>
            <a:endParaRPr lang="zh-CN" altLang="en-US" sz="1600" b="1" kern="0" dirty="0">
              <a:solidFill>
                <a:sysClr val="window" lastClr="FFFFFF"/>
              </a:solidFill>
              <a:latin typeface="微软雅黑" panose="020B0503020204020204" pitchFamily="34" charset="-122"/>
              <a:ea typeface="微软雅黑" panose="020B0503020204020204" pitchFamily="34" charset="-122"/>
            </a:endParaRPr>
          </a:p>
        </p:txBody>
      </p:sp>
      <p:sp>
        <p:nvSpPr>
          <p:cNvPr id="95" name="文本2"/>
          <p:cNvSpPr/>
          <p:nvPr/>
        </p:nvSpPr>
        <p:spPr>
          <a:xfrm>
            <a:off x="3521075" y="1989138"/>
            <a:ext cx="4219575" cy="49212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171450" indent="-171450">
              <a:lnSpc>
                <a:spcPct val="150000"/>
              </a:lnSpc>
              <a:spcBef>
                <a:spcPts val="0"/>
              </a:spcBef>
              <a:spcAft>
                <a:spcPts val="0"/>
              </a:spcAft>
              <a:buFont typeface="Arial" panose="020B0604020202020204" pitchFamily="34" charset="0"/>
              <a:buChar char="•"/>
              <a:defRPr/>
            </a:pPr>
            <a:r>
              <a:rPr lang="zh-CN" altLang="en-US" sz="1200" kern="0" dirty="0">
                <a:solidFill>
                  <a:srgbClr val="4D4D4D"/>
                </a:solidFill>
                <a:latin typeface="微软雅黑" panose="020B0503020204020204" pitchFamily="34" charset="-122"/>
                <a:ea typeface="微软雅黑" panose="020B0503020204020204" pitchFamily="34" charset="-122"/>
              </a:rPr>
              <a:t>主人陪主宾进入宴会厅主桌，接待人员引导其他客人入席</a:t>
            </a:r>
            <a:endParaRPr lang="en-US" altLang="zh-CN" sz="1200" kern="0" dirty="0">
              <a:solidFill>
                <a:srgbClr val="4D4D4D"/>
              </a:solidFill>
              <a:latin typeface="微软雅黑" panose="020B0503020204020204" pitchFamily="34" charset="-122"/>
              <a:ea typeface="微软雅黑" panose="020B0503020204020204" pitchFamily="34" charset="-122"/>
            </a:endParaRPr>
          </a:p>
        </p:txBody>
      </p:sp>
      <p:sp>
        <p:nvSpPr>
          <p:cNvPr id="96" name="深色2"/>
          <p:cNvSpPr/>
          <p:nvPr/>
        </p:nvSpPr>
        <p:spPr>
          <a:xfrm>
            <a:off x="2124075" y="1989138"/>
            <a:ext cx="1331913" cy="657225"/>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spcBef>
                <a:spcPts val="0"/>
              </a:spcBef>
              <a:spcAft>
                <a:spcPts val="0"/>
              </a:spcAft>
              <a:defRPr/>
            </a:pPr>
            <a:r>
              <a:rPr lang="zh-CN" altLang="en-US" sz="1600" b="1" kern="0" dirty="0">
                <a:solidFill>
                  <a:sysClr val="window" lastClr="FFFFFF"/>
                </a:solidFill>
                <a:latin typeface="微软雅黑" panose="020B0503020204020204" pitchFamily="34" charset="-122"/>
                <a:ea typeface="微软雅黑" panose="020B0503020204020204" pitchFamily="34" charset="-122"/>
              </a:rPr>
              <a:t>引导入席</a:t>
            </a:r>
            <a:endParaRPr lang="zh-CN" altLang="en-US" sz="1600" b="1" kern="0" dirty="0">
              <a:solidFill>
                <a:sysClr val="window" lastClr="FFFFFF"/>
              </a:solidFill>
              <a:latin typeface="微软雅黑" panose="020B0503020204020204" pitchFamily="34" charset="-122"/>
              <a:ea typeface="微软雅黑" panose="020B0503020204020204" pitchFamily="34" charset="-122"/>
            </a:endParaRPr>
          </a:p>
        </p:txBody>
      </p:sp>
      <p:sp>
        <p:nvSpPr>
          <p:cNvPr id="97" name="文本3"/>
          <p:cNvSpPr/>
          <p:nvPr/>
        </p:nvSpPr>
        <p:spPr>
          <a:xfrm>
            <a:off x="3521075" y="2579688"/>
            <a:ext cx="4219575" cy="48895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171450" indent="-171450">
              <a:lnSpc>
                <a:spcPct val="150000"/>
              </a:lnSpc>
              <a:spcBef>
                <a:spcPts val="0"/>
              </a:spcBef>
              <a:spcAft>
                <a:spcPts val="0"/>
              </a:spcAft>
              <a:buFont typeface="Arial" panose="020B0604020202020204" pitchFamily="34" charset="0"/>
              <a:buChar char="•"/>
              <a:defRPr/>
            </a:pPr>
            <a:r>
              <a:rPr lang="zh-CN" altLang="en-US" sz="1200" kern="0" dirty="0">
                <a:solidFill>
                  <a:srgbClr val="4D4D4D"/>
                </a:solidFill>
                <a:latin typeface="微软雅黑" panose="020B0503020204020204" pitchFamily="34" charset="-122"/>
                <a:ea typeface="微软雅黑" panose="020B0503020204020204" pitchFamily="34" charset="-122"/>
              </a:rPr>
              <a:t>言简意赅、热情友好</a:t>
            </a:r>
            <a:endParaRPr lang="en-US" altLang="zh-CN" sz="1200" kern="0" dirty="0">
              <a:solidFill>
                <a:srgbClr val="4D4D4D"/>
              </a:solidFill>
              <a:latin typeface="微软雅黑" panose="020B0503020204020204" pitchFamily="34" charset="-122"/>
              <a:ea typeface="微软雅黑" panose="020B0503020204020204" pitchFamily="34" charset="-122"/>
            </a:endParaRPr>
          </a:p>
        </p:txBody>
      </p:sp>
      <p:sp>
        <p:nvSpPr>
          <p:cNvPr id="98" name="深色3"/>
          <p:cNvSpPr/>
          <p:nvPr/>
        </p:nvSpPr>
        <p:spPr>
          <a:xfrm>
            <a:off x="2124075" y="2547938"/>
            <a:ext cx="1331913" cy="657225"/>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spcBef>
                <a:spcPts val="0"/>
              </a:spcBef>
              <a:spcAft>
                <a:spcPts val="0"/>
              </a:spcAft>
              <a:defRPr/>
            </a:pPr>
            <a:r>
              <a:rPr lang="zh-CN" altLang="en-US" sz="1600" b="1" kern="0" dirty="0">
                <a:solidFill>
                  <a:sysClr val="window" lastClr="FFFFFF"/>
                </a:solidFill>
                <a:latin typeface="微软雅黑" panose="020B0503020204020204" pitchFamily="34" charset="-122"/>
                <a:ea typeface="微软雅黑" panose="020B0503020204020204" pitchFamily="34" charset="-122"/>
              </a:rPr>
              <a:t>致词、祝酒</a:t>
            </a:r>
            <a:endParaRPr lang="zh-CN" altLang="en-US" sz="1600" b="1" kern="0" dirty="0">
              <a:solidFill>
                <a:sysClr val="window" lastClr="FFFFFF"/>
              </a:solidFill>
              <a:latin typeface="微软雅黑" panose="020B0503020204020204" pitchFamily="34" charset="-122"/>
              <a:ea typeface="微软雅黑" panose="020B0503020204020204" pitchFamily="34" charset="-122"/>
            </a:endParaRPr>
          </a:p>
        </p:txBody>
      </p:sp>
      <p:sp>
        <p:nvSpPr>
          <p:cNvPr id="99" name="文本4"/>
          <p:cNvSpPr/>
          <p:nvPr/>
        </p:nvSpPr>
        <p:spPr>
          <a:xfrm>
            <a:off x="3521075" y="3130550"/>
            <a:ext cx="4219575" cy="490538"/>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171450" indent="-171450">
              <a:lnSpc>
                <a:spcPct val="150000"/>
              </a:lnSpc>
              <a:spcBef>
                <a:spcPts val="0"/>
              </a:spcBef>
              <a:spcAft>
                <a:spcPts val="0"/>
              </a:spcAft>
              <a:buFont typeface="Arial" panose="020B0604020202020204" pitchFamily="34" charset="0"/>
              <a:buChar char="•"/>
              <a:defRPr/>
            </a:pPr>
            <a:r>
              <a:rPr lang="zh-CN" altLang="en-US" sz="1200" kern="0" dirty="0">
                <a:solidFill>
                  <a:srgbClr val="4D4D4D"/>
                </a:solidFill>
                <a:latin typeface="微软雅黑" panose="020B0503020204020204" pitchFamily="34" charset="-122"/>
                <a:ea typeface="微软雅黑" panose="020B0503020204020204" pitchFamily="34" charset="-122"/>
              </a:rPr>
              <a:t>融洽气氛，掌握进餐速度</a:t>
            </a:r>
            <a:endParaRPr lang="en-US" altLang="zh-CN" sz="1200" kern="0" dirty="0">
              <a:solidFill>
                <a:srgbClr val="4D4D4D"/>
              </a:solidFill>
              <a:latin typeface="微软雅黑" panose="020B0503020204020204" pitchFamily="34" charset="-122"/>
              <a:ea typeface="微软雅黑" panose="020B0503020204020204" pitchFamily="34" charset="-122"/>
            </a:endParaRPr>
          </a:p>
        </p:txBody>
      </p:sp>
      <p:sp>
        <p:nvSpPr>
          <p:cNvPr id="100" name="深色4"/>
          <p:cNvSpPr/>
          <p:nvPr/>
        </p:nvSpPr>
        <p:spPr>
          <a:xfrm>
            <a:off x="2124075" y="3130550"/>
            <a:ext cx="1331913" cy="658813"/>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spcBef>
                <a:spcPts val="0"/>
              </a:spcBef>
              <a:spcAft>
                <a:spcPts val="0"/>
              </a:spcAft>
              <a:defRPr/>
            </a:pPr>
            <a:r>
              <a:rPr lang="zh-CN" altLang="en-US" sz="1600" b="1" kern="0" dirty="0">
                <a:solidFill>
                  <a:sysClr val="window" lastClr="FFFFFF"/>
                </a:solidFill>
                <a:latin typeface="微软雅黑" panose="020B0503020204020204" pitchFamily="34" charset="-122"/>
                <a:ea typeface="微软雅黑" panose="020B0503020204020204" pitchFamily="34" charset="-122"/>
              </a:rPr>
              <a:t>用餐</a:t>
            </a:r>
            <a:endParaRPr lang="zh-CN" altLang="en-US" sz="1600" b="1" kern="0" dirty="0">
              <a:solidFill>
                <a:sysClr val="window" lastClr="FFFFFF"/>
              </a:solidFill>
              <a:latin typeface="微软雅黑" panose="020B0503020204020204" pitchFamily="34" charset="-122"/>
              <a:ea typeface="微软雅黑" panose="020B0503020204020204" pitchFamily="34" charset="-122"/>
            </a:endParaRPr>
          </a:p>
        </p:txBody>
      </p:sp>
      <p:sp>
        <p:nvSpPr>
          <p:cNvPr id="101" name="文本5"/>
          <p:cNvSpPr/>
          <p:nvPr/>
        </p:nvSpPr>
        <p:spPr>
          <a:xfrm>
            <a:off x="3521075" y="3716338"/>
            <a:ext cx="4219575" cy="490537"/>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171450" indent="-171450">
              <a:lnSpc>
                <a:spcPct val="150000"/>
              </a:lnSpc>
              <a:spcBef>
                <a:spcPts val="0"/>
              </a:spcBef>
              <a:spcAft>
                <a:spcPts val="0"/>
              </a:spcAft>
              <a:buFont typeface="Arial" panose="020B0604020202020204" pitchFamily="34" charset="0"/>
              <a:buChar char="•"/>
              <a:defRPr/>
            </a:pPr>
            <a:r>
              <a:rPr lang="zh-CN" altLang="en-US" sz="1200" kern="0" dirty="0">
                <a:solidFill>
                  <a:srgbClr val="4D4D4D"/>
                </a:solidFill>
                <a:latin typeface="微软雅黑" panose="020B0503020204020204" pitchFamily="34" charset="-122"/>
                <a:ea typeface="微软雅黑" panose="020B0503020204020204" pitchFamily="34" charset="-122"/>
              </a:rPr>
              <a:t>热情相送，感谢光临</a:t>
            </a:r>
            <a:endParaRPr lang="en-US" altLang="zh-CN" sz="1200" kern="0" dirty="0">
              <a:solidFill>
                <a:srgbClr val="4D4D4D"/>
              </a:solidFill>
              <a:latin typeface="微软雅黑" panose="020B0503020204020204" pitchFamily="34" charset="-122"/>
              <a:ea typeface="微软雅黑" panose="020B0503020204020204" pitchFamily="34" charset="-122"/>
            </a:endParaRPr>
          </a:p>
        </p:txBody>
      </p:sp>
      <p:sp>
        <p:nvSpPr>
          <p:cNvPr id="102" name="深色5"/>
          <p:cNvSpPr/>
          <p:nvPr/>
        </p:nvSpPr>
        <p:spPr>
          <a:xfrm>
            <a:off x="2124075" y="3716338"/>
            <a:ext cx="1331913" cy="658812"/>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spcBef>
                <a:spcPts val="0"/>
              </a:spcBef>
              <a:spcAft>
                <a:spcPts val="0"/>
              </a:spcAft>
              <a:defRPr/>
            </a:pPr>
            <a:r>
              <a:rPr lang="zh-CN" altLang="en-US" sz="1600" b="1" kern="0" dirty="0">
                <a:solidFill>
                  <a:sysClr val="window" lastClr="FFFFFF"/>
                </a:solidFill>
                <a:latin typeface="微软雅黑" panose="020B0503020204020204" pitchFamily="34" charset="-122"/>
                <a:ea typeface="微软雅黑" panose="020B0503020204020204" pitchFamily="34" charset="-122"/>
              </a:rPr>
              <a:t>送别</a:t>
            </a:r>
            <a:endParaRPr lang="zh-CN" altLang="en-US" sz="1600" b="1" kern="0" dirty="0">
              <a:solidFill>
                <a:sysClr val="window" lastClr="FFFFFF"/>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94"/>
                                        </p:tgtEl>
                                        <p:attrNameLst>
                                          <p:attrName>style.visibility</p:attrName>
                                        </p:attrNameLst>
                                      </p:cBhvr>
                                      <p:to>
                                        <p:strVal val="visible"/>
                                      </p:to>
                                    </p:set>
                                    <p:animEffect transition="in" filter="wipe(up)">
                                      <p:cBhvr>
                                        <p:cTn id="14" dur="500"/>
                                        <p:tgtEl>
                                          <p:spTgt spid="94"/>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93"/>
                                        </p:tgtEl>
                                        <p:attrNameLst>
                                          <p:attrName>style.visibility</p:attrName>
                                        </p:attrNameLst>
                                      </p:cBhvr>
                                      <p:to>
                                        <p:strVal val="visible"/>
                                      </p:to>
                                    </p:set>
                                    <p:animEffect transition="in" filter="wipe(left)">
                                      <p:cBhvr>
                                        <p:cTn id="18" dur="500"/>
                                        <p:tgtEl>
                                          <p:spTgt spid="9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96"/>
                                        </p:tgtEl>
                                        <p:attrNameLst>
                                          <p:attrName>style.visibility</p:attrName>
                                        </p:attrNameLst>
                                      </p:cBhvr>
                                      <p:to>
                                        <p:strVal val="visible"/>
                                      </p:to>
                                    </p:set>
                                    <p:animEffect transition="in" filter="wipe(up)">
                                      <p:cBhvr>
                                        <p:cTn id="23" dur="500"/>
                                        <p:tgtEl>
                                          <p:spTgt spid="96"/>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wipe(left)">
                                      <p:cBhvr>
                                        <p:cTn id="27" dur="500"/>
                                        <p:tgtEl>
                                          <p:spTgt spid="9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98"/>
                                        </p:tgtEl>
                                        <p:attrNameLst>
                                          <p:attrName>style.visibility</p:attrName>
                                        </p:attrNameLst>
                                      </p:cBhvr>
                                      <p:to>
                                        <p:strVal val="visible"/>
                                      </p:to>
                                    </p:set>
                                    <p:animEffect transition="in" filter="wipe(up)">
                                      <p:cBhvr>
                                        <p:cTn id="32" dur="500"/>
                                        <p:tgtEl>
                                          <p:spTgt spid="98"/>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wipe(left)">
                                      <p:cBhvr>
                                        <p:cTn id="36" dur="500"/>
                                        <p:tgtEl>
                                          <p:spTgt spid="9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wipe(up)">
                                      <p:cBhvr>
                                        <p:cTn id="41" dur="500"/>
                                        <p:tgtEl>
                                          <p:spTgt spid="100"/>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99"/>
                                        </p:tgtEl>
                                        <p:attrNameLst>
                                          <p:attrName>style.visibility</p:attrName>
                                        </p:attrNameLst>
                                      </p:cBhvr>
                                      <p:to>
                                        <p:strVal val="visible"/>
                                      </p:to>
                                    </p:set>
                                    <p:animEffect transition="in" filter="wipe(left)">
                                      <p:cBhvr>
                                        <p:cTn id="45" dur="500"/>
                                        <p:tgtEl>
                                          <p:spTgt spid="9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102"/>
                                        </p:tgtEl>
                                        <p:attrNameLst>
                                          <p:attrName>style.visibility</p:attrName>
                                        </p:attrNameLst>
                                      </p:cBhvr>
                                      <p:to>
                                        <p:strVal val="visible"/>
                                      </p:to>
                                    </p:set>
                                    <p:animEffect transition="in" filter="wipe(up)">
                                      <p:cBhvr>
                                        <p:cTn id="50" dur="500"/>
                                        <p:tgtEl>
                                          <p:spTgt spid="102"/>
                                        </p:tgtEl>
                                      </p:cBhvr>
                                    </p:animEffect>
                                  </p:childTnLst>
                                </p:cTn>
                              </p:par>
                            </p:childTnLst>
                          </p:cTn>
                        </p:par>
                        <p:par>
                          <p:cTn id="51" fill="hold">
                            <p:stCondLst>
                              <p:cond delay="500"/>
                            </p:stCondLst>
                            <p:childTnLst>
                              <p:par>
                                <p:cTn id="52" presetID="22" presetClass="entr" presetSubtype="8" fill="hold" grpId="0" nodeType="afterEffect">
                                  <p:stCondLst>
                                    <p:cond delay="0"/>
                                  </p:stCondLst>
                                  <p:childTnLst>
                                    <p:set>
                                      <p:cBhvr>
                                        <p:cTn id="53" dur="1" fill="hold">
                                          <p:stCondLst>
                                            <p:cond delay="0"/>
                                          </p:stCondLst>
                                        </p:cTn>
                                        <p:tgtEl>
                                          <p:spTgt spid="101"/>
                                        </p:tgtEl>
                                        <p:attrNameLst>
                                          <p:attrName>style.visibility</p:attrName>
                                        </p:attrNameLst>
                                      </p:cBhvr>
                                      <p:to>
                                        <p:strVal val="visible"/>
                                      </p:to>
                                    </p:set>
                                    <p:animEffect transition="in" filter="wipe(left)">
                                      <p:cBhvr>
                                        <p:cTn id="5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user\Desktop\W020090717391218181529.jpg"/>
          <p:cNvPicPr>
            <a:picLocks noChangeAspect="1" noChangeArrowheads="1"/>
          </p:cNvPicPr>
          <p:nvPr/>
        </p:nvPicPr>
        <p:blipFill>
          <a:blip r:embed="rId1" cstate="print"/>
          <a:srcRect/>
          <a:stretch>
            <a:fillRect/>
          </a:stretch>
        </p:blipFill>
        <p:spPr bwMode="auto">
          <a:xfrm>
            <a:off x="107950" y="1196975"/>
            <a:ext cx="5375275" cy="5661025"/>
          </a:xfrm>
          <a:prstGeom prst="rect">
            <a:avLst/>
          </a:prstGeom>
          <a:noFill/>
          <a:ln w="9525">
            <a:noFill/>
            <a:miter lim="800000"/>
            <a:headEnd/>
            <a:tailEnd/>
          </a:ln>
        </p:spPr>
      </p:pic>
      <p:sp>
        <p:nvSpPr>
          <p:cNvPr id="3" name="TextBox 2"/>
          <p:cNvSpPr txBox="1"/>
          <p:nvPr/>
        </p:nvSpPr>
        <p:spPr>
          <a:xfrm>
            <a:off x="5638165" y="1628775"/>
            <a:ext cx="3516630" cy="3383280"/>
          </a:xfrm>
          <a:prstGeom prst="rect">
            <a:avLst/>
          </a:prstGeom>
          <a:noFill/>
        </p:spPr>
        <p:txBody>
          <a:bodyPr wrap="square">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至于称谓，如今的问题就更大了。过去一律称“同志”，现在“师傅”、“老师”、“老板”泛滥。“先生”、“小姐”的称呼流行起来原是好事，但“先生”的称呼其实也大有讲究，现在用得不当的情况比比皆是众所周知，“小姐”与“同志”的称呼也属于尴尬的境地</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……亮亮图文旗舰店  https://liangliangtuwen.tmall.com</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483"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礼仪概述</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5"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礼仪现状</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4000"/>
                                  </p:stCondLst>
                                  <p:childTnLst>
                                    <p:set>
                                      <p:cBhvr>
                                        <p:cTn id="11" dur="1" fill="hold">
                                          <p:stCondLst>
                                            <p:cond delay="0"/>
                                          </p:stCondLst>
                                        </p:cTn>
                                        <p:tgtEl>
                                          <p:spTgt spid="5122"/>
                                        </p:tgtEl>
                                        <p:attrNameLst>
                                          <p:attrName>style.visibility</p:attrName>
                                        </p:attrNameLst>
                                      </p:cBhvr>
                                      <p:to>
                                        <p:strVal val="visible"/>
                                      </p:to>
                                    </p:set>
                                    <p:animEffect transition="in" filter="fade">
                                      <p:cBhvr>
                                        <p:cTn id="12" dur="1000"/>
                                        <p:tgtEl>
                                          <p:spTgt spid="5122"/>
                                        </p:tgtEl>
                                      </p:cBhvr>
                                    </p:animEffect>
                                    <p:anim calcmode="lin" valueType="num">
                                      <p:cBhvr>
                                        <p:cTn id="13" dur="1000" fill="hold"/>
                                        <p:tgtEl>
                                          <p:spTgt spid="5122"/>
                                        </p:tgtEl>
                                        <p:attrNameLst>
                                          <p:attrName>ppt_x</p:attrName>
                                        </p:attrNameLst>
                                      </p:cBhvr>
                                      <p:tavLst>
                                        <p:tav tm="0">
                                          <p:val>
                                            <p:strVal val="#ppt_x"/>
                                          </p:val>
                                        </p:tav>
                                        <p:tav tm="100000">
                                          <p:val>
                                            <p:strVal val="#ppt_x"/>
                                          </p:val>
                                        </p:tav>
                                      </p:tavLst>
                                    </p:anim>
                                    <p:anim calcmode="lin" valueType="num">
                                      <p:cBhvr>
                                        <p:cTn id="14"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餐宴礼仪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75781"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4</a:t>
            </a:r>
            <a:endParaRPr lang="zh-CN" altLang="en-US" sz="3400">
              <a:solidFill>
                <a:schemeClr val="bg1"/>
              </a:solidFill>
              <a:latin typeface="Broadway"/>
            </a:endParaRPr>
          </a:p>
        </p:txBody>
      </p:sp>
      <p:sp>
        <p:nvSpPr>
          <p:cNvPr id="12" name="TextBox 11"/>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赴宴礼仪</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pic>
        <p:nvPicPr>
          <p:cNvPr id="19" name="Picture 22" descr="酒宴"/>
          <p:cNvPicPr>
            <a:picLocks noChangeAspect="1" noChangeArrowheads="1"/>
          </p:cNvPicPr>
          <p:nvPr/>
        </p:nvPicPr>
        <p:blipFill>
          <a:blip r:embed="rId1" cstate="print"/>
          <a:srcRect/>
          <a:stretch>
            <a:fillRect/>
          </a:stretch>
        </p:blipFill>
        <p:spPr bwMode="auto">
          <a:xfrm>
            <a:off x="4067944" y="1378358"/>
            <a:ext cx="3725540" cy="5061111"/>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20" name="TextBox 19"/>
          <p:cNvSpPr txBox="1"/>
          <p:nvPr/>
        </p:nvSpPr>
        <p:spPr>
          <a:xfrm>
            <a:off x="250825" y="1406525"/>
            <a:ext cx="3600450" cy="5046663"/>
          </a:xfrm>
          <a:prstGeom prst="rect">
            <a:avLst/>
          </a:prstGeom>
          <a:noFill/>
        </p:spPr>
        <p:txBody>
          <a:bodyPr>
            <a:spAutoFit/>
          </a:bodyPr>
          <a:lstStyle/>
          <a:p>
            <a:pPr marL="285750" indent="-285750">
              <a:lnSpc>
                <a:spcPct val="150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赴宴，应仪表整洁，穿戴大方，最好稍作打扮。忌穿工作服，满脸倦容或一身灰尘。为此，进行一番梳洗化妆是很有必要的。男士要刮净胡须，如有时间还应理发。</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50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赴宴要遵守约定的时间，如果你与主人关系密切，则不妨早点到达，以帮助主人招待宾客，或做些准备工作。</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50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当抵达宴请地点时，首先跟主人握手、问候致意。对其他客人，无论相识与否，都要笑脸相迎，点头致意，或握手寒暄，互相问好。</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社交礼仪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餐宴礼仪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0" name="椭圆 9"/>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76805" name="TextBox 10"/>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5</a:t>
            </a:r>
            <a:endParaRPr lang="zh-CN" altLang="en-US" sz="3400">
              <a:solidFill>
                <a:schemeClr val="bg1"/>
              </a:solidFill>
              <a:latin typeface="Broadway"/>
            </a:endParaRPr>
          </a:p>
        </p:txBody>
      </p:sp>
      <p:sp>
        <p:nvSpPr>
          <p:cNvPr id="12" name="TextBox 11"/>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用餐礼仪</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15900" y="1406525"/>
            <a:ext cx="4068763" cy="5180013"/>
          </a:xfrm>
          <a:prstGeom prst="rect">
            <a:avLst/>
          </a:prstGeom>
          <a:noFill/>
        </p:spPr>
        <p:txBody>
          <a:bodyPr>
            <a:spAutoFit/>
          </a:bodyPr>
          <a:lstStyle/>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用餐文雅，吃的时候应闭嘴细嚼慢咽，不要发出声音。</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鱼刺、骨头轻轻吐在自己面前的小盘里，不能吐在桌子上。</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敬酒时，杯口要低于对方杯口。如无特殊人物在场，要按序敬酒。</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嘴里有食物时，不张口与人交谈；剔牙时，请用手掩口。</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别人给倒水时，不要干看着，要用手扶扶，以示礼貌。</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给人递水递饭一定是双手。</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递刀具给别人要记得递刀柄那一端。</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宴会未结束，不可随意离宴，要等主人和主宾先起身离席。</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76808" name="Picture 4" descr="C:\Documents and Settings\tdz\桌面\未标题-1.png"/>
          <p:cNvPicPr>
            <a:picLocks noChangeAspect="1" noChangeArrowheads="1"/>
          </p:cNvPicPr>
          <p:nvPr/>
        </p:nvPicPr>
        <p:blipFill>
          <a:blip r:embed="rId1" cstate="print"/>
          <a:srcRect l="16943"/>
          <a:stretch>
            <a:fillRect/>
          </a:stretch>
        </p:blipFill>
        <p:spPr bwMode="auto">
          <a:xfrm>
            <a:off x="4284663" y="2060575"/>
            <a:ext cx="4859337" cy="38036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燕尾形 36"/>
          <p:cNvSpPr/>
          <p:nvPr/>
        </p:nvSpPr>
        <p:spPr>
          <a:xfrm>
            <a:off x="250825" y="3284538"/>
            <a:ext cx="8640763" cy="73025"/>
          </a:xfrm>
          <a:prstGeom prst="chevron">
            <a:avLst/>
          </a:prstGeom>
          <a:ln>
            <a:tailEnd type="triangle" w="med" len="lg"/>
          </a:ln>
        </p:spPr>
        <p:style>
          <a:lnRef idx="1">
            <a:schemeClr val="accent1"/>
          </a:lnRef>
          <a:fillRef idx="3">
            <a:schemeClr val="accent1"/>
          </a:fillRef>
          <a:effectRef idx="2">
            <a:schemeClr val="accent1"/>
          </a:effectRef>
          <a:fontRef idx="minor">
            <a:schemeClr val="lt1"/>
          </a:fontRef>
        </p:style>
        <p:txBody>
          <a:bodyPr anchor="ctr"/>
          <a:lstStyle/>
          <a:p>
            <a:pPr algn="ctr">
              <a:spcBef>
                <a:spcPts val="0"/>
              </a:spcBef>
              <a:spcAft>
                <a:spcPts val="0"/>
              </a:spcAft>
              <a:defRPr/>
            </a:pPr>
            <a:endParaRPr lang="en-US">
              <a:solidFill>
                <a:prstClr val="black"/>
              </a:solidFill>
            </a:endParaRPr>
          </a:p>
        </p:txBody>
      </p:sp>
      <p:grpSp>
        <p:nvGrpSpPr>
          <p:cNvPr id="17" name="组合 16"/>
          <p:cNvGrpSpPr/>
          <p:nvPr/>
        </p:nvGrpSpPr>
        <p:grpSpPr bwMode="auto">
          <a:xfrm>
            <a:off x="1042988" y="6415088"/>
            <a:ext cx="7273925" cy="254000"/>
            <a:chOff x="1043608" y="6415444"/>
            <a:chExt cx="7272768" cy="253916"/>
          </a:xfrm>
        </p:grpSpPr>
        <p:cxnSp>
          <p:nvCxnSpPr>
            <p:cNvPr id="2" name="直接连接符 1"/>
            <p:cNvCxnSpPr/>
            <p:nvPr/>
          </p:nvCxnSpPr>
          <p:spPr bwMode="auto">
            <a:xfrm>
              <a:off x="1043608" y="6542402"/>
              <a:ext cx="2879267" cy="0"/>
            </a:xfrm>
            <a:prstGeom prst="line">
              <a:avLst/>
            </a:prstGeom>
            <a:ln w="12700">
              <a:solidFill>
                <a:srgbClr val="9682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bwMode="auto">
            <a:xfrm>
              <a:off x="5437109" y="6542402"/>
              <a:ext cx="2879267" cy="0"/>
            </a:xfrm>
            <a:prstGeom prst="line">
              <a:avLst/>
            </a:prstGeom>
            <a:ln w="12700">
              <a:solidFill>
                <a:srgbClr val="96820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319687" y="6415444"/>
              <a:ext cx="723785" cy="253916"/>
            </a:xfrm>
            <a:prstGeom prst="rect">
              <a:avLst/>
            </a:prstGeom>
            <a:noFill/>
          </p:spPr>
          <p:txBody>
            <a:bodyPr wrap="none">
              <a:spAutoFit/>
            </a:bodyPr>
            <a:lstStyle/>
            <a:p>
              <a:pPr>
                <a:spcBef>
                  <a:spcPts val="0"/>
                </a:spcBef>
                <a:spcAft>
                  <a:spcPts val="0"/>
                </a:spcAft>
                <a:defRPr/>
              </a:pPr>
              <a:r>
                <a:rPr lang="zh-CN" altLang="en-US" sz="1050" b="1" dirty="0">
                  <a:solidFill>
                    <a:srgbClr val="968200"/>
                  </a:solidFill>
                  <a:latin typeface="微软雅黑" panose="020B0503020204020204" pitchFamily="34" charset="-122"/>
                  <a:ea typeface="微软雅黑" panose="020B0503020204020204" pitchFamily="34" charset="-122"/>
                </a:rPr>
                <a:t>一级目录</a:t>
              </a:r>
              <a:endParaRPr lang="zh-CN" altLang="en-US" sz="1050" b="1" dirty="0">
                <a:solidFill>
                  <a:srgbClr val="968200"/>
                </a:solidFill>
                <a:latin typeface="微软雅黑" panose="020B0503020204020204" pitchFamily="34" charset="-122"/>
                <a:ea typeface="微软雅黑" panose="020B0503020204020204" pitchFamily="34" charset="-122"/>
              </a:endParaRPr>
            </a:p>
          </p:txBody>
        </p:sp>
        <p:grpSp>
          <p:nvGrpSpPr>
            <p:cNvPr id="77856" name="组合 39"/>
            <p:cNvGrpSpPr/>
            <p:nvPr/>
          </p:nvGrpSpPr>
          <p:grpSpPr bwMode="auto">
            <a:xfrm>
              <a:off x="4291789" y="6525344"/>
              <a:ext cx="777875" cy="30162"/>
              <a:chOff x="415265" y="812476"/>
              <a:chExt cx="777680" cy="30360"/>
            </a:xfrm>
          </p:grpSpPr>
          <p:sp>
            <p:nvSpPr>
              <p:cNvPr id="6" name="椭圆 5"/>
              <p:cNvSpPr/>
              <p:nvPr/>
            </p:nvSpPr>
            <p:spPr>
              <a:xfrm>
                <a:off x="414592" y="813672"/>
                <a:ext cx="28563" cy="2875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endParaRPr>
              </a:p>
            </p:txBody>
          </p:sp>
          <p:sp>
            <p:nvSpPr>
              <p:cNvPr id="7" name="椭圆 6"/>
              <p:cNvSpPr/>
              <p:nvPr/>
            </p:nvSpPr>
            <p:spPr>
              <a:xfrm>
                <a:off x="1165171" y="812075"/>
                <a:ext cx="28563" cy="2875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dirty="0">
                  <a:solidFill>
                    <a:prstClr val="white"/>
                  </a:solidFill>
                </a:endParaRPr>
              </a:p>
            </p:txBody>
          </p:sp>
        </p:grpSp>
      </p:grpSp>
      <p:sp>
        <p:nvSpPr>
          <p:cNvPr id="11" name="斜纹 10"/>
          <p:cNvSpPr/>
          <p:nvPr/>
        </p:nvSpPr>
        <p:spPr>
          <a:xfrm>
            <a:off x="0" y="0"/>
            <a:ext cx="1008063" cy="1008063"/>
          </a:xfrm>
          <a:prstGeom prst="diagStripe">
            <a:avLst/>
          </a:prstGeom>
        </p:spPr>
        <p:style>
          <a:lnRef idx="1">
            <a:schemeClr val="accent6"/>
          </a:lnRef>
          <a:fillRef idx="3">
            <a:schemeClr val="accent6"/>
          </a:fillRef>
          <a:effectRef idx="2">
            <a:schemeClr val="accent6"/>
          </a:effectRef>
          <a:fontRef idx="minor">
            <a:schemeClr val="lt1"/>
          </a:fontRef>
        </p:style>
        <p:txBody>
          <a:bodyPr anchor="ctr"/>
          <a:lstStyle/>
          <a:p>
            <a:pPr algn="ctr">
              <a:spcBef>
                <a:spcPts val="0"/>
              </a:spcBef>
              <a:spcAft>
                <a:spcPts val="0"/>
              </a:spcAft>
              <a:defRPr/>
            </a:pPr>
            <a:endParaRPr lang="zh-CN" altLang="en-US" kern="0" dirty="0">
              <a:solidFill>
                <a:sysClr val="windowText" lastClr="000000"/>
              </a:solidFill>
              <a:ea typeface="微软雅黑" panose="020B0503020204020204" pitchFamily="34" charset="-122"/>
            </a:endParaRPr>
          </a:p>
        </p:txBody>
      </p:sp>
      <p:sp>
        <p:nvSpPr>
          <p:cNvPr id="77828" name="TextBox 11"/>
          <p:cNvSpPr txBox="1">
            <a:spLocks noChangeArrowheads="1"/>
          </p:cNvSpPr>
          <p:nvPr/>
        </p:nvSpPr>
        <p:spPr bwMode="auto">
          <a:xfrm rot="-2671436">
            <a:off x="-93663" y="214313"/>
            <a:ext cx="876301" cy="368300"/>
          </a:xfrm>
          <a:prstGeom prst="rect">
            <a:avLst/>
          </a:prstGeom>
          <a:noFill/>
          <a:ln w="9525">
            <a:noFill/>
            <a:miter lim="800000"/>
          </a:ln>
        </p:spPr>
        <p:txBody>
          <a:bodyPr wrap="none">
            <a:spAutoFit/>
          </a:bodyPr>
          <a:lstStyle/>
          <a:p>
            <a:r>
              <a:rPr lang="zh-CN" altLang="en-US">
                <a:solidFill>
                  <a:srgbClr val="FFFFFF"/>
                </a:solidFill>
                <a:latin typeface="微软雅黑" panose="020B0503020204020204" pitchFamily="34" charset="-122"/>
                <a:ea typeface="微软雅黑" panose="020B0503020204020204" pitchFamily="34" charset="-122"/>
              </a:rPr>
              <a:t>目录页</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4" name="椭圆 13"/>
          <p:cNvSpPr/>
          <p:nvPr/>
        </p:nvSpPr>
        <p:spPr>
          <a:xfrm>
            <a:off x="360363" y="3230563"/>
            <a:ext cx="180975" cy="179387"/>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sp>
        <p:nvSpPr>
          <p:cNvPr id="15" name="椭圆 14"/>
          <p:cNvSpPr/>
          <p:nvPr/>
        </p:nvSpPr>
        <p:spPr>
          <a:xfrm>
            <a:off x="2520950" y="3213100"/>
            <a:ext cx="179388"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sp>
        <p:nvSpPr>
          <p:cNvPr id="16" name="椭圆 15"/>
          <p:cNvSpPr/>
          <p:nvPr/>
        </p:nvSpPr>
        <p:spPr>
          <a:xfrm>
            <a:off x="6840538" y="3213100"/>
            <a:ext cx="179387" cy="179388"/>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sp>
        <p:nvSpPr>
          <p:cNvPr id="23" name="椭圆 22"/>
          <p:cNvSpPr/>
          <p:nvPr/>
        </p:nvSpPr>
        <p:spPr>
          <a:xfrm>
            <a:off x="4681538" y="3228975"/>
            <a:ext cx="180975"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grpSp>
        <p:nvGrpSpPr>
          <p:cNvPr id="22" name="组合 21"/>
          <p:cNvGrpSpPr/>
          <p:nvPr/>
        </p:nvGrpSpPr>
        <p:grpSpPr bwMode="auto">
          <a:xfrm>
            <a:off x="450850" y="3409950"/>
            <a:ext cx="2033588" cy="2898775"/>
            <a:chOff x="451371" y="3410680"/>
            <a:chExt cx="2032397" cy="2898320"/>
          </a:xfrm>
        </p:grpSpPr>
        <p:cxnSp>
          <p:nvCxnSpPr>
            <p:cNvPr id="53" name="直接连接符 52"/>
            <p:cNvCxnSpPr>
              <a:stCxn id="14" idx="4"/>
            </p:cNvCxnSpPr>
            <p:nvPr/>
          </p:nvCxnSpPr>
          <p:spPr>
            <a:xfrm flipH="1">
              <a:off x="451371" y="3410680"/>
              <a:ext cx="0" cy="2711024"/>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nvGrpSpPr>
            <p:cNvPr id="77850" name="组合 8"/>
            <p:cNvGrpSpPr/>
            <p:nvPr/>
          </p:nvGrpSpPr>
          <p:grpSpPr bwMode="auto">
            <a:xfrm>
              <a:off x="504743" y="3429000"/>
              <a:ext cx="1979025" cy="2880000"/>
              <a:chOff x="504743" y="3429000"/>
              <a:chExt cx="1979025" cy="2880000"/>
            </a:xfrm>
          </p:grpSpPr>
          <p:pic>
            <p:nvPicPr>
              <p:cNvPr id="1034" name="Picture 10" descr="C:\Users\user\Desktop\B08_5.jpg"/>
              <p:cNvPicPr>
                <a:picLocks noChangeAspect="1" noChangeArrowheads="1"/>
              </p:cNvPicPr>
              <p:nvPr/>
            </p:nvPicPr>
            <p:blipFill rotWithShape="1">
              <a:blip r:embed="rId1" cstate="print"/>
              <a:srcRect/>
              <a:stretch>
                <a:fillRect/>
              </a:stretch>
            </p:blipFill>
            <p:spPr bwMode="auto">
              <a:xfrm>
                <a:off x="504743" y="3429000"/>
                <a:ext cx="1979025"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77852" name="TextBox 30"/>
              <p:cNvSpPr txBox="1">
                <a:spLocks noChangeArrowheads="1"/>
              </p:cNvSpPr>
              <p:nvPr/>
            </p:nvSpPr>
            <p:spPr bwMode="auto">
              <a:xfrm>
                <a:off x="504744" y="5824890"/>
                <a:ext cx="1978864" cy="412421"/>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rgbClr val="FFFFFF"/>
                    </a:solidFill>
                    <a:latin typeface="微软雅黑" panose="020B0503020204020204" pitchFamily="34" charset="-122"/>
                    <a:ea typeface="微软雅黑" panose="020B0503020204020204" pitchFamily="34" charset="-122"/>
                  </a:rPr>
                  <a:t>礼仪概述</a:t>
                </a:r>
                <a:endParaRPr lang="en-US" altLang="zh-CN" sz="1600" b="1">
                  <a:solidFill>
                    <a:srgbClr val="FFFFFF"/>
                  </a:solidFill>
                  <a:latin typeface="微软雅黑" panose="020B0503020204020204" pitchFamily="34" charset="-122"/>
                  <a:ea typeface="微软雅黑" panose="020B0503020204020204" pitchFamily="34" charset="-122"/>
                </a:endParaRPr>
              </a:p>
            </p:txBody>
          </p:sp>
        </p:grpSp>
      </p:grpSp>
      <p:grpSp>
        <p:nvGrpSpPr>
          <p:cNvPr id="19" name="组合 18"/>
          <p:cNvGrpSpPr/>
          <p:nvPr/>
        </p:nvGrpSpPr>
        <p:grpSpPr bwMode="auto">
          <a:xfrm>
            <a:off x="2609850" y="333375"/>
            <a:ext cx="2070100" cy="2879725"/>
            <a:chOff x="2610578" y="332656"/>
            <a:chExt cx="2069214" cy="2880320"/>
          </a:xfrm>
        </p:grpSpPr>
        <p:grpSp>
          <p:nvGrpSpPr>
            <p:cNvPr id="77845" name="组合 7"/>
            <p:cNvGrpSpPr/>
            <p:nvPr/>
          </p:nvGrpSpPr>
          <p:grpSpPr bwMode="auto">
            <a:xfrm>
              <a:off x="2699792" y="332656"/>
              <a:ext cx="1980000" cy="2880000"/>
              <a:chOff x="2699792" y="332656"/>
              <a:chExt cx="1980000" cy="2880000"/>
            </a:xfrm>
          </p:grpSpPr>
          <p:pic>
            <p:nvPicPr>
              <p:cNvPr id="1041" name="Picture 17" descr="C:\Users\user\Desktop\xpic2196.jpg"/>
              <p:cNvPicPr>
                <a:picLocks noChangeAspect="1" noChangeArrowheads="1"/>
              </p:cNvPicPr>
              <p:nvPr/>
            </p:nvPicPr>
            <p:blipFill>
              <a:blip r:embed="rId3" cstate="print"/>
              <a:srcRect/>
              <a:stretch>
                <a:fillRect/>
              </a:stretch>
            </p:blipFill>
            <p:spPr bwMode="auto">
              <a:xfrm>
                <a:off x="2699792" y="332656"/>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77848" name="TextBox 30"/>
              <p:cNvSpPr txBox="1">
                <a:spLocks noChangeArrowheads="1"/>
              </p:cNvSpPr>
              <p:nvPr/>
            </p:nvSpPr>
            <p:spPr bwMode="auto">
              <a:xfrm>
                <a:off x="2699792" y="2708920"/>
                <a:ext cx="1978864" cy="38125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rgbClr val="FFFFFF"/>
                    </a:solidFill>
                    <a:latin typeface="微软雅黑" panose="020B0503020204020204" pitchFamily="34" charset="-122"/>
                    <a:ea typeface="微软雅黑" panose="020B0503020204020204" pitchFamily="34" charset="-122"/>
                  </a:rPr>
                  <a:t>职业形象</a:t>
                </a:r>
                <a:endParaRPr lang="en-US" altLang="zh-CN" sz="1600" b="1">
                  <a:solidFill>
                    <a:srgbClr val="FFFFFF"/>
                  </a:solidFill>
                  <a:latin typeface="微软雅黑" panose="020B0503020204020204" pitchFamily="34" charset="-122"/>
                  <a:ea typeface="微软雅黑" panose="020B0503020204020204" pitchFamily="34" charset="-122"/>
                </a:endParaRPr>
              </a:p>
            </p:txBody>
          </p:sp>
        </p:grpSp>
        <p:cxnSp>
          <p:nvCxnSpPr>
            <p:cNvPr id="24" name="直接连接符 23"/>
            <p:cNvCxnSpPr>
              <a:stCxn id="15" idx="0"/>
            </p:cNvCxnSpPr>
            <p:nvPr/>
          </p:nvCxnSpPr>
          <p:spPr>
            <a:xfrm flipV="1">
              <a:off x="2610578" y="504141"/>
              <a:ext cx="0" cy="2708835"/>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grpSp>
        <p:nvGrpSpPr>
          <p:cNvPr id="77835" name="组合 19"/>
          <p:cNvGrpSpPr/>
          <p:nvPr/>
        </p:nvGrpSpPr>
        <p:grpSpPr bwMode="auto">
          <a:xfrm>
            <a:off x="6931025" y="333375"/>
            <a:ext cx="2068513" cy="2879725"/>
            <a:chOff x="6930578" y="332656"/>
            <a:chExt cx="2069694" cy="2880320"/>
          </a:xfrm>
        </p:grpSpPr>
        <p:cxnSp>
          <p:nvCxnSpPr>
            <p:cNvPr id="31" name="直接连接符 30"/>
            <p:cNvCxnSpPr>
              <a:stCxn id="16" idx="0"/>
            </p:cNvCxnSpPr>
            <p:nvPr/>
          </p:nvCxnSpPr>
          <p:spPr>
            <a:xfrm flipV="1">
              <a:off x="6930578" y="504141"/>
              <a:ext cx="0" cy="2708835"/>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nvGrpSpPr>
            <p:cNvPr id="77842" name="组合 12"/>
            <p:cNvGrpSpPr/>
            <p:nvPr/>
          </p:nvGrpSpPr>
          <p:grpSpPr bwMode="auto">
            <a:xfrm>
              <a:off x="7020272" y="332656"/>
              <a:ext cx="1980000" cy="2880000"/>
              <a:chOff x="7020272" y="332656"/>
              <a:chExt cx="1980000" cy="2880000"/>
            </a:xfrm>
          </p:grpSpPr>
          <p:pic>
            <p:nvPicPr>
              <p:cNvPr id="1042" name="Picture 18" descr="C:\Users\user\Desktop\pic4000.jpg"/>
              <p:cNvPicPr>
                <a:picLocks noChangeAspect="1" noChangeArrowheads="1"/>
              </p:cNvPicPr>
              <p:nvPr/>
            </p:nvPicPr>
            <p:blipFill>
              <a:blip r:embed="rId4" cstate="print"/>
              <a:srcRect/>
              <a:stretch>
                <a:fillRect/>
              </a:stretch>
            </p:blipFill>
            <p:spPr bwMode="auto">
              <a:xfrm>
                <a:off x="7020272" y="332656"/>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77844" name="TextBox 30"/>
              <p:cNvSpPr txBox="1">
                <a:spLocks noChangeArrowheads="1"/>
              </p:cNvSpPr>
              <p:nvPr/>
            </p:nvSpPr>
            <p:spPr bwMode="auto">
              <a:xfrm>
                <a:off x="7020272" y="2708920"/>
                <a:ext cx="1978864" cy="38125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rgbClr val="FFFFFF"/>
                    </a:solidFill>
                    <a:latin typeface="微软雅黑" panose="020B0503020204020204" pitchFamily="34" charset="-122"/>
                    <a:ea typeface="微软雅黑" panose="020B0503020204020204" pitchFamily="34" charset="-122"/>
                  </a:rPr>
                  <a:t>商务礼仪</a:t>
                </a:r>
                <a:endParaRPr lang="en-US" altLang="zh-CN" sz="1600" b="1">
                  <a:solidFill>
                    <a:srgbClr val="FFFFFF"/>
                  </a:solidFill>
                  <a:latin typeface="微软雅黑" panose="020B0503020204020204" pitchFamily="34" charset="-122"/>
                  <a:ea typeface="微软雅黑" panose="020B0503020204020204" pitchFamily="34" charset="-122"/>
                </a:endParaRPr>
              </a:p>
            </p:txBody>
          </p:sp>
        </p:grpSp>
      </p:grpSp>
      <p:grpSp>
        <p:nvGrpSpPr>
          <p:cNvPr id="36" name="组合 35"/>
          <p:cNvGrpSpPr/>
          <p:nvPr/>
        </p:nvGrpSpPr>
        <p:grpSpPr bwMode="auto">
          <a:xfrm>
            <a:off x="4772025" y="3409950"/>
            <a:ext cx="2068513" cy="2898775"/>
            <a:chOff x="4771371" y="3410681"/>
            <a:chExt cx="2068661" cy="2898639"/>
          </a:xfrm>
        </p:grpSpPr>
        <p:cxnSp>
          <p:nvCxnSpPr>
            <p:cNvPr id="39" name="直接连接符 38"/>
            <p:cNvCxnSpPr/>
            <p:nvPr/>
          </p:nvCxnSpPr>
          <p:spPr>
            <a:xfrm flipH="1">
              <a:off x="4771371" y="3410681"/>
              <a:ext cx="0" cy="2711323"/>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nvGrpSpPr>
            <p:cNvPr id="77838" name="组合 39"/>
            <p:cNvGrpSpPr/>
            <p:nvPr/>
          </p:nvGrpSpPr>
          <p:grpSpPr bwMode="auto">
            <a:xfrm>
              <a:off x="4860032" y="3429320"/>
              <a:ext cx="1980000" cy="2880000"/>
              <a:chOff x="4860032" y="3429320"/>
              <a:chExt cx="1980000" cy="2880000"/>
            </a:xfrm>
          </p:grpSpPr>
          <p:pic>
            <p:nvPicPr>
              <p:cNvPr id="41" name="Picture 19" descr="C:\Users\user\Desktop\2011051309032558527.jpg"/>
              <p:cNvPicPr>
                <a:picLocks noChangeAspect="1" noChangeArrowheads="1"/>
              </p:cNvPicPr>
              <p:nvPr/>
            </p:nvPicPr>
            <p:blipFill>
              <a:blip r:embed="rId5" cstate="print"/>
              <a:srcRect/>
              <a:stretch>
                <a:fillRect/>
              </a:stretch>
            </p:blipFill>
            <p:spPr bwMode="auto">
              <a:xfrm>
                <a:off x="4860032" y="3429320"/>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77840" name="TextBox 30"/>
              <p:cNvSpPr txBox="1">
                <a:spLocks noChangeArrowheads="1"/>
              </p:cNvSpPr>
              <p:nvPr/>
            </p:nvSpPr>
            <p:spPr bwMode="auto">
              <a:xfrm>
                <a:off x="4860032" y="5824891"/>
                <a:ext cx="1978864" cy="38125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rgbClr val="FFFFFF"/>
                    </a:solidFill>
                    <a:latin typeface="微软雅黑" panose="020B0503020204020204" pitchFamily="34" charset="-122"/>
                    <a:ea typeface="微软雅黑" panose="020B0503020204020204" pitchFamily="34" charset="-122"/>
                  </a:rPr>
                  <a:t>社交礼仪</a:t>
                </a:r>
                <a:endParaRPr lang="en-US" altLang="zh-CN" sz="1600" b="1">
                  <a:solidFill>
                    <a:srgbClr val="FFFFFF"/>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1000"/>
                                        <p:tgtEl>
                                          <p:spTgt spid="19"/>
                                        </p:tgtEl>
                                        <p:attrNameLst>
                                          <p:attrName>ppt_x</p:attrName>
                                        </p:attrNameLst>
                                      </p:cBhvr>
                                      <p:tavLst>
                                        <p:tav tm="0">
                                          <p:val>
                                            <p:strVal val="ppt_x"/>
                                          </p:val>
                                        </p:tav>
                                        <p:tav tm="100000">
                                          <p:val>
                                            <p:strVal val="ppt_x"/>
                                          </p:val>
                                        </p:tav>
                                      </p:tavLst>
                                    </p:anim>
                                    <p:anim calcmode="lin" valueType="num">
                                      <p:cBhvr additive="base">
                                        <p:cTn id="7" dur="1000"/>
                                        <p:tgtEl>
                                          <p:spTgt spid="19"/>
                                        </p:tgtEl>
                                        <p:attrNameLst>
                                          <p:attrName>ppt_y</p:attrName>
                                        </p:attrNameLst>
                                      </p:cBhvr>
                                      <p:tavLst>
                                        <p:tav tm="0">
                                          <p:val>
                                            <p:strVal val="ppt_y"/>
                                          </p:val>
                                        </p:tav>
                                        <p:tav tm="100000">
                                          <p:val>
                                            <p:strVal val="1+ppt_h/2"/>
                                          </p:val>
                                        </p:tav>
                                      </p:tavLst>
                                    </p:anim>
                                    <p:set>
                                      <p:cBhvr>
                                        <p:cTn id="8" dur="1" fill="hold">
                                          <p:stCondLst>
                                            <p:cond delay="999"/>
                                          </p:stCondLst>
                                        </p:cTn>
                                        <p:tgtEl>
                                          <p:spTgt spid="19"/>
                                        </p:tgtEl>
                                        <p:attrNameLst>
                                          <p:attrName>style.visibility</p:attrName>
                                        </p:attrNameLst>
                                      </p:cBhvr>
                                      <p:to>
                                        <p:strVal val="hidden"/>
                                      </p:to>
                                    </p:set>
                                  </p:childTnLst>
                                </p:cTn>
                              </p:par>
                              <p:par>
                                <p:cTn id="9" presetID="8" presetClass="emph" presetSubtype="0" fill="hold" nodeType="withEffect">
                                  <p:stCondLst>
                                    <p:cond delay="0"/>
                                  </p:stCondLst>
                                  <p:childTnLst>
                                    <p:animRot by="21600000">
                                      <p:cBhvr>
                                        <p:cTn id="10" dur="1000" fill="hold"/>
                                        <p:tgtEl>
                                          <p:spTgt spid="19"/>
                                        </p:tgtEl>
                                        <p:attrNameLst>
                                          <p:attrName>r</p:attrName>
                                        </p:attrNameLst>
                                      </p:cBhvr>
                                    </p:animRot>
                                  </p:childTnLst>
                                </p:cTn>
                              </p:par>
                              <p:par>
                                <p:cTn id="11" presetID="2" presetClass="exit" presetSubtype="9" fill="hold" nodeType="withEffect">
                                  <p:stCondLst>
                                    <p:cond delay="0"/>
                                  </p:stCondLst>
                                  <p:childTnLst>
                                    <p:anim calcmode="lin" valueType="num">
                                      <p:cBhvr additive="base">
                                        <p:cTn id="12" dur="1000"/>
                                        <p:tgtEl>
                                          <p:spTgt spid="36"/>
                                        </p:tgtEl>
                                        <p:attrNameLst>
                                          <p:attrName>ppt_x</p:attrName>
                                        </p:attrNameLst>
                                      </p:cBhvr>
                                      <p:tavLst>
                                        <p:tav tm="0">
                                          <p:val>
                                            <p:strVal val="ppt_x"/>
                                          </p:val>
                                        </p:tav>
                                        <p:tav tm="100000">
                                          <p:val>
                                            <p:strVal val="0-ppt_w/2"/>
                                          </p:val>
                                        </p:tav>
                                      </p:tavLst>
                                    </p:anim>
                                    <p:anim calcmode="lin" valueType="num">
                                      <p:cBhvr additive="base">
                                        <p:cTn id="13" dur="1000"/>
                                        <p:tgtEl>
                                          <p:spTgt spid="36"/>
                                        </p:tgtEl>
                                        <p:attrNameLst>
                                          <p:attrName>ppt_y</p:attrName>
                                        </p:attrNameLst>
                                      </p:cBhvr>
                                      <p:tavLst>
                                        <p:tav tm="0">
                                          <p:val>
                                            <p:strVal val="ppt_y"/>
                                          </p:val>
                                        </p:tav>
                                        <p:tav tm="100000">
                                          <p:val>
                                            <p:strVal val="0-ppt_h/2"/>
                                          </p:val>
                                        </p:tav>
                                      </p:tavLst>
                                    </p:anim>
                                    <p:set>
                                      <p:cBhvr>
                                        <p:cTn id="14" dur="1" fill="hold">
                                          <p:stCondLst>
                                            <p:cond delay="999"/>
                                          </p:stCondLst>
                                        </p:cTn>
                                        <p:tgtEl>
                                          <p:spTgt spid="36"/>
                                        </p:tgtEl>
                                        <p:attrNameLst>
                                          <p:attrName>style.visibility</p:attrName>
                                        </p:attrNameLst>
                                      </p:cBhvr>
                                      <p:to>
                                        <p:strVal val="hidden"/>
                                      </p:to>
                                    </p:set>
                                  </p:childTnLst>
                                </p:cTn>
                              </p:par>
                              <p:par>
                                <p:cTn id="15" presetID="8" presetClass="emph" presetSubtype="0" fill="hold" nodeType="withEffect">
                                  <p:stCondLst>
                                    <p:cond delay="0"/>
                                  </p:stCondLst>
                                  <p:childTnLst>
                                    <p:animRot by="21600000">
                                      <p:cBhvr>
                                        <p:cTn id="16" dur="1000" fill="hold"/>
                                        <p:tgtEl>
                                          <p:spTgt spid="36"/>
                                        </p:tgtEl>
                                        <p:attrNameLst>
                                          <p:attrName>r</p:attrName>
                                        </p:attrNameLst>
                                      </p:cBhvr>
                                    </p:animRot>
                                  </p:childTnLst>
                                </p:cTn>
                              </p:par>
                              <p:par>
                                <p:cTn id="17" presetID="2" presetClass="exit" presetSubtype="3" fill="hold" nodeType="withEffect">
                                  <p:stCondLst>
                                    <p:cond delay="0"/>
                                  </p:stCondLst>
                                  <p:childTnLst>
                                    <p:anim calcmode="lin" valueType="num">
                                      <p:cBhvr additive="base">
                                        <p:cTn id="18" dur="1000"/>
                                        <p:tgtEl>
                                          <p:spTgt spid="22"/>
                                        </p:tgtEl>
                                        <p:attrNameLst>
                                          <p:attrName>ppt_x</p:attrName>
                                        </p:attrNameLst>
                                      </p:cBhvr>
                                      <p:tavLst>
                                        <p:tav tm="0">
                                          <p:val>
                                            <p:strVal val="ppt_x"/>
                                          </p:val>
                                        </p:tav>
                                        <p:tav tm="100000">
                                          <p:val>
                                            <p:strVal val="1+ppt_w/2"/>
                                          </p:val>
                                        </p:tav>
                                      </p:tavLst>
                                    </p:anim>
                                    <p:anim calcmode="lin" valueType="num">
                                      <p:cBhvr additive="base">
                                        <p:cTn id="19" dur="1000"/>
                                        <p:tgtEl>
                                          <p:spTgt spid="22"/>
                                        </p:tgtEl>
                                        <p:attrNameLst>
                                          <p:attrName>ppt_y</p:attrName>
                                        </p:attrNameLst>
                                      </p:cBhvr>
                                      <p:tavLst>
                                        <p:tav tm="0">
                                          <p:val>
                                            <p:strVal val="ppt_y"/>
                                          </p:val>
                                        </p:tav>
                                        <p:tav tm="100000">
                                          <p:val>
                                            <p:strVal val="0-ppt_h/2"/>
                                          </p:val>
                                        </p:tav>
                                      </p:tavLst>
                                    </p:anim>
                                    <p:set>
                                      <p:cBhvr>
                                        <p:cTn id="20" dur="1" fill="hold">
                                          <p:stCondLst>
                                            <p:cond delay="999"/>
                                          </p:stCondLst>
                                        </p:cTn>
                                        <p:tgtEl>
                                          <p:spTgt spid="22"/>
                                        </p:tgtEl>
                                        <p:attrNameLst>
                                          <p:attrName>style.visibility</p:attrName>
                                        </p:attrNameLst>
                                      </p:cBhvr>
                                      <p:to>
                                        <p:strVal val="hidden"/>
                                      </p:to>
                                    </p:set>
                                  </p:childTnLst>
                                </p:cTn>
                              </p:par>
                              <p:par>
                                <p:cTn id="21" presetID="8" presetClass="emph" presetSubtype="0" fill="hold" nodeType="withEffect">
                                  <p:stCondLst>
                                    <p:cond delay="0"/>
                                  </p:stCondLst>
                                  <p:childTnLst>
                                    <p:animRot by="21600000">
                                      <p:cBhvr>
                                        <p:cTn id="22" dur="1000" fill="hold"/>
                                        <p:tgtEl>
                                          <p:spTgt spid="22"/>
                                        </p:tgtEl>
                                        <p:attrNameLst>
                                          <p:attrName>r</p:attrName>
                                        </p:attrNameLst>
                                      </p:cBhvr>
                                    </p:animRot>
                                  </p:childTnLst>
                                </p:cTn>
                              </p:par>
                            </p:childTnLst>
                          </p:cTn>
                        </p:par>
                        <p:par>
                          <p:cTn id="23" fill="hold">
                            <p:stCondLst>
                              <p:cond delay="1000"/>
                            </p:stCondLst>
                            <p:childTnLst>
                              <p:par>
                                <p:cTn id="24" presetID="10" presetClass="exit" presetSubtype="0" fill="hold" nodeType="afterEffect">
                                  <p:stCondLst>
                                    <p:cond delay="0"/>
                                  </p:stCondLst>
                                  <p:childTnLst>
                                    <p:animEffect transition="out" filter="fade">
                                      <p:cBhvr>
                                        <p:cTn id="25" dur="1000"/>
                                        <p:tgtEl>
                                          <p:spTgt spid="11"/>
                                        </p:tgtEl>
                                      </p:cBhvr>
                                    </p:animEffect>
                                    <p:set>
                                      <p:cBhvr>
                                        <p:cTn id="26" dur="1" fill="hold">
                                          <p:stCondLst>
                                            <p:cond delay="999"/>
                                          </p:stCondLst>
                                        </p:cTn>
                                        <p:tgtEl>
                                          <p:spTgt spid="11"/>
                                        </p:tgtEl>
                                        <p:attrNameLst>
                                          <p:attrName>style.visibility</p:attrName>
                                        </p:attrNameLst>
                                      </p:cBhvr>
                                      <p:to>
                                        <p:strVal val="hidden"/>
                                      </p:to>
                                    </p:set>
                                  </p:childTnLst>
                                </p:cTn>
                              </p:par>
                              <p:par>
                                <p:cTn id="27" presetID="42" presetClass="exit" presetSubtype="0" fill="hold" nodeType="withEffect">
                                  <p:stCondLst>
                                    <p:cond delay="0"/>
                                  </p:stCondLst>
                                  <p:childTnLst>
                                    <p:animEffect transition="out" filter="fade">
                                      <p:cBhvr>
                                        <p:cTn id="28" dur="1000"/>
                                        <p:tgtEl>
                                          <p:spTgt spid="17"/>
                                        </p:tgtEl>
                                      </p:cBhvr>
                                    </p:animEffect>
                                    <p:anim calcmode="lin" valueType="num">
                                      <p:cBhvr>
                                        <p:cTn id="29" dur="1000"/>
                                        <p:tgtEl>
                                          <p:spTgt spid="17"/>
                                        </p:tgtEl>
                                        <p:attrNameLst>
                                          <p:attrName>ppt_x</p:attrName>
                                        </p:attrNameLst>
                                      </p:cBhvr>
                                      <p:tavLst>
                                        <p:tav tm="0">
                                          <p:val>
                                            <p:strVal val="ppt_x"/>
                                          </p:val>
                                        </p:tav>
                                        <p:tav tm="100000">
                                          <p:val>
                                            <p:strVal val="ppt_x"/>
                                          </p:val>
                                        </p:tav>
                                      </p:tavLst>
                                    </p:anim>
                                    <p:anim calcmode="lin" valueType="num">
                                      <p:cBhvr>
                                        <p:cTn id="30" dur="1000"/>
                                        <p:tgtEl>
                                          <p:spTgt spid="17"/>
                                        </p:tgtEl>
                                        <p:attrNameLst>
                                          <p:attrName>ppt_y</p:attrName>
                                        </p:attrNameLst>
                                      </p:cBhvr>
                                      <p:tavLst>
                                        <p:tav tm="0">
                                          <p:val>
                                            <p:strVal val="ppt_y"/>
                                          </p:val>
                                        </p:tav>
                                        <p:tav tm="100000">
                                          <p:val>
                                            <p:strVal val="ppt_y+.1"/>
                                          </p:val>
                                        </p:tav>
                                      </p:tavLst>
                                    </p:anim>
                                    <p:set>
                                      <p:cBhvr>
                                        <p:cTn id="31" dur="1" fill="hold">
                                          <p:stCondLst>
                                            <p:cond delay="9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bwMode="auto">
          <a:xfrm>
            <a:off x="6931025" y="333375"/>
            <a:ext cx="2068513" cy="2879725"/>
            <a:chOff x="6930578" y="332656"/>
            <a:chExt cx="2069694" cy="2880320"/>
          </a:xfrm>
        </p:grpSpPr>
        <p:cxnSp>
          <p:nvCxnSpPr>
            <p:cNvPr id="40" name="直接连接符 39"/>
            <p:cNvCxnSpPr/>
            <p:nvPr/>
          </p:nvCxnSpPr>
          <p:spPr>
            <a:xfrm flipV="1">
              <a:off x="6930578" y="504141"/>
              <a:ext cx="0" cy="2708835"/>
            </a:xfrm>
            <a:prstGeom prst="line">
              <a:avLst/>
            </a:prstGeom>
            <a:solidFill>
              <a:schemeClr val="bg1"/>
            </a:solidFill>
            <a:ln w="3175">
              <a:solidFill>
                <a:srgbClr val="005AAB"/>
              </a:solidFill>
              <a:prstDash val="sysDash"/>
            </a:ln>
          </p:spPr>
          <p:style>
            <a:lnRef idx="3">
              <a:schemeClr val="lt1"/>
            </a:lnRef>
            <a:fillRef idx="1">
              <a:schemeClr val="accent1"/>
            </a:fillRef>
            <a:effectRef idx="1">
              <a:schemeClr val="accent1"/>
            </a:effectRef>
            <a:fontRef idx="minor">
              <a:schemeClr val="lt1"/>
            </a:fontRef>
          </p:style>
        </p:cxnSp>
        <p:grpSp>
          <p:nvGrpSpPr>
            <p:cNvPr id="78885" name="组合 40"/>
            <p:cNvGrpSpPr/>
            <p:nvPr/>
          </p:nvGrpSpPr>
          <p:grpSpPr bwMode="auto">
            <a:xfrm>
              <a:off x="7020272" y="332656"/>
              <a:ext cx="1980000" cy="2880000"/>
              <a:chOff x="7020272" y="332656"/>
              <a:chExt cx="1980000" cy="2880000"/>
            </a:xfrm>
          </p:grpSpPr>
          <p:pic>
            <p:nvPicPr>
              <p:cNvPr id="47" name="Picture 18" descr="C:\Users\user\Desktop\pic4000.jpg"/>
              <p:cNvPicPr>
                <a:picLocks noChangeAspect="1" noChangeArrowheads="1"/>
              </p:cNvPicPr>
              <p:nvPr/>
            </p:nvPicPr>
            <p:blipFill>
              <a:blip r:embed="rId1" cstate="print"/>
              <a:srcRect/>
              <a:stretch>
                <a:fillRect/>
              </a:stretch>
            </p:blipFill>
            <p:spPr bwMode="auto">
              <a:xfrm>
                <a:off x="7020272" y="332656"/>
                <a:ext cx="1980000" cy="288000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78887" name="TextBox 30"/>
              <p:cNvSpPr txBox="1">
                <a:spLocks noChangeArrowheads="1"/>
              </p:cNvSpPr>
              <p:nvPr/>
            </p:nvSpPr>
            <p:spPr bwMode="auto">
              <a:xfrm>
                <a:off x="7020272" y="2708920"/>
                <a:ext cx="1978864" cy="381258"/>
              </a:xfrm>
              <a:prstGeom prst="rect">
                <a:avLst/>
              </a:prstGeom>
              <a:solidFill>
                <a:schemeClr val="tx1">
                  <a:alpha val="50195"/>
                </a:schemeClr>
              </a:solidFill>
              <a:ln w="9525">
                <a:noFill/>
                <a:miter lim="800000"/>
              </a:ln>
            </p:spPr>
            <p:txBody>
              <a:bodyPr>
                <a:spAutoFit/>
              </a:bodyPr>
              <a:lstStyle/>
              <a:p>
                <a:pPr algn="ctr">
                  <a:lnSpc>
                    <a:spcPct val="130000"/>
                  </a:lnSpc>
                </a:pPr>
                <a:r>
                  <a:rPr lang="zh-CN" altLang="en-US" sz="1600" b="1">
                    <a:solidFill>
                      <a:srgbClr val="FFFFFF"/>
                    </a:solidFill>
                    <a:latin typeface="微软雅黑" panose="020B0503020204020204" pitchFamily="34" charset="-122"/>
                    <a:ea typeface="微软雅黑" panose="020B0503020204020204" pitchFamily="34" charset="-122"/>
                  </a:rPr>
                  <a:t>商务礼仪</a:t>
                </a:r>
                <a:endParaRPr lang="en-US" altLang="zh-CN" sz="1600" b="1">
                  <a:solidFill>
                    <a:srgbClr val="FFFFFF"/>
                  </a:solidFill>
                  <a:latin typeface="微软雅黑" panose="020B0503020204020204" pitchFamily="34" charset="-122"/>
                  <a:ea typeface="微软雅黑" panose="020B0503020204020204" pitchFamily="34" charset="-122"/>
                </a:endParaRPr>
              </a:p>
            </p:txBody>
          </p:sp>
        </p:grpSp>
      </p:grpSp>
      <p:sp>
        <p:nvSpPr>
          <p:cNvPr id="37" name="燕尾形 36"/>
          <p:cNvSpPr/>
          <p:nvPr/>
        </p:nvSpPr>
        <p:spPr>
          <a:xfrm>
            <a:off x="250825" y="3284538"/>
            <a:ext cx="8640763" cy="73025"/>
          </a:xfrm>
          <a:prstGeom prst="chevron">
            <a:avLst/>
          </a:prstGeom>
          <a:ln>
            <a:tailEnd type="triangle" w="med" len="lg"/>
          </a:ln>
        </p:spPr>
        <p:style>
          <a:lnRef idx="1">
            <a:schemeClr val="accent1"/>
          </a:lnRef>
          <a:fillRef idx="3">
            <a:schemeClr val="accent1"/>
          </a:fillRef>
          <a:effectRef idx="2">
            <a:schemeClr val="accent1"/>
          </a:effectRef>
          <a:fontRef idx="minor">
            <a:schemeClr val="lt1"/>
          </a:fontRef>
        </p:style>
        <p:txBody>
          <a:bodyPr anchor="ctr"/>
          <a:lstStyle/>
          <a:p>
            <a:pPr algn="ctr">
              <a:spcBef>
                <a:spcPts val="0"/>
              </a:spcBef>
              <a:spcAft>
                <a:spcPts val="0"/>
              </a:spcAft>
              <a:defRPr/>
            </a:pPr>
            <a:endParaRPr lang="en-US">
              <a:solidFill>
                <a:prstClr val="black"/>
              </a:solidFill>
            </a:endParaRPr>
          </a:p>
        </p:txBody>
      </p:sp>
      <p:grpSp>
        <p:nvGrpSpPr>
          <p:cNvPr id="56" name="组合 55"/>
          <p:cNvGrpSpPr/>
          <p:nvPr/>
        </p:nvGrpSpPr>
        <p:grpSpPr bwMode="auto">
          <a:xfrm>
            <a:off x="1042988" y="6415088"/>
            <a:ext cx="7273925" cy="254000"/>
            <a:chOff x="1043608" y="6415444"/>
            <a:chExt cx="7272768" cy="253916"/>
          </a:xfrm>
        </p:grpSpPr>
        <p:cxnSp>
          <p:nvCxnSpPr>
            <p:cNvPr id="2" name="直接连接符 1"/>
            <p:cNvCxnSpPr/>
            <p:nvPr/>
          </p:nvCxnSpPr>
          <p:spPr bwMode="auto">
            <a:xfrm>
              <a:off x="1043608" y="6542402"/>
              <a:ext cx="2879267" cy="0"/>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bwMode="auto">
            <a:xfrm>
              <a:off x="5437109" y="6542402"/>
              <a:ext cx="2879267" cy="0"/>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319687" y="6415444"/>
              <a:ext cx="723785" cy="253916"/>
            </a:xfrm>
            <a:prstGeom prst="rect">
              <a:avLst/>
            </a:prstGeom>
            <a:noFill/>
          </p:spPr>
          <p:txBody>
            <a:bodyPr wrap="none">
              <a:spAutoFit/>
            </a:bodyPr>
            <a:lstStyle/>
            <a:p>
              <a:pPr>
                <a:spcBef>
                  <a:spcPts val="0"/>
                </a:spcBef>
                <a:spcAft>
                  <a:spcPts val="0"/>
                </a:spcAft>
                <a:defRPr/>
              </a:pPr>
              <a:r>
                <a:rPr lang="zh-CN" altLang="en-US" sz="1050" b="1" dirty="0">
                  <a:solidFill>
                    <a:srgbClr val="F79646">
                      <a:lumMod val="75000"/>
                    </a:srgbClr>
                  </a:solidFill>
                  <a:latin typeface="微软雅黑" panose="020B0503020204020204" pitchFamily="34" charset="-122"/>
                  <a:ea typeface="微软雅黑" panose="020B0503020204020204" pitchFamily="34" charset="-122"/>
                </a:rPr>
                <a:t>二级目录</a:t>
              </a:r>
              <a:endParaRPr lang="zh-CN" altLang="en-US" sz="1050" b="1" dirty="0">
                <a:solidFill>
                  <a:srgbClr val="F79646">
                    <a:lumMod val="75000"/>
                  </a:srgbClr>
                </a:solidFill>
                <a:latin typeface="微软雅黑" panose="020B0503020204020204" pitchFamily="34" charset="-122"/>
                <a:ea typeface="微软雅黑" panose="020B0503020204020204" pitchFamily="34" charset="-122"/>
              </a:endParaRPr>
            </a:p>
          </p:txBody>
        </p:sp>
        <p:grpSp>
          <p:nvGrpSpPr>
            <p:cNvPr id="78881" name="组合 39"/>
            <p:cNvGrpSpPr/>
            <p:nvPr/>
          </p:nvGrpSpPr>
          <p:grpSpPr bwMode="auto">
            <a:xfrm>
              <a:off x="4291789" y="6525344"/>
              <a:ext cx="777875" cy="30162"/>
              <a:chOff x="415265" y="812476"/>
              <a:chExt cx="777680" cy="30360"/>
            </a:xfrm>
          </p:grpSpPr>
          <p:sp>
            <p:nvSpPr>
              <p:cNvPr id="6" name="椭圆 5"/>
              <p:cNvSpPr/>
              <p:nvPr/>
            </p:nvSpPr>
            <p:spPr>
              <a:xfrm>
                <a:off x="414592" y="813672"/>
                <a:ext cx="28563" cy="2875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endParaRPr>
              </a:p>
            </p:txBody>
          </p:sp>
          <p:sp>
            <p:nvSpPr>
              <p:cNvPr id="7" name="椭圆 6"/>
              <p:cNvSpPr/>
              <p:nvPr/>
            </p:nvSpPr>
            <p:spPr>
              <a:xfrm>
                <a:off x="1165171" y="812075"/>
                <a:ext cx="28563" cy="2875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dirty="0">
                  <a:solidFill>
                    <a:prstClr val="white"/>
                  </a:solidFill>
                </a:endParaRPr>
              </a:p>
            </p:txBody>
          </p:sp>
        </p:grpSp>
      </p:grpSp>
      <p:sp>
        <p:nvSpPr>
          <p:cNvPr id="11" name="斜纹 10"/>
          <p:cNvSpPr/>
          <p:nvPr/>
        </p:nvSpPr>
        <p:spPr>
          <a:xfrm>
            <a:off x="0" y="0"/>
            <a:ext cx="1008063" cy="1008063"/>
          </a:xfrm>
          <a:prstGeom prst="diagStripe">
            <a:avLst/>
          </a:prstGeom>
        </p:spPr>
        <p:style>
          <a:lnRef idx="1">
            <a:schemeClr val="accent6"/>
          </a:lnRef>
          <a:fillRef idx="3">
            <a:schemeClr val="accent6"/>
          </a:fillRef>
          <a:effectRef idx="2">
            <a:schemeClr val="accent6"/>
          </a:effectRef>
          <a:fontRef idx="minor">
            <a:schemeClr val="lt1"/>
          </a:fontRef>
        </p:style>
        <p:txBody>
          <a:bodyPr anchor="ctr"/>
          <a:lstStyle/>
          <a:p>
            <a:pPr algn="ctr">
              <a:spcBef>
                <a:spcPts val="0"/>
              </a:spcBef>
              <a:spcAft>
                <a:spcPts val="0"/>
              </a:spcAft>
              <a:defRPr/>
            </a:pPr>
            <a:endParaRPr lang="zh-CN" altLang="en-US" kern="0" dirty="0">
              <a:solidFill>
                <a:sysClr val="windowText" lastClr="000000"/>
              </a:solidFill>
              <a:ea typeface="微软雅黑" panose="020B0503020204020204" pitchFamily="34" charset="-122"/>
            </a:endParaRPr>
          </a:p>
        </p:txBody>
      </p:sp>
      <p:sp>
        <p:nvSpPr>
          <p:cNvPr id="12" name="TextBox 11"/>
          <p:cNvSpPr txBox="1">
            <a:spLocks noChangeArrowheads="1"/>
          </p:cNvSpPr>
          <p:nvPr/>
        </p:nvSpPr>
        <p:spPr bwMode="auto">
          <a:xfrm rot="-2671436">
            <a:off x="-128588" y="214313"/>
            <a:ext cx="946151" cy="368300"/>
          </a:xfrm>
          <a:prstGeom prst="rect">
            <a:avLst/>
          </a:prstGeom>
          <a:noFill/>
          <a:ln w="9525">
            <a:noFill/>
            <a:miter lim="800000"/>
          </a:ln>
        </p:spPr>
        <p:txBody>
          <a:bodyPr wrap="none">
            <a:spAutoFit/>
          </a:bodyPr>
          <a:lstStyle/>
          <a:p>
            <a:r>
              <a:rPr lang="en-US" altLang="zh-CN">
                <a:solidFill>
                  <a:srgbClr val="FFFFFF"/>
                </a:solidFill>
                <a:latin typeface="微软雅黑" panose="020B0503020204020204" pitchFamily="34" charset="-122"/>
                <a:ea typeface="微软雅黑" panose="020B0503020204020204" pitchFamily="34" charset="-122"/>
              </a:rPr>
              <a:t> </a:t>
            </a:r>
            <a:r>
              <a:rPr lang="zh-CN" altLang="en-US">
                <a:solidFill>
                  <a:srgbClr val="FFFFFF"/>
                </a:solidFill>
                <a:latin typeface="微软雅黑" panose="020B0503020204020204" pitchFamily="34" charset="-122"/>
                <a:ea typeface="微软雅黑" panose="020B0503020204020204" pitchFamily="34" charset="-122"/>
              </a:rPr>
              <a:t>过渡页</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4" name="椭圆 13"/>
          <p:cNvSpPr/>
          <p:nvPr/>
        </p:nvSpPr>
        <p:spPr>
          <a:xfrm>
            <a:off x="360363" y="3230563"/>
            <a:ext cx="180975" cy="179387"/>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sp>
        <p:nvSpPr>
          <p:cNvPr id="15" name="椭圆 14"/>
          <p:cNvSpPr/>
          <p:nvPr/>
        </p:nvSpPr>
        <p:spPr>
          <a:xfrm>
            <a:off x="2520950" y="3213100"/>
            <a:ext cx="179388"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sp>
        <p:nvSpPr>
          <p:cNvPr id="23" name="椭圆 22"/>
          <p:cNvSpPr/>
          <p:nvPr/>
        </p:nvSpPr>
        <p:spPr>
          <a:xfrm>
            <a:off x="4681538" y="3228975"/>
            <a:ext cx="180975" cy="180975"/>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cxnSp>
        <p:nvCxnSpPr>
          <p:cNvPr id="27" name="直接连接符 26"/>
          <p:cNvCxnSpPr>
            <a:stCxn id="15" idx="7"/>
          </p:cNvCxnSpPr>
          <p:nvPr/>
        </p:nvCxnSpPr>
        <p:spPr>
          <a:xfrm flipV="1">
            <a:off x="2673350" y="2060575"/>
            <a:ext cx="892175" cy="1179513"/>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63938" y="2060575"/>
            <a:ext cx="3148012" cy="0"/>
          </a:xfrm>
          <a:prstGeom prst="line">
            <a:avLst/>
          </a:prstGeom>
          <a:ln>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29" name="TextBox 81"/>
          <p:cNvSpPr txBox="1">
            <a:spLocks noChangeArrowheads="1"/>
          </p:cNvSpPr>
          <p:nvPr/>
        </p:nvSpPr>
        <p:spPr bwMode="auto">
          <a:xfrm>
            <a:off x="3543300" y="1692275"/>
            <a:ext cx="1108075" cy="36830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拜访客户</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34" name="TextBox 81"/>
          <p:cNvSpPr txBox="1">
            <a:spLocks noChangeArrowheads="1"/>
          </p:cNvSpPr>
          <p:nvPr/>
        </p:nvSpPr>
        <p:spPr bwMode="auto">
          <a:xfrm>
            <a:off x="1474788" y="4071938"/>
            <a:ext cx="1108075" cy="36830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见面礼仪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1349375" y="4506913"/>
            <a:ext cx="3149600" cy="1587"/>
          </a:xfrm>
          <a:prstGeom prst="line">
            <a:avLst/>
          </a:prstGeom>
          <a:ln>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49" name="TextBox 97"/>
          <p:cNvSpPr txBox="1">
            <a:spLocks noChangeArrowheads="1"/>
          </p:cNvSpPr>
          <p:nvPr/>
        </p:nvSpPr>
        <p:spPr bwMode="auto">
          <a:xfrm>
            <a:off x="5849938" y="4060825"/>
            <a:ext cx="1108075" cy="36830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会客礼仪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50" name="直接连接符 49"/>
          <p:cNvCxnSpPr>
            <a:stCxn id="14" idx="4"/>
          </p:cNvCxnSpPr>
          <p:nvPr/>
        </p:nvCxnSpPr>
        <p:spPr>
          <a:xfrm>
            <a:off x="450850" y="3409950"/>
            <a:ext cx="889000" cy="109855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5670550" y="4435475"/>
            <a:ext cx="3149600" cy="1588"/>
          </a:xfrm>
          <a:prstGeom prst="line">
            <a:avLst/>
          </a:prstGeom>
          <a:ln>
            <a:prstDash val="sysDash"/>
            <a:tailEnd type="diamond" w="lg" len="lg"/>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23" idx="5"/>
          </p:cNvCxnSpPr>
          <p:nvPr/>
        </p:nvCxnSpPr>
        <p:spPr>
          <a:xfrm>
            <a:off x="4835525" y="3384550"/>
            <a:ext cx="835025" cy="10556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35496" y="404664"/>
            <a:ext cx="896441" cy="369332"/>
          </a:xfrm>
          <a:prstGeom prst="rect">
            <a:avLst/>
          </a:prstGeom>
          <a:noFill/>
          <a:effectLst>
            <a:reflection blurRad="6350" stA="50000" endA="300" endPos="38500" dist="50800" dir="5400000" sy="-100000" algn="bl" rotWithShape="0"/>
          </a:effectLst>
        </p:spPr>
        <p:txBody>
          <a:bodyPr>
            <a:spAutoFit/>
          </a:bodyPr>
          <a:lstStyle/>
          <a:p>
            <a:pPr>
              <a:spcBef>
                <a:spcPts val="0"/>
              </a:spcBef>
              <a:spcAft>
                <a:spcPts val="0"/>
              </a:spcAft>
              <a:defRPr/>
            </a:pPr>
            <a:r>
              <a:rPr lang="en-US" altLang="zh-CN" dirty="0">
                <a:solidFill>
                  <a:srgbClr val="EEECE1">
                    <a:lumMod val="25000"/>
                  </a:srgb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dirty="0">
              <a:solidFill>
                <a:srgbClr val="EEECE1">
                  <a:lumMod val="25000"/>
                </a:srgb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cxnSp>
        <p:nvCxnSpPr>
          <p:cNvPr id="66" name="直接连接符 65"/>
          <p:cNvCxnSpPr/>
          <p:nvPr/>
        </p:nvCxnSpPr>
        <p:spPr>
          <a:xfrm>
            <a:off x="900113" y="333375"/>
            <a:ext cx="0" cy="719138"/>
          </a:xfrm>
          <a:prstGeom prst="line">
            <a:avLst/>
          </a:prstGeom>
          <a:ln w="3175">
            <a:headEnd type="diamond" w="lg" len="lg"/>
          </a:ln>
        </p:spPr>
        <p:style>
          <a:lnRef idx="2">
            <a:schemeClr val="accent5"/>
          </a:lnRef>
          <a:fillRef idx="0">
            <a:schemeClr val="accent5"/>
          </a:fillRef>
          <a:effectRef idx="1">
            <a:schemeClr val="accent5"/>
          </a:effectRef>
          <a:fontRef idx="minor">
            <a:schemeClr val="tx1"/>
          </a:fontRef>
        </p:style>
      </p:cxnSp>
      <p:cxnSp>
        <p:nvCxnSpPr>
          <p:cNvPr id="67" name="直接连接符 66"/>
          <p:cNvCxnSpPr/>
          <p:nvPr/>
        </p:nvCxnSpPr>
        <p:spPr>
          <a:xfrm>
            <a:off x="900113" y="1052513"/>
            <a:ext cx="7848600" cy="0"/>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69" name="直接连接符 68"/>
          <p:cNvCxnSpPr/>
          <p:nvPr/>
        </p:nvCxnSpPr>
        <p:spPr>
          <a:xfrm flipV="1">
            <a:off x="8748713" y="549275"/>
            <a:ext cx="0" cy="503238"/>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71" name="直接连接符 70"/>
          <p:cNvCxnSpPr/>
          <p:nvPr/>
        </p:nvCxnSpPr>
        <p:spPr>
          <a:xfrm flipH="1">
            <a:off x="8027988" y="549275"/>
            <a:ext cx="720725" cy="0"/>
          </a:xfrm>
          <a:prstGeom prst="line">
            <a:avLst/>
          </a:prstGeom>
          <a:ln w="3175">
            <a:headEnd type="none"/>
            <a:tailEnd type="oval" w="med" len="med"/>
          </a:ln>
        </p:spPr>
        <p:style>
          <a:lnRef idx="2">
            <a:schemeClr val="accent5"/>
          </a:lnRef>
          <a:fillRef idx="0">
            <a:schemeClr val="accent5"/>
          </a:fillRef>
          <a:effectRef idx="1">
            <a:schemeClr val="accent5"/>
          </a:effectRef>
          <a:fontRef idx="minor">
            <a:schemeClr val="tx1"/>
          </a:fontRef>
        </p:style>
      </p:cxnSp>
      <p:sp>
        <p:nvSpPr>
          <p:cNvPr id="72" name="灯片编号占位符 5"/>
          <p:cNvSpPr txBox="1"/>
          <p:nvPr/>
        </p:nvSpPr>
        <p:spPr>
          <a:xfrm>
            <a:off x="7859713" y="647700"/>
            <a:ext cx="889000" cy="304800"/>
          </a:xfrm>
          <a:prstGeom prst="rect">
            <a:avLst/>
          </a:prstGeom>
          <a:effectLst>
            <a:outerShdw blurRad="152400" dist="317500" dir="5400000" sx="90000" sy="-19000" rotWithShape="0">
              <a:prstClr val="black">
                <a:alpha val="15000"/>
              </a:prstClr>
            </a:outerShdw>
          </a:effectLst>
        </p:spPr>
        <p:txBody>
          <a:bodyPr anchor="ctr"/>
          <a:lstStyle>
            <a:defPPr>
              <a:defRPr lang="zh-CN"/>
            </a:defPPr>
            <a:lvl1pPr algn="r" rtl="0">
              <a:spcBef>
                <a:spcPts val="0"/>
              </a:spcBef>
              <a:spcAft>
                <a:spcPts val="0"/>
              </a:spcAft>
              <a:defRPr sz="1000" kern="1200">
                <a:solidFill>
                  <a:schemeClr val="bg1"/>
                </a:solidFill>
                <a:latin typeface="华文宋体" pitchFamily="2" charset="-122"/>
                <a:ea typeface="华文宋体"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1100" dirty="0" smtClean="0">
                <a:solidFill>
                  <a:srgbClr val="F79646">
                    <a:lumMod val="75000"/>
                  </a:srgbClr>
                </a:solidFill>
                <a:latin typeface="微软雅黑" panose="020B0503020204020204" pitchFamily="34" charset="-122"/>
                <a:ea typeface="微软雅黑" panose="020B0503020204020204" pitchFamily="34" charset="-122"/>
              </a:rPr>
              <a:t> </a:t>
            </a:r>
            <a:r>
              <a:rPr lang="zh-CN" altLang="en-US" sz="1200" dirty="0" smtClean="0">
                <a:solidFill>
                  <a:srgbClr val="F79646">
                    <a:lumMod val="75000"/>
                  </a:srgbClr>
                </a:solidFill>
                <a:latin typeface="微软雅黑" panose="020B0503020204020204" pitchFamily="34" charset="-122"/>
                <a:ea typeface="微软雅黑" panose="020B0503020204020204" pitchFamily="34" charset="-122"/>
              </a:rPr>
              <a:t>第</a:t>
            </a:r>
            <a:r>
              <a:rPr lang="en-US" altLang="zh-CN" sz="1200" dirty="0" smtClean="0">
                <a:solidFill>
                  <a:srgbClr val="F79646">
                    <a:lumMod val="75000"/>
                  </a:srgbClr>
                </a:solidFill>
                <a:latin typeface="微软雅黑" panose="020B0503020204020204" pitchFamily="34" charset="-122"/>
                <a:ea typeface="微软雅黑" panose="020B0503020204020204" pitchFamily="34" charset="-122"/>
              </a:rPr>
              <a:t> </a:t>
            </a:r>
            <a:fld id="{53D93A6C-91A1-43D5-897B-C3526BF983B7}" type="slidenum">
              <a:rPr lang="zh-CN" altLang="en-US" sz="1200" dirty="0" smtClean="0">
                <a:solidFill>
                  <a:srgbClr val="F79646">
                    <a:lumMod val="75000"/>
                  </a:srgbClr>
                </a:solidFill>
                <a:latin typeface="微软雅黑" panose="020B0503020204020204" pitchFamily="34" charset="-122"/>
                <a:ea typeface="微软雅黑" panose="020B0503020204020204" pitchFamily="34" charset="-122"/>
              </a:rPr>
            </a:fld>
            <a:r>
              <a:rPr lang="zh-CN" altLang="en-US" sz="1200" dirty="0" smtClean="0">
                <a:solidFill>
                  <a:srgbClr val="F79646">
                    <a:lumMod val="75000"/>
                  </a:srgbClr>
                </a:solidFill>
              </a:rPr>
              <a:t> </a:t>
            </a:r>
            <a:r>
              <a:rPr lang="zh-CN" altLang="en-US" sz="1200" dirty="0" smtClean="0">
                <a:solidFill>
                  <a:srgbClr val="F79646">
                    <a:lumMod val="75000"/>
                  </a:srgbClr>
                </a:solidFill>
                <a:latin typeface="微软雅黑" panose="020B0503020204020204" pitchFamily="34" charset="-122"/>
                <a:ea typeface="微软雅黑" panose="020B0503020204020204" pitchFamily="34" charset="-122"/>
              </a:rPr>
              <a:t>页</a:t>
            </a:r>
            <a:endParaRPr lang="zh-CN" altLang="en-US" sz="1200" dirty="0">
              <a:solidFill>
                <a:srgbClr val="F79646">
                  <a:lumMod val="75000"/>
                </a:srgbClr>
              </a:solidFill>
              <a:latin typeface="微软雅黑" panose="020B0503020204020204" pitchFamily="34" charset="-122"/>
              <a:ea typeface="微软雅黑" panose="020B0503020204020204" pitchFamily="34" charset="-122"/>
            </a:endParaRPr>
          </a:p>
        </p:txBody>
      </p:sp>
      <p:sp>
        <p:nvSpPr>
          <p:cNvPr id="80"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商务礼仪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8"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见面礼仪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52" name="椭圆 51"/>
          <p:cNvSpPr/>
          <p:nvPr/>
        </p:nvSpPr>
        <p:spPr>
          <a:xfrm>
            <a:off x="6840538" y="3213100"/>
            <a:ext cx="179387" cy="179388"/>
          </a:xfrm>
          <a:prstGeom prst="ellipse">
            <a:avLst/>
          </a:prstGeom>
          <a:solidFill>
            <a:schemeClr val="bg1"/>
          </a:solidFill>
          <a:ln>
            <a:solidFill>
              <a:srgbClr val="005AAB"/>
            </a:solidFill>
          </a:ln>
        </p:spPr>
        <p:style>
          <a:lnRef idx="3">
            <a:schemeClr val="lt1"/>
          </a:lnRef>
          <a:fillRef idx="1">
            <a:schemeClr val="accent1"/>
          </a:fillRef>
          <a:effectRef idx="1">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latin typeface="幼圆" pitchFamily="49" charset="-122"/>
              <a:ea typeface="幼圆" pitchFamily="49" charset="-122"/>
            </a:endParaRPr>
          </a:p>
        </p:txBody>
      </p:sp>
      <p:sp>
        <p:nvSpPr>
          <p:cNvPr id="53" name="TextBox 81"/>
          <p:cNvSpPr txBox="1">
            <a:spLocks noChangeArrowheads="1"/>
          </p:cNvSpPr>
          <p:nvPr/>
        </p:nvSpPr>
        <p:spPr bwMode="auto">
          <a:xfrm>
            <a:off x="7380288" y="3573463"/>
            <a:ext cx="1108075" cy="368300"/>
          </a:xfrm>
          <a:prstGeom prst="rect">
            <a:avLst/>
          </a:prstGeom>
          <a:noFill/>
          <a:ln>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位置礼仪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54" name="直接连接符 53"/>
          <p:cNvCxnSpPr/>
          <p:nvPr/>
        </p:nvCxnSpPr>
        <p:spPr>
          <a:xfrm>
            <a:off x="6977063" y="3429000"/>
            <a:ext cx="444500" cy="530225"/>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7434263" y="3959225"/>
            <a:ext cx="1385887" cy="0"/>
          </a:xfrm>
          <a:prstGeom prst="line">
            <a:avLst/>
          </a:prstGeom>
          <a:ln>
            <a:prstDash val="sysDash"/>
            <a:tailEnd type="diamond" w="lg" len="lg"/>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42" presetClass="entr" presetSubtype="0"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1000"/>
                                        <p:tgtEl>
                                          <p:spTgt spid="56"/>
                                        </p:tgtEl>
                                      </p:cBhvr>
                                    </p:animEffect>
                                    <p:anim calcmode="lin" valueType="num">
                                      <p:cBhvr>
                                        <p:cTn id="14" dur="1000" fill="hold"/>
                                        <p:tgtEl>
                                          <p:spTgt spid="56"/>
                                        </p:tgtEl>
                                        <p:attrNameLst>
                                          <p:attrName>ppt_x</p:attrName>
                                        </p:attrNameLst>
                                      </p:cBhvr>
                                      <p:tavLst>
                                        <p:tav tm="0">
                                          <p:val>
                                            <p:strVal val="#ppt_x"/>
                                          </p:val>
                                        </p:tav>
                                        <p:tav tm="100000">
                                          <p:val>
                                            <p:strVal val="#ppt_x"/>
                                          </p:val>
                                        </p:tav>
                                      </p:tavLst>
                                    </p:anim>
                                    <p:anim calcmode="lin" valueType="num">
                                      <p:cBhvr>
                                        <p:cTn id="15"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up)">
                                      <p:cBhvr>
                                        <p:cTn id="20" dur="500"/>
                                        <p:tgtEl>
                                          <p:spTgt spid="50"/>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left)">
                                      <p:cBhvr>
                                        <p:cTn id="24" dur="500"/>
                                        <p:tgtEl>
                                          <p:spTgt spid="48"/>
                                        </p:tgtEl>
                                      </p:cBhvr>
                                    </p:animEffect>
                                  </p:childTnLst>
                                </p:cTn>
                              </p:par>
                            </p:childTnLst>
                          </p:cTn>
                        </p:par>
                        <p:par>
                          <p:cTn id="25" fill="hold">
                            <p:stCondLst>
                              <p:cond delay="1000"/>
                            </p:stCondLst>
                            <p:childTnLst>
                              <p:par>
                                <p:cTn id="26" presetID="42" presetClass="entr" presetSubtype="0" fill="hold" grpId="2"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42" presetClass="entr" presetSubtype="0" fill="hold" grpId="2"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22" presetClass="entr" presetSubtype="4"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down)">
                                      <p:cBhvr>
                                        <p:cTn id="48" dur="500"/>
                                        <p:tgtEl>
                                          <p:spTgt spid="62"/>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500"/>
                                        <p:tgtEl>
                                          <p:spTgt spid="61"/>
                                        </p:tgtEl>
                                      </p:cBhvr>
                                    </p:animEffect>
                                  </p:childTnLst>
                                </p:cTn>
                              </p:par>
                            </p:childTnLst>
                          </p:cTn>
                        </p:par>
                        <p:par>
                          <p:cTn id="53" fill="hold">
                            <p:stCondLst>
                              <p:cond delay="5000"/>
                            </p:stCondLst>
                            <p:childTnLst>
                              <p:par>
                                <p:cTn id="54" presetID="42" presetClass="entr" presetSubtype="0" fill="hold" grpId="2"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1000"/>
                                        <p:tgtEl>
                                          <p:spTgt spid="49"/>
                                        </p:tgtEl>
                                      </p:cBhvr>
                                    </p:animEffect>
                                    <p:anim calcmode="lin" valueType="num">
                                      <p:cBhvr>
                                        <p:cTn id="57" dur="1000" fill="hold"/>
                                        <p:tgtEl>
                                          <p:spTgt spid="49"/>
                                        </p:tgtEl>
                                        <p:attrNameLst>
                                          <p:attrName>ppt_x</p:attrName>
                                        </p:attrNameLst>
                                      </p:cBhvr>
                                      <p:tavLst>
                                        <p:tav tm="0">
                                          <p:val>
                                            <p:strVal val="#ppt_x"/>
                                          </p:val>
                                        </p:tav>
                                        <p:tav tm="100000">
                                          <p:val>
                                            <p:strVal val="#ppt_x"/>
                                          </p:val>
                                        </p:tav>
                                      </p:tavLst>
                                    </p:anim>
                                    <p:anim calcmode="lin" valueType="num">
                                      <p:cBhvr>
                                        <p:cTn id="58" dur="1000" fill="hold"/>
                                        <p:tgtEl>
                                          <p:spTgt spid="49"/>
                                        </p:tgtEl>
                                        <p:attrNameLst>
                                          <p:attrName>ppt_y</p:attrName>
                                        </p:attrNameLst>
                                      </p:cBhvr>
                                      <p:tavLst>
                                        <p:tav tm="0">
                                          <p:val>
                                            <p:strVal val="#ppt_y+.1"/>
                                          </p:val>
                                        </p:tav>
                                        <p:tav tm="100000">
                                          <p:val>
                                            <p:strVal val="#ppt_y"/>
                                          </p:val>
                                        </p:tav>
                                      </p:tavLst>
                                    </p:anim>
                                  </p:childTnLst>
                                </p:cTn>
                              </p:par>
                              <p:par>
                                <p:cTn id="59" presetID="22" presetClass="entr" presetSubtype="1" fill="hold" nodeType="with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wipe(up)">
                                      <p:cBhvr>
                                        <p:cTn id="61" dur="500"/>
                                        <p:tgtEl>
                                          <p:spTgt spid="54"/>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wipe(left)">
                                      <p:cBhvr>
                                        <p:cTn id="65" dur="500"/>
                                        <p:tgtEl>
                                          <p:spTgt spid="55"/>
                                        </p:tgtEl>
                                      </p:cBhvr>
                                    </p:animEffect>
                                  </p:childTnLst>
                                </p:cTn>
                              </p:par>
                            </p:childTnLst>
                          </p:cTn>
                        </p:par>
                        <p:par>
                          <p:cTn id="66" fill="hold">
                            <p:stCondLst>
                              <p:cond delay="6500"/>
                            </p:stCondLst>
                            <p:childTnLst>
                              <p:par>
                                <p:cTn id="67" presetID="42" presetClass="entr" presetSubtype="0" fill="hold" grpId="2"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fade">
                                      <p:cBhvr>
                                        <p:cTn id="69" dur="1000"/>
                                        <p:tgtEl>
                                          <p:spTgt spid="53"/>
                                        </p:tgtEl>
                                      </p:cBhvr>
                                    </p:animEffect>
                                    <p:anim calcmode="lin" valueType="num">
                                      <p:cBhvr>
                                        <p:cTn id="70" dur="1000" fill="hold"/>
                                        <p:tgtEl>
                                          <p:spTgt spid="53"/>
                                        </p:tgtEl>
                                        <p:attrNameLst>
                                          <p:attrName>ppt_x</p:attrName>
                                        </p:attrNameLst>
                                      </p:cBhvr>
                                      <p:tavLst>
                                        <p:tav tm="0">
                                          <p:val>
                                            <p:strVal val="#ppt_x"/>
                                          </p:val>
                                        </p:tav>
                                        <p:tav tm="100000">
                                          <p:val>
                                            <p:strVal val="#ppt_x"/>
                                          </p:val>
                                        </p:tav>
                                      </p:tavLst>
                                    </p:anim>
                                    <p:anim calcmode="lin" valueType="num">
                                      <p:cBhvr>
                                        <p:cTn id="71"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56" presetClass="path" presetSubtype="0" accel="50000" decel="50000" fill="hold" grpId="0" nodeType="clickEffect">
                                  <p:stCondLst>
                                    <p:cond delay="0"/>
                                  </p:stCondLst>
                                  <p:childTnLst>
                                    <p:animMotion origin="layout" path="M -1.11111E-6 1.99815E-6 L -0.32934 -0.10939 " pathEditMode="relative" rAng="0" ptsTypes="AA">
                                      <p:cBhvr>
                                        <p:cTn id="75" dur="500" fill="hold"/>
                                        <p:tgtEl>
                                          <p:spTgt spid="29"/>
                                        </p:tgtEl>
                                        <p:attrNameLst>
                                          <p:attrName>ppt_x</p:attrName>
                                          <p:attrName>ppt_y</p:attrName>
                                        </p:attrNameLst>
                                      </p:cBhvr>
                                      <p:rCtr x="-16476" y="-5481"/>
                                    </p:animMotion>
                                  </p:childTnLst>
                                </p:cTn>
                              </p:par>
                              <p:par>
                                <p:cTn id="76" presetID="53" presetClass="exit" presetSubtype="16" fill="hold" grpId="1" nodeType="withEffect">
                                  <p:stCondLst>
                                    <p:cond delay="0"/>
                                  </p:stCondLst>
                                  <p:childTnLst>
                                    <p:anim calcmode="lin" valueType="num">
                                      <p:cBhvr>
                                        <p:cTn id="77" dur="500"/>
                                        <p:tgtEl>
                                          <p:spTgt spid="29"/>
                                        </p:tgtEl>
                                        <p:attrNameLst>
                                          <p:attrName>ppt_w</p:attrName>
                                        </p:attrNameLst>
                                      </p:cBhvr>
                                      <p:tavLst>
                                        <p:tav tm="0">
                                          <p:val>
                                            <p:strVal val="ppt_w"/>
                                          </p:val>
                                        </p:tav>
                                        <p:tav tm="100000">
                                          <p:val>
                                            <p:fltVal val="0"/>
                                          </p:val>
                                        </p:tav>
                                      </p:tavLst>
                                    </p:anim>
                                    <p:anim calcmode="lin" valueType="num">
                                      <p:cBhvr>
                                        <p:cTn id="78" dur="500"/>
                                        <p:tgtEl>
                                          <p:spTgt spid="29"/>
                                        </p:tgtEl>
                                        <p:attrNameLst>
                                          <p:attrName>ppt_h</p:attrName>
                                        </p:attrNameLst>
                                      </p:cBhvr>
                                      <p:tavLst>
                                        <p:tav tm="0">
                                          <p:val>
                                            <p:strVal val="ppt_h"/>
                                          </p:val>
                                        </p:tav>
                                        <p:tav tm="100000">
                                          <p:val>
                                            <p:fltVal val="0"/>
                                          </p:val>
                                        </p:tav>
                                      </p:tavLst>
                                    </p:anim>
                                    <p:animEffect transition="out" filter="fade">
                                      <p:cBhvr>
                                        <p:cTn id="79" dur="500"/>
                                        <p:tgtEl>
                                          <p:spTgt spid="29"/>
                                        </p:tgtEl>
                                      </p:cBhvr>
                                    </p:animEffect>
                                    <p:set>
                                      <p:cBhvr>
                                        <p:cTn id="80" dur="1" fill="hold">
                                          <p:stCondLst>
                                            <p:cond delay="499"/>
                                          </p:stCondLst>
                                        </p:cTn>
                                        <p:tgtEl>
                                          <p:spTgt spid="29"/>
                                        </p:tgtEl>
                                        <p:attrNameLst>
                                          <p:attrName>style.visibility</p:attrName>
                                        </p:attrNameLst>
                                      </p:cBhvr>
                                      <p:to>
                                        <p:strVal val="hidden"/>
                                      </p:to>
                                    </p:set>
                                  </p:childTnLst>
                                </p:cTn>
                              </p:par>
                              <p:par>
                                <p:cTn id="81" presetID="56" presetClass="path" presetSubtype="0" accel="50000" decel="50000" fill="hold" nodeType="withEffect">
                                  <p:stCondLst>
                                    <p:cond delay="0"/>
                                  </p:stCondLst>
                                  <p:childTnLst>
                                    <p:animMotion origin="layout" path="M 4.16667E-6 4.80111E-6 L -0.17188 -0.21161 " pathEditMode="relative" rAng="0" ptsTypes="AA">
                                      <p:cBhvr>
                                        <p:cTn id="82" dur="500" fill="hold"/>
                                        <p:tgtEl>
                                          <p:spTgt spid="27"/>
                                        </p:tgtEl>
                                        <p:attrNameLst>
                                          <p:attrName>ppt_x</p:attrName>
                                          <p:attrName>ppt_y</p:attrName>
                                        </p:attrNameLst>
                                      </p:cBhvr>
                                      <p:rCtr x="-8594" y="-10592"/>
                                    </p:animMotion>
                                  </p:childTnLst>
                                </p:cTn>
                              </p:par>
                              <p:par>
                                <p:cTn id="83" presetID="53" presetClass="exit" presetSubtype="16" fill="hold" nodeType="withEffect">
                                  <p:stCondLst>
                                    <p:cond delay="0"/>
                                  </p:stCondLst>
                                  <p:childTnLst>
                                    <p:anim calcmode="lin" valueType="num">
                                      <p:cBhvr>
                                        <p:cTn id="84" dur="500"/>
                                        <p:tgtEl>
                                          <p:spTgt spid="27"/>
                                        </p:tgtEl>
                                        <p:attrNameLst>
                                          <p:attrName>ppt_w</p:attrName>
                                        </p:attrNameLst>
                                      </p:cBhvr>
                                      <p:tavLst>
                                        <p:tav tm="0">
                                          <p:val>
                                            <p:strVal val="ppt_w"/>
                                          </p:val>
                                        </p:tav>
                                        <p:tav tm="100000">
                                          <p:val>
                                            <p:fltVal val="0"/>
                                          </p:val>
                                        </p:tav>
                                      </p:tavLst>
                                    </p:anim>
                                    <p:anim calcmode="lin" valueType="num">
                                      <p:cBhvr>
                                        <p:cTn id="85" dur="500"/>
                                        <p:tgtEl>
                                          <p:spTgt spid="27"/>
                                        </p:tgtEl>
                                        <p:attrNameLst>
                                          <p:attrName>ppt_h</p:attrName>
                                        </p:attrNameLst>
                                      </p:cBhvr>
                                      <p:tavLst>
                                        <p:tav tm="0">
                                          <p:val>
                                            <p:strVal val="ppt_h"/>
                                          </p:val>
                                        </p:tav>
                                        <p:tav tm="100000">
                                          <p:val>
                                            <p:fltVal val="0"/>
                                          </p:val>
                                        </p:tav>
                                      </p:tavLst>
                                    </p:anim>
                                    <p:animEffect transition="out" filter="fade">
                                      <p:cBhvr>
                                        <p:cTn id="86" dur="500"/>
                                        <p:tgtEl>
                                          <p:spTgt spid="27"/>
                                        </p:tgtEl>
                                      </p:cBhvr>
                                    </p:animEffect>
                                    <p:set>
                                      <p:cBhvr>
                                        <p:cTn id="87" dur="1" fill="hold">
                                          <p:stCondLst>
                                            <p:cond delay="499"/>
                                          </p:stCondLst>
                                        </p:cTn>
                                        <p:tgtEl>
                                          <p:spTgt spid="27"/>
                                        </p:tgtEl>
                                        <p:attrNameLst>
                                          <p:attrName>style.visibility</p:attrName>
                                        </p:attrNameLst>
                                      </p:cBhvr>
                                      <p:to>
                                        <p:strVal val="hidden"/>
                                      </p:to>
                                    </p:set>
                                  </p:childTnLst>
                                </p:cTn>
                              </p:par>
                              <p:par>
                                <p:cTn id="88" presetID="56" presetClass="path" presetSubtype="0" accel="50000" decel="50000" fill="hold" nodeType="withEffect">
                                  <p:stCondLst>
                                    <p:cond delay="0"/>
                                  </p:stCondLst>
                                  <p:childTnLst>
                                    <p:animMotion origin="layout" path="M -3.33333E-6 4.98612E-6 L -0.40312 -0.14686 " pathEditMode="relative" rAng="0" ptsTypes="AA">
                                      <p:cBhvr>
                                        <p:cTn id="89" dur="500" fill="hold"/>
                                        <p:tgtEl>
                                          <p:spTgt spid="28"/>
                                        </p:tgtEl>
                                        <p:attrNameLst>
                                          <p:attrName>ppt_x</p:attrName>
                                          <p:attrName>ppt_y</p:attrName>
                                        </p:attrNameLst>
                                      </p:cBhvr>
                                      <p:rCtr x="-20156" y="-7354"/>
                                    </p:animMotion>
                                  </p:childTnLst>
                                </p:cTn>
                              </p:par>
                              <p:par>
                                <p:cTn id="90" presetID="53" presetClass="exit" presetSubtype="16" fill="hold" nodeType="withEffect">
                                  <p:stCondLst>
                                    <p:cond delay="0"/>
                                  </p:stCondLst>
                                  <p:childTnLst>
                                    <p:anim calcmode="lin" valueType="num">
                                      <p:cBhvr>
                                        <p:cTn id="91" dur="500"/>
                                        <p:tgtEl>
                                          <p:spTgt spid="28"/>
                                        </p:tgtEl>
                                        <p:attrNameLst>
                                          <p:attrName>ppt_w</p:attrName>
                                        </p:attrNameLst>
                                      </p:cBhvr>
                                      <p:tavLst>
                                        <p:tav tm="0">
                                          <p:val>
                                            <p:strVal val="ppt_w"/>
                                          </p:val>
                                        </p:tav>
                                        <p:tav tm="100000">
                                          <p:val>
                                            <p:fltVal val="0"/>
                                          </p:val>
                                        </p:tav>
                                      </p:tavLst>
                                    </p:anim>
                                    <p:anim calcmode="lin" valueType="num">
                                      <p:cBhvr>
                                        <p:cTn id="92" dur="500"/>
                                        <p:tgtEl>
                                          <p:spTgt spid="28"/>
                                        </p:tgtEl>
                                        <p:attrNameLst>
                                          <p:attrName>ppt_h</p:attrName>
                                        </p:attrNameLst>
                                      </p:cBhvr>
                                      <p:tavLst>
                                        <p:tav tm="0">
                                          <p:val>
                                            <p:strVal val="ppt_h"/>
                                          </p:val>
                                        </p:tav>
                                        <p:tav tm="100000">
                                          <p:val>
                                            <p:fltVal val="0"/>
                                          </p:val>
                                        </p:tav>
                                      </p:tavLst>
                                    </p:anim>
                                    <p:animEffect transition="out" filter="fade">
                                      <p:cBhvr>
                                        <p:cTn id="93" dur="500"/>
                                        <p:tgtEl>
                                          <p:spTgt spid="28"/>
                                        </p:tgtEl>
                                      </p:cBhvr>
                                    </p:animEffect>
                                    <p:set>
                                      <p:cBhvr>
                                        <p:cTn id="94" dur="1" fill="hold">
                                          <p:stCondLst>
                                            <p:cond delay="499"/>
                                          </p:stCondLst>
                                        </p:cTn>
                                        <p:tgtEl>
                                          <p:spTgt spid="28"/>
                                        </p:tgtEl>
                                        <p:attrNameLst>
                                          <p:attrName>style.visibility</p:attrName>
                                        </p:attrNameLst>
                                      </p:cBhvr>
                                      <p:to>
                                        <p:strVal val="hidden"/>
                                      </p:to>
                                    </p:set>
                                  </p:childTnLst>
                                </p:cTn>
                              </p:par>
                              <p:par>
                                <p:cTn id="95" presetID="56" presetClass="path" presetSubtype="0" accel="50000" decel="50000" fill="hold" grpId="0" nodeType="withEffect">
                                  <p:stCondLst>
                                    <p:cond delay="0"/>
                                  </p:stCondLst>
                                  <p:childTnLst>
                                    <p:animMotion origin="layout" path="M 3.61111E-6 -1.28585E-6 L -0.33837 -0.30943 " pathEditMode="relative" rAng="0" ptsTypes="AA">
                                      <p:cBhvr>
                                        <p:cTn id="96" dur="500" fill="hold"/>
                                        <p:tgtEl>
                                          <p:spTgt spid="37"/>
                                        </p:tgtEl>
                                        <p:attrNameLst>
                                          <p:attrName>ppt_x</p:attrName>
                                          <p:attrName>ppt_y</p:attrName>
                                        </p:attrNameLst>
                                      </p:cBhvr>
                                      <p:rCtr x="-16927" y="-15472"/>
                                    </p:animMotion>
                                  </p:childTnLst>
                                </p:cTn>
                              </p:par>
                              <p:par>
                                <p:cTn id="97" presetID="53" presetClass="exit" presetSubtype="16" fill="hold" grpId="1" nodeType="withEffect">
                                  <p:stCondLst>
                                    <p:cond delay="0"/>
                                  </p:stCondLst>
                                  <p:childTnLst>
                                    <p:anim calcmode="lin" valueType="num">
                                      <p:cBhvr>
                                        <p:cTn id="98" dur="500"/>
                                        <p:tgtEl>
                                          <p:spTgt spid="37"/>
                                        </p:tgtEl>
                                        <p:attrNameLst>
                                          <p:attrName>ppt_w</p:attrName>
                                        </p:attrNameLst>
                                      </p:cBhvr>
                                      <p:tavLst>
                                        <p:tav tm="0">
                                          <p:val>
                                            <p:strVal val="ppt_w"/>
                                          </p:val>
                                        </p:tav>
                                        <p:tav tm="100000">
                                          <p:val>
                                            <p:fltVal val="0"/>
                                          </p:val>
                                        </p:tav>
                                      </p:tavLst>
                                    </p:anim>
                                    <p:anim calcmode="lin" valueType="num">
                                      <p:cBhvr>
                                        <p:cTn id="99" dur="500"/>
                                        <p:tgtEl>
                                          <p:spTgt spid="37"/>
                                        </p:tgtEl>
                                        <p:attrNameLst>
                                          <p:attrName>ppt_h</p:attrName>
                                        </p:attrNameLst>
                                      </p:cBhvr>
                                      <p:tavLst>
                                        <p:tav tm="0">
                                          <p:val>
                                            <p:strVal val="ppt_h"/>
                                          </p:val>
                                        </p:tav>
                                        <p:tav tm="100000">
                                          <p:val>
                                            <p:fltVal val="0"/>
                                          </p:val>
                                        </p:tav>
                                      </p:tavLst>
                                    </p:anim>
                                    <p:animEffect transition="out" filter="fade">
                                      <p:cBhvr>
                                        <p:cTn id="100" dur="500"/>
                                        <p:tgtEl>
                                          <p:spTgt spid="37"/>
                                        </p:tgtEl>
                                      </p:cBhvr>
                                    </p:animEffect>
                                    <p:set>
                                      <p:cBhvr>
                                        <p:cTn id="101" dur="1" fill="hold">
                                          <p:stCondLst>
                                            <p:cond delay="499"/>
                                          </p:stCondLst>
                                        </p:cTn>
                                        <p:tgtEl>
                                          <p:spTgt spid="37"/>
                                        </p:tgtEl>
                                        <p:attrNameLst>
                                          <p:attrName>style.visibility</p:attrName>
                                        </p:attrNameLst>
                                      </p:cBhvr>
                                      <p:to>
                                        <p:strVal val="hidden"/>
                                      </p:to>
                                    </p:set>
                                  </p:childTnLst>
                                </p:cTn>
                              </p:par>
                              <p:par>
                                <p:cTn id="102" presetID="56" presetClass="path" presetSubtype="0" accel="50000" decel="50000" fill="hold" grpId="0" nodeType="withEffect">
                                  <p:stCondLst>
                                    <p:cond delay="0"/>
                                  </p:stCondLst>
                                  <p:childTnLst>
                                    <p:animMotion origin="layout" path="M 5E-6 -1.85014E-8 L -0.36841 -0.3092 " pathEditMode="relative" rAng="0" ptsTypes="AA">
                                      <p:cBhvr>
                                        <p:cTn id="103" dur="500" fill="hold"/>
                                        <p:tgtEl>
                                          <p:spTgt spid="23"/>
                                        </p:tgtEl>
                                        <p:attrNameLst>
                                          <p:attrName>ppt_x</p:attrName>
                                          <p:attrName>ppt_y</p:attrName>
                                        </p:attrNameLst>
                                      </p:cBhvr>
                                      <p:rCtr x="-18420" y="-15472"/>
                                    </p:animMotion>
                                  </p:childTnLst>
                                </p:cTn>
                              </p:par>
                              <p:par>
                                <p:cTn id="104" presetID="53" presetClass="exit" presetSubtype="16" fill="hold" grpId="1" nodeType="withEffect">
                                  <p:stCondLst>
                                    <p:cond delay="0"/>
                                  </p:stCondLst>
                                  <p:childTnLst>
                                    <p:anim calcmode="lin" valueType="num">
                                      <p:cBhvr>
                                        <p:cTn id="105" dur="500"/>
                                        <p:tgtEl>
                                          <p:spTgt spid="23"/>
                                        </p:tgtEl>
                                        <p:attrNameLst>
                                          <p:attrName>ppt_w</p:attrName>
                                        </p:attrNameLst>
                                      </p:cBhvr>
                                      <p:tavLst>
                                        <p:tav tm="0">
                                          <p:val>
                                            <p:strVal val="ppt_w"/>
                                          </p:val>
                                        </p:tav>
                                        <p:tav tm="100000">
                                          <p:val>
                                            <p:fltVal val="0"/>
                                          </p:val>
                                        </p:tav>
                                      </p:tavLst>
                                    </p:anim>
                                    <p:anim calcmode="lin" valueType="num">
                                      <p:cBhvr>
                                        <p:cTn id="106" dur="500"/>
                                        <p:tgtEl>
                                          <p:spTgt spid="23"/>
                                        </p:tgtEl>
                                        <p:attrNameLst>
                                          <p:attrName>ppt_h</p:attrName>
                                        </p:attrNameLst>
                                      </p:cBhvr>
                                      <p:tavLst>
                                        <p:tav tm="0">
                                          <p:val>
                                            <p:strVal val="ppt_h"/>
                                          </p:val>
                                        </p:tav>
                                        <p:tav tm="100000">
                                          <p:val>
                                            <p:fltVal val="0"/>
                                          </p:val>
                                        </p:tav>
                                      </p:tavLst>
                                    </p:anim>
                                    <p:animEffect transition="out" filter="fade">
                                      <p:cBhvr>
                                        <p:cTn id="107" dur="500"/>
                                        <p:tgtEl>
                                          <p:spTgt spid="23"/>
                                        </p:tgtEl>
                                      </p:cBhvr>
                                    </p:animEffect>
                                    <p:set>
                                      <p:cBhvr>
                                        <p:cTn id="108" dur="1" fill="hold">
                                          <p:stCondLst>
                                            <p:cond delay="499"/>
                                          </p:stCondLst>
                                        </p:cTn>
                                        <p:tgtEl>
                                          <p:spTgt spid="23"/>
                                        </p:tgtEl>
                                        <p:attrNameLst>
                                          <p:attrName>style.visibility</p:attrName>
                                        </p:attrNameLst>
                                      </p:cBhvr>
                                      <p:to>
                                        <p:strVal val="hidden"/>
                                      </p:to>
                                    </p:set>
                                  </p:childTnLst>
                                </p:cTn>
                              </p:par>
                              <p:par>
                                <p:cTn id="109" presetID="56" presetClass="path" presetSubtype="0" accel="50000" decel="50000" fill="hold" grpId="0" nodeType="withEffect">
                                  <p:stCondLst>
                                    <p:cond delay="0"/>
                                  </p:stCondLst>
                                  <p:childTnLst>
                                    <p:animMotion origin="layout" path="M 3.33333E-6 2.65495E-6 L -0.12396 -0.3173 " pathEditMode="relative" rAng="0" ptsTypes="AA">
                                      <p:cBhvr>
                                        <p:cTn id="110" dur="500" fill="hold"/>
                                        <p:tgtEl>
                                          <p:spTgt spid="15"/>
                                        </p:tgtEl>
                                        <p:attrNameLst>
                                          <p:attrName>ppt_x</p:attrName>
                                          <p:attrName>ppt_y</p:attrName>
                                        </p:attrNameLst>
                                      </p:cBhvr>
                                      <p:rCtr x="-6198" y="-15865"/>
                                    </p:animMotion>
                                  </p:childTnLst>
                                </p:cTn>
                              </p:par>
                              <p:par>
                                <p:cTn id="111" presetID="53" presetClass="exit" presetSubtype="16" fill="hold" grpId="1" nodeType="withEffect">
                                  <p:stCondLst>
                                    <p:cond delay="0"/>
                                  </p:stCondLst>
                                  <p:childTnLst>
                                    <p:anim calcmode="lin" valueType="num">
                                      <p:cBhvr>
                                        <p:cTn id="112" dur="500"/>
                                        <p:tgtEl>
                                          <p:spTgt spid="15"/>
                                        </p:tgtEl>
                                        <p:attrNameLst>
                                          <p:attrName>ppt_w</p:attrName>
                                        </p:attrNameLst>
                                      </p:cBhvr>
                                      <p:tavLst>
                                        <p:tav tm="0">
                                          <p:val>
                                            <p:strVal val="ppt_w"/>
                                          </p:val>
                                        </p:tav>
                                        <p:tav tm="100000">
                                          <p:val>
                                            <p:fltVal val="0"/>
                                          </p:val>
                                        </p:tav>
                                      </p:tavLst>
                                    </p:anim>
                                    <p:anim calcmode="lin" valueType="num">
                                      <p:cBhvr>
                                        <p:cTn id="113" dur="500"/>
                                        <p:tgtEl>
                                          <p:spTgt spid="15"/>
                                        </p:tgtEl>
                                        <p:attrNameLst>
                                          <p:attrName>ppt_h</p:attrName>
                                        </p:attrNameLst>
                                      </p:cBhvr>
                                      <p:tavLst>
                                        <p:tav tm="0">
                                          <p:val>
                                            <p:strVal val="ppt_h"/>
                                          </p:val>
                                        </p:tav>
                                        <p:tav tm="100000">
                                          <p:val>
                                            <p:fltVal val="0"/>
                                          </p:val>
                                        </p:tav>
                                      </p:tavLst>
                                    </p:anim>
                                    <p:animEffect transition="out" filter="fade">
                                      <p:cBhvr>
                                        <p:cTn id="114" dur="500"/>
                                        <p:tgtEl>
                                          <p:spTgt spid="15"/>
                                        </p:tgtEl>
                                      </p:cBhvr>
                                    </p:animEffect>
                                    <p:set>
                                      <p:cBhvr>
                                        <p:cTn id="115" dur="1" fill="hold">
                                          <p:stCondLst>
                                            <p:cond delay="499"/>
                                          </p:stCondLst>
                                        </p:cTn>
                                        <p:tgtEl>
                                          <p:spTgt spid="15"/>
                                        </p:tgtEl>
                                        <p:attrNameLst>
                                          <p:attrName>style.visibility</p:attrName>
                                        </p:attrNameLst>
                                      </p:cBhvr>
                                      <p:to>
                                        <p:strVal val="hidden"/>
                                      </p:to>
                                    </p:set>
                                  </p:childTnLst>
                                </p:cTn>
                              </p:par>
                              <p:par>
                                <p:cTn id="116" presetID="56" presetClass="path" presetSubtype="0" accel="50000" decel="50000" fill="hold" grpId="0" nodeType="withEffect">
                                  <p:stCondLst>
                                    <p:cond delay="0"/>
                                  </p:stCondLst>
                                  <p:childTnLst>
                                    <p:animMotion origin="layout" path="M 4.44444E-6 -1.85014E-8 L 0.11215 -0.3092 " pathEditMode="relative" rAng="0" ptsTypes="AA">
                                      <p:cBhvr>
                                        <p:cTn id="117" dur="500" fill="hold"/>
                                        <p:tgtEl>
                                          <p:spTgt spid="14"/>
                                        </p:tgtEl>
                                        <p:attrNameLst>
                                          <p:attrName>ppt_x</p:attrName>
                                          <p:attrName>ppt_y</p:attrName>
                                        </p:attrNameLst>
                                      </p:cBhvr>
                                      <p:rCtr x="5608" y="-15472"/>
                                    </p:animMotion>
                                  </p:childTnLst>
                                </p:cTn>
                              </p:par>
                              <p:par>
                                <p:cTn id="118" presetID="53" presetClass="exit" presetSubtype="16" fill="hold" grpId="1" nodeType="withEffect">
                                  <p:stCondLst>
                                    <p:cond delay="0"/>
                                  </p:stCondLst>
                                  <p:childTnLst>
                                    <p:anim calcmode="lin" valueType="num">
                                      <p:cBhvr>
                                        <p:cTn id="119" dur="500"/>
                                        <p:tgtEl>
                                          <p:spTgt spid="14"/>
                                        </p:tgtEl>
                                        <p:attrNameLst>
                                          <p:attrName>ppt_w</p:attrName>
                                        </p:attrNameLst>
                                      </p:cBhvr>
                                      <p:tavLst>
                                        <p:tav tm="0">
                                          <p:val>
                                            <p:strVal val="ppt_w"/>
                                          </p:val>
                                        </p:tav>
                                        <p:tav tm="100000">
                                          <p:val>
                                            <p:fltVal val="0"/>
                                          </p:val>
                                        </p:tav>
                                      </p:tavLst>
                                    </p:anim>
                                    <p:anim calcmode="lin" valueType="num">
                                      <p:cBhvr>
                                        <p:cTn id="120" dur="500"/>
                                        <p:tgtEl>
                                          <p:spTgt spid="14"/>
                                        </p:tgtEl>
                                        <p:attrNameLst>
                                          <p:attrName>ppt_h</p:attrName>
                                        </p:attrNameLst>
                                      </p:cBhvr>
                                      <p:tavLst>
                                        <p:tav tm="0">
                                          <p:val>
                                            <p:strVal val="ppt_h"/>
                                          </p:val>
                                        </p:tav>
                                        <p:tav tm="100000">
                                          <p:val>
                                            <p:fltVal val="0"/>
                                          </p:val>
                                        </p:tav>
                                      </p:tavLst>
                                    </p:anim>
                                    <p:animEffect transition="out" filter="fade">
                                      <p:cBhvr>
                                        <p:cTn id="121" dur="500"/>
                                        <p:tgtEl>
                                          <p:spTgt spid="14"/>
                                        </p:tgtEl>
                                      </p:cBhvr>
                                    </p:animEffect>
                                    <p:set>
                                      <p:cBhvr>
                                        <p:cTn id="122" dur="1" fill="hold">
                                          <p:stCondLst>
                                            <p:cond delay="499"/>
                                          </p:stCondLst>
                                        </p:cTn>
                                        <p:tgtEl>
                                          <p:spTgt spid="14"/>
                                        </p:tgtEl>
                                        <p:attrNameLst>
                                          <p:attrName>style.visibility</p:attrName>
                                        </p:attrNameLst>
                                      </p:cBhvr>
                                      <p:to>
                                        <p:strVal val="hidden"/>
                                      </p:to>
                                    </p:set>
                                  </p:childTnLst>
                                </p:cTn>
                              </p:par>
                              <p:par>
                                <p:cTn id="123" presetID="56" presetClass="path" presetSubtype="0" accel="50000" decel="50000" fill="hold" nodeType="withEffect">
                                  <p:stCondLst>
                                    <p:cond delay="0"/>
                                  </p:stCondLst>
                                  <p:childTnLst>
                                    <p:animMotion origin="layout" path="M -2.22222E-6 4.88437E-6 L -0.62326 -0.17091 " pathEditMode="relative" rAng="0" ptsTypes="AA">
                                      <p:cBhvr>
                                        <p:cTn id="124" dur="500" fill="hold"/>
                                        <p:tgtEl>
                                          <p:spTgt spid="61"/>
                                        </p:tgtEl>
                                        <p:attrNameLst>
                                          <p:attrName>ppt_x</p:attrName>
                                          <p:attrName>ppt_y</p:attrName>
                                        </p:attrNameLst>
                                      </p:cBhvr>
                                      <p:rCtr x="-31163" y="-8557"/>
                                    </p:animMotion>
                                  </p:childTnLst>
                                </p:cTn>
                              </p:par>
                              <p:par>
                                <p:cTn id="125" presetID="53" presetClass="exit" presetSubtype="16" fill="hold" nodeType="withEffect">
                                  <p:stCondLst>
                                    <p:cond delay="0"/>
                                  </p:stCondLst>
                                  <p:childTnLst>
                                    <p:anim calcmode="lin" valueType="num">
                                      <p:cBhvr>
                                        <p:cTn id="126" dur="500"/>
                                        <p:tgtEl>
                                          <p:spTgt spid="61"/>
                                        </p:tgtEl>
                                        <p:attrNameLst>
                                          <p:attrName>ppt_w</p:attrName>
                                        </p:attrNameLst>
                                      </p:cBhvr>
                                      <p:tavLst>
                                        <p:tav tm="0">
                                          <p:val>
                                            <p:strVal val="ppt_w"/>
                                          </p:val>
                                        </p:tav>
                                        <p:tav tm="100000">
                                          <p:val>
                                            <p:fltVal val="0"/>
                                          </p:val>
                                        </p:tav>
                                      </p:tavLst>
                                    </p:anim>
                                    <p:anim calcmode="lin" valueType="num">
                                      <p:cBhvr>
                                        <p:cTn id="127" dur="500"/>
                                        <p:tgtEl>
                                          <p:spTgt spid="61"/>
                                        </p:tgtEl>
                                        <p:attrNameLst>
                                          <p:attrName>ppt_h</p:attrName>
                                        </p:attrNameLst>
                                      </p:cBhvr>
                                      <p:tavLst>
                                        <p:tav tm="0">
                                          <p:val>
                                            <p:strVal val="ppt_h"/>
                                          </p:val>
                                        </p:tav>
                                        <p:tav tm="100000">
                                          <p:val>
                                            <p:fltVal val="0"/>
                                          </p:val>
                                        </p:tav>
                                      </p:tavLst>
                                    </p:anim>
                                    <p:animEffect transition="out" filter="fade">
                                      <p:cBhvr>
                                        <p:cTn id="128" dur="500"/>
                                        <p:tgtEl>
                                          <p:spTgt spid="61"/>
                                        </p:tgtEl>
                                      </p:cBhvr>
                                    </p:animEffect>
                                    <p:set>
                                      <p:cBhvr>
                                        <p:cTn id="129" dur="1" fill="hold">
                                          <p:stCondLst>
                                            <p:cond delay="499"/>
                                          </p:stCondLst>
                                        </p:cTn>
                                        <p:tgtEl>
                                          <p:spTgt spid="61"/>
                                        </p:tgtEl>
                                        <p:attrNameLst>
                                          <p:attrName>style.visibility</p:attrName>
                                        </p:attrNameLst>
                                      </p:cBhvr>
                                      <p:to>
                                        <p:strVal val="hidden"/>
                                      </p:to>
                                    </p:set>
                                  </p:childTnLst>
                                </p:cTn>
                              </p:par>
                              <p:par>
                                <p:cTn id="130" presetID="56" presetClass="path" presetSubtype="0" accel="50000" decel="50000" fill="hold" grpId="0" nodeType="withEffect">
                                  <p:stCondLst>
                                    <p:cond delay="0"/>
                                  </p:stCondLst>
                                  <p:childTnLst>
                                    <p:animMotion origin="layout" path="M 1.94444E-6 3.33025E-7 L -0.55816 -0.12118 " pathEditMode="relative" rAng="0" ptsTypes="AA">
                                      <p:cBhvr>
                                        <p:cTn id="131" dur="500" fill="hold"/>
                                        <p:tgtEl>
                                          <p:spTgt spid="49"/>
                                        </p:tgtEl>
                                        <p:attrNameLst>
                                          <p:attrName>ppt_x</p:attrName>
                                          <p:attrName>ppt_y</p:attrName>
                                        </p:attrNameLst>
                                      </p:cBhvr>
                                      <p:rCtr x="-27917" y="-6059"/>
                                    </p:animMotion>
                                  </p:childTnLst>
                                </p:cTn>
                              </p:par>
                              <p:par>
                                <p:cTn id="132" presetID="53" presetClass="exit" presetSubtype="16" fill="hold" grpId="1" nodeType="withEffect">
                                  <p:stCondLst>
                                    <p:cond delay="0"/>
                                  </p:stCondLst>
                                  <p:childTnLst>
                                    <p:anim calcmode="lin" valueType="num">
                                      <p:cBhvr>
                                        <p:cTn id="133" dur="500"/>
                                        <p:tgtEl>
                                          <p:spTgt spid="49"/>
                                        </p:tgtEl>
                                        <p:attrNameLst>
                                          <p:attrName>ppt_w</p:attrName>
                                        </p:attrNameLst>
                                      </p:cBhvr>
                                      <p:tavLst>
                                        <p:tav tm="0">
                                          <p:val>
                                            <p:strVal val="ppt_w"/>
                                          </p:val>
                                        </p:tav>
                                        <p:tav tm="100000">
                                          <p:val>
                                            <p:fltVal val="0"/>
                                          </p:val>
                                        </p:tav>
                                      </p:tavLst>
                                    </p:anim>
                                    <p:anim calcmode="lin" valueType="num">
                                      <p:cBhvr>
                                        <p:cTn id="134" dur="500"/>
                                        <p:tgtEl>
                                          <p:spTgt spid="49"/>
                                        </p:tgtEl>
                                        <p:attrNameLst>
                                          <p:attrName>ppt_h</p:attrName>
                                        </p:attrNameLst>
                                      </p:cBhvr>
                                      <p:tavLst>
                                        <p:tav tm="0">
                                          <p:val>
                                            <p:strVal val="ppt_h"/>
                                          </p:val>
                                        </p:tav>
                                        <p:tav tm="100000">
                                          <p:val>
                                            <p:fltVal val="0"/>
                                          </p:val>
                                        </p:tav>
                                      </p:tavLst>
                                    </p:anim>
                                    <p:animEffect transition="out" filter="fade">
                                      <p:cBhvr>
                                        <p:cTn id="135" dur="500"/>
                                        <p:tgtEl>
                                          <p:spTgt spid="49"/>
                                        </p:tgtEl>
                                      </p:cBhvr>
                                    </p:animEffect>
                                    <p:set>
                                      <p:cBhvr>
                                        <p:cTn id="136" dur="1" fill="hold">
                                          <p:stCondLst>
                                            <p:cond delay="499"/>
                                          </p:stCondLst>
                                        </p:cTn>
                                        <p:tgtEl>
                                          <p:spTgt spid="49"/>
                                        </p:tgtEl>
                                        <p:attrNameLst>
                                          <p:attrName>style.visibility</p:attrName>
                                        </p:attrNameLst>
                                      </p:cBhvr>
                                      <p:to>
                                        <p:strVal val="hidden"/>
                                      </p:to>
                                    </p:set>
                                  </p:childTnLst>
                                </p:cTn>
                              </p:par>
                              <p:par>
                                <p:cTn id="137" presetID="56" presetClass="path" presetSubtype="0" accel="50000" decel="50000" fill="hold" nodeType="withEffect">
                                  <p:stCondLst>
                                    <p:cond delay="0"/>
                                  </p:stCondLst>
                                  <p:childTnLst>
                                    <p:animMotion origin="layout" path="M 3.33333E-6 3.55227E-6 L -0.40521 -0.21786 " pathEditMode="relative" rAng="0" ptsTypes="AA">
                                      <p:cBhvr>
                                        <p:cTn id="138" dur="500" fill="hold"/>
                                        <p:tgtEl>
                                          <p:spTgt spid="62"/>
                                        </p:tgtEl>
                                        <p:attrNameLst>
                                          <p:attrName>ppt_x</p:attrName>
                                          <p:attrName>ppt_y</p:attrName>
                                        </p:attrNameLst>
                                      </p:cBhvr>
                                      <p:rCtr x="-20260" y="-10893"/>
                                    </p:animMotion>
                                  </p:childTnLst>
                                </p:cTn>
                              </p:par>
                              <p:par>
                                <p:cTn id="139" presetID="53" presetClass="exit" presetSubtype="16" fill="hold" nodeType="withEffect">
                                  <p:stCondLst>
                                    <p:cond delay="0"/>
                                  </p:stCondLst>
                                  <p:childTnLst>
                                    <p:anim calcmode="lin" valueType="num">
                                      <p:cBhvr>
                                        <p:cTn id="140" dur="500"/>
                                        <p:tgtEl>
                                          <p:spTgt spid="62"/>
                                        </p:tgtEl>
                                        <p:attrNameLst>
                                          <p:attrName>ppt_w</p:attrName>
                                        </p:attrNameLst>
                                      </p:cBhvr>
                                      <p:tavLst>
                                        <p:tav tm="0">
                                          <p:val>
                                            <p:strVal val="ppt_w"/>
                                          </p:val>
                                        </p:tav>
                                        <p:tav tm="100000">
                                          <p:val>
                                            <p:fltVal val="0"/>
                                          </p:val>
                                        </p:tav>
                                      </p:tavLst>
                                    </p:anim>
                                    <p:anim calcmode="lin" valueType="num">
                                      <p:cBhvr>
                                        <p:cTn id="141" dur="500"/>
                                        <p:tgtEl>
                                          <p:spTgt spid="62"/>
                                        </p:tgtEl>
                                        <p:attrNameLst>
                                          <p:attrName>ppt_h</p:attrName>
                                        </p:attrNameLst>
                                      </p:cBhvr>
                                      <p:tavLst>
                                        <p:tav tm="0">
                                          <p:val>
                                            <p:strVal val="ppt_h"/>
                                          </p:val>
                                        </p:tav>
                                        <p:tav tm="100000">
                                          <p:val>
                                            <p:fltVal val="0"/>
                                          </p:val>
                                        </p:tav>
                                      </p:tavLst>
                                    </p:anim>
                                    <p:animEffect transition="out" filter="fade">
                                      <p:cBhvr>
                                        <p:cTn id="142" dur="500"/>
                                        <p:tgtEl>
                                          <p:spTgt spid="62"/>
                                        </p:tgtEl>
                                      </p:cBhvr>
                                    </p:animEffect>
                                    <p:set>
                                      <p:cBhvr>
                                        <p:cTn id="143" dur="1" fill="hold">
                                          <p:stCondLst>
                                            <p:cond delay="499"/>
                                          </p:stCondLst>
                                        </p:cTn>
                                        <p:tgtEl>
                                          <p:spTgt spid="62"/>
                                        </p:tgtEl>
                                        <p:attrNameLst>
                                          <p:attrName>style.visibility</p:attrName>
                                        </p:attrNameLst>
                                      </p:cBhvr>
                                      <p:to>
                                        <p:strVal val="hidden"/>
                                      </p:to>
                                    </p:set>
                                  </p:childTnLst>
                                </p:cTn>
                              </p:par>
                              <p:par>
                                <p:cTn id="144" presetID="56" presetClass="path" presetSubtype="0" accel="50000" decel="50000" fill="hold" nodeType="withEffect">
                                  <p:stCondLst>
                                    <p:cond delay="0"/>
                                  </p:stCondLst>
                                  <p:childTnLst>
                                    <p:animMotion origin="layout" path="M 3.05556E-6 4.37558E-6 L -0.70174 -0.09436 " pathEditMode="relative" rAng="0" ptsTypes="AA">
                                      <p:cBhvr>
                                        <p:cTn id="145" dur="500" fill="hold"/>
                                        <p:tgtEl>
                                          <p:spTgt spid="39"/>
                                        </p:tgtEl>
                                        <p:attrNameLst>
                                          <p:attrName>ppt_x</p:attrName>
                                          <p:attrName>ppt_y</p:attrName>
                                        </p:attrNameLst>
                                      </p:cBhvr>
                                      <p:rCtr x="-35087" y="-4718"/>
                                    </p:animMotion>
                                  </p:childTnLst>
                                </p:cTn>
                              </p:par>
                              <p:par>
                                <p:cTn id="146" presetID="53" presetClass="exit" presetSubtype="16" fill="hold" nodeType="withEffect">
                                  <p:stCondLst>
                                    <p:cond delay="0"/>
                                  </p:stCondLst>
                                  <p:childTnLst>
                                    <p:anim calcmode="lin" valueType="num">
                                      <p:cBhvr>
                                        <p:cTn id="147" dur="500"/>
                                        <p:tgtEl>
                                          <p:spTgt spid="39"/>
                                        </p:tgtEl>
                                        <p:attrNameLst>
                                          <p:attrName>ppt_w</p:attrName>
                                        </p:attrNameLst>
                                      </p:cBhvr>
                                      <p:tavLst>
                                        <p:tav tm="0">
                                          <p:val>
                                            <p:strVal val="ppt_w"/>
                                          </p:val>
                                        </p:tav>
                                        <p:tav tm="100000">
                                          <p:val>
                                            <p:fltVal val="0"/>
                                          </p:val>
                                        </p:tav>
                                      </p:tavLst>
                                    </p:anim>
                                    <p:anim calcmode="lin" valueType="num">
                                      <p:cBhvr>
                                        <p:cTn id="148" dur="500"/>
                                        <p:tgtEl>
                                          <p:spTgt spid="39"/>
                                        </p:tgtEl>
                                        <p:attrNameLst>
                                          <p:attrName>ppt_h</p:attrName>
                                        </p:attrNameLst>
                                      </p:cBhvr>
                                      <p:tavLst>
                                        <p:tav tm="0">
                                          <p:val>
                                            <p:strVal val="ppt_h"/>
                                          </p:val>
                                        </p:tav>
                                        <p:tav tm="100000">
                                          <p:val>
                                            <p:fltVal val="0"/>
                                          </p:val>
                                        </p:tav>
                                      </p:tavLst>
                                    </p:anim>
                                    <p:animEffect transition="out" filter="fade">
                                      <p:cBhvr>
                                        <p:cTn id="149" dur="500"/>
                                        <p:tgtEl>
                                          <p:spTgt spid="39"/>
                                        </p:tgtEl>
                                      </p:cBhvr>
                                    </p:animEffect>
                                    <p:set>
                                      <p:cBhvr>
                                        <p:cTn id="150" dur="1" fill="hold">
                                          <p:stCondLst>
                                            <p:cond delay="499"/>
                                          </p:stCondLst>
                                        </p:cTn>
                                        <p:tgtEl>
                                          <p:spTgt spid="39"/>
                                        </p:tgtEl>
                                        <p:attrNameLst>
                                          <p:attrName>style.visibility</p:attrName>
                                        </p:attrNameLst>
                                      </p:cBhvr>
                                      <p:to>
                                        <p:strVal val="hidden"/>
                                      </p:to>
                                    </p:set>
                                  </p:childTnLst>
                                </p:cTn>
                              </p:par>
                              <p:par>
                                <p:cTn id="151" presetID="56" presetClass="path" presetSubtype="0" accel="50000" decel="50000" fill="hold" grpId="0" nodeType="withEffect">
                                  <p:stCondLst>
                                    <p:cond delay="0"/>
                                  </p:stCondLst>
                                  <p:childTnLst>
                                    <p:animMotion origin="layout" path="M -2.5E-6 3.92229E-6 L -0.59635 -0.32771 " pathEditMode="relative" rAng="0" ptsTypes="AA">
                                      <p:cBhvr>
                                        <p:cTn id="152" dur="500" fill="hold"/>
                                        <p:tgtEl>
                                          <p:spTgt spid="52"/>
                                        </p:tgtEl>
                                        <p:attrNameLst>
                                          <p:attrName>ppt_x</p:attrName>
                                          <p:attrName>ppt_y</p:attrName>
                                        </p:attrNameLst>
                                      </p:cBhvr>
                                      <p:rCtr x="-29826" y="-16397"/>
                                    </p:animMotion>
                                  </p:childTnLst>
                                </p:cTn>
                              </p:par>
                              <p:par>
                                <p:cTn id="153" presetID="53" presetClass="exit" presetSubtype="16" fill="hold" grpId="1" nodeType="withEffect">
                                  <p:stCondLst>
                                    <p:cond delay="0"/>
                                  </p:stCondLst>
                                  <p:childTnLst>
                                    <p:anim calcmode="lin" valueType="num">
                                      <p:cBhvr>
                                        <p:cTn id="154" dur="500"/>
                                        <p:tgtEl>
                                          <p:spTgt spid="52"/>
                                        </p:tgtEl>
                                        <p:attrNameLst>
                                          <p:attrName>ppt_w</p:attrName>
                                        </p:attrNameLst>
                                      </p:cBhvr>
                                      <p:tavLst>
                                        <p:tav tm="0">
                                          <p:val>
                                            <p:strVal val="ppt_w"/>
                                          </p:val>
                                        </p:tav>
                                        <p:tav tm="100000">
                                          <p:val>
                                            <p:fltVal val="0"/>
                                          </p:val>
                                        </p:tav>
                                      </p:tavLst>
                                    </p:anim>
                                    <p:anim calcmode="lin" valueType="num">
                                      <p:cBhvr>
                                        <p:cTn id="155" dur="500"/>
                                        <p:tgtEl>
                                          <p:spTgt spid="52"/>
                                        </p:tgtEl>
                                        <p:attrNameLst>
                                          <p:attrName>ppt_h</p:attrName>
                                        </p:attrNameLst>
                                      </p:cBhvr>
                                      <p:tavLst>
                                        <p:tav tm="0">
                                          <p:val>
                                            <p:strVal val="ppt_h"/>
                                          </p:val>
                                        </p:tav>
                                        <p:tav tm="100000">
                                          <p:val>
                                            <p:fltVal val="0"/>
                                          </p:val>
                                        </p:tav>
                                      </p:tavLst>
                                    </p:anim>
                                    <p:animEffect transition="out" filter="fade">
                                      <p:cBhvr>
                                        <p:cTn id="156" dur="500"/>
                                        <p:tgtEl>
                                          <p:spTgt spid="52"/>
                                        </p:tgtEl>
                                      </p:cBhvr>
                                    </p:animEffect>
                                    <p:set>
                                      <p:cBhvr>
                                        <p:cTn id="157" dur="1" fill="hold">
                                          <p:stCondLst>
                                            <p:cond delay="499"/>
                                          </p:stCondLst>
                                        </p:cTn>
                                        <p:tgtEl>
                                          <p:spTgt spid="52"/>
                                        </p:tgtEl>
                                        <p:attrNameLst>
                                          <p:attrName>style.visibility</p:attrName>
                                        </p:attrNameLst>
                                      </p:cBhvr>
                                      <p:to>
                                        <p:strVal val="hidden"/>
                                      </p:to>
                                    </p:set>
                                  </p:childTnLst>
                                </p:cTn>
                              </p:par>
                              <p:par>
                                <p:cTn id="158" presetID="56" presetClass="path" presetSubtype="0" accel="50000" decel="50000" fill="hold" grpId="0" nodeType="withEffect">
                                  <p:stCondLst>
                                    <p:cond delay="0"/>
                                  </p:stCondLst>
                                  <p:childTnLst>
                                    <p:animMotion origin="layout" path="M 5E-6 2.24792E-6 L 0.53803 -0.5296 " pathEditMode="relative" rAng="0" ptsTypes="AA">
                                      <p:cBhvr>
                                        <p:cTn id="159" dur="500" fill="hold"/>
                                        <p:tgtEl>
                                          <p:spTgt spid="34"/>
                                        </p:tgtEl>
                                        <p:attrNameLst>
                                          <p:attrName>ppt_x</p:attrName>
                                          <p:attrName>ppt_y</p:attrName>
                                        </p:attrNameLst>
                                      </p:cBhvr>
                                      <p:rCtr x="26892" y="-26480"/>
                                    </p:animMotion>
                                  </p:childTnLst>
                                </p:cTn>
                              </p:par>
                              <p:par>
                                <p:cTn id="160" presetID="53" presetClass="exit" presetSubtype="16" fill="hold" grpId="1" nodeType="withEffect">
                                  <p:stCondLst>
                                    <p:cond delay="0"/>
                                  </p:stCondLst>
                                  <p:childTnLst>
                                    <p:anim calcmode="lin" valueType="num">
                                      <p:cBhvr>
                                        <p:cTn id="161" dur="500"/>
                                        <p:tgtEl>
                                          <p:spTgt spid="34"/>
                                        </p:tgtEl>
                                        <p:attrNameLst>
                                          <p:attrName>ppt_w</p:attrName>
                                        </p:attrNameLst>
                                      </p:cBhvr>
                                      <p:tavLst>
                                        <p:tav tm="0">
                                          <p:val>
                                            <p:strVal val="ppt_w"/>
                                          </p:val>
                                        </p:tav>
                                        <p:tav tm="100000">
                                          <p:val>
                                            <p:fltVal val="0"/>
                                          </p:val>
                                        </p:tav>
                                      </p:tavLst>
                                    </p:anim>
                                    <p:anim calcmode="lin" valueType="num">
                                      <p:cBhvr>
                                        <p:cTn id="162" dur="500"/>
                                        <p:tgtEl>
                                          <p:spTgt spid="34"/>
                                        </p:tgtEl>
                                        <p:attrNameLst>
                                          <p:attrName>ppt_h</p:attrName>
                                        </p:attrNameLst>
                                      </p:cBhvr>
                                      <p:tavLst>
                                        <p:tav tm="0">
                                          <p:val>
                                            <p:strVal val="ppt_h"/>
                                          </p:val>
                                        </p:tav>
                                        <p:tav tm="100000">
                                          <p:val>
                                            <p:fltVal val="0"/>
                                          </p:val>
                                        </p:tav>
                                      </p:tavLst>
                                    </p:anim>
                                    <p:animEffect transition="out" filter="fade">
                                      <p:cBhvr>
                                        <p:cTn id="163" dur="500"/>
                                        <p:tgtEl>
                                          <p:spTgt spid="34"/>
                                        </p:tgtEl>
                                      </p:cBhvr>
                                    </p:animEffect>
                                    <p:set>
                                      <p:cBhvr>
                                        <p:cTn id="164" dur="1" fill="hold">
                                          <p:stCondLst>
                                            <p:cond delay="499"/>
                                          </p:stCondLst>
                                        </p:cTn>
                                        <p:tgtEl>
                                          <p:spTgt spid="34"/>
                                        </p:tgtEl>
                                        <p:attrNameLst>
                                          <p:attrName>style.visibility</p:attrName>
                                        </p:attrNameLst>
                                      </p:cBhvr>
                                      <p:to>
                                        <p:strVal val="hidden"/>
                                      </p:to>
                                    </p:set>
                                  </p:childTnLst>
                                </p:cTn>
                              </p:par>
                              <p:par>
                                <p:cTn id="165" presetID="56" presetClass="path" presetSubtype="0" accel="50000" decel="50000" fill="hold" nodeType="withEffect">
                                  <p:stCondLst>
                                    <p:cond delay="0"/>
                                  </p:stCondLst>
                                  <p:childTnLst>
                                    <p:animMotion origin="layout" path="M 1.11111E-6 2.10916E-6 L 0.6743 -0.51041 " pathEditMode="relative" rAng="0" ptsTypes="AA">
                                      <p:cBhvr>
                                        <p:cTn id="166" dur="500" fill="hold"/>
                                        <p:tgtEl>
                                          <p:spTgt spid="50"/>
                                        </p:tgtEl>
                                        <p:attrNameLst>
                                          <p:attrName>ppt_x</p:attrName>
                                          <p:attrName>ppt_y</p:attrName>
                                        </p:attrNameLst>
                                      </p:cBhvr>
                                      <p:rCtr x="33715" y="-25532"/>
                                    </p:animMotion>
                                  </p:childTnLst>
                                </p:cTn>
                              </p:par>
                              <p:par>
                                <p:cTn id="167" presetID="53" presetClass="exit" presetSubtype="16" fill="hold" nodeType="withEffect">
                                  <p:stCondLst>
                                    <p:cond delay="0"/>
                                  </p:stCondLst>
                                  <p:childTnLst>
                                    <p:anim calcmode="lin" valueType="num">
                                      <p:cBhvr>
                                        <p:cTn id="168" dur="500"/>
                                        <p:tgtEl>
                                          <p:spTgt spid="50"/>
                                        </p:tgtEl>
                                        <p:attrNameLst>
                                          <p:attrName>ppt_w</p:attrName>
                                        </p:attrNameLst>
                                      </p:cBhvr>
                                      <p:tavLst>
                                        <p:tav tm="0">
                                          <p:val>
                                            <p:strVal val="ppt_w"/>
                                          </p:val>
                                        </p:tav>
                                        <p:tav tm="100000">
                                          <p:val>
                                            <p:fltVal val="0"/>
                                          </p:val>
                                        </p:tav>
                                      </p:tavLst>
                                    </p:anim>
                                    <p:anim calcmode="lin" valueType="num">
                                      <p:cBhvr>
                                        <p:cTn id="169" dur="500"/>
                                        <p:tgtEl>
                                          <p:spTgt spid="50"/>
                                        </p:tgtEl>
                                        <p:attrNameLst>
                                          <p:attrName>ppt_h</p:attrName>
                                        </p:attrNameLst>
                                      </p:cBhvr>
                                      <p:tavLst>
                                        <p:tav tm="0">
                                          <p:val>
                                            <p:strVal val="ppt_h"/>
                                          </p:val>
                                        </p:tav>
                                        <p:tav tm="100000">
                                          <p:val>
                                            <p:fltVal val="0"/>
                                          </p:val>
                                        </p:tav>
                                      </p:tavLst>
                                    </p:anim>
                                    <p:animEffect transition="out" filter="fade">
                                      <p:cBhvr>
                                        <p:cTn id="170" dur="500"/>
                                        <p:tgtEl>
                                          <p:spTgt spid="50"/>
                                        </p:tgtEl>
                                      </p:cBhvr>
                                    </p:animEffect>
                                    <p:set>
                                      <p:cBhvr>
                                        <p:cTn id="171" dur="1" fill="hold">
                                          <p:stCondLst>
                                            <p:cond delay="499"/>
                                          </p:stCondLst>
                                        </p:cTn>
                                        <p:tgtEl>
                                          <p:spTgt spid="50"/>
                                        </p:tgtEl>
                                        <p:attrNameLst>
                                          <p:attrName>style.visibility</p:attrName>
                                        </p:attrNameLst>
                                      </p:cBhvr>
                                      <p:to>
                                        <p:strVal val="hidden"/>
                                      </p:to>
                                    </p:set>
                                  </p:childTnLst>
                                </p:cTn>
                              </p:par>
                              <p:par>
                                <p:cTn id="172" presetID="56" presetClass="path" presetSubtype="0" accel="50000" decel="50000" fill="hold" nodeType="withEffect">
                                  <p:stCondLst>
                                    <p:cond delay="0"/>
                                  </p:stCondLst>
                                  <p:childTnLst>
                                    <p:animMotion origin="layout" path="M -1.66667E-6 2.0074E-6 L 0.44792 -0.57655 " pathEditMode="relative" rAng="0" ptsTypes="AA">
                                      <p:cBhvr>
                                        <p:cTn id="173" dur="500" fill="hold"/>
                                        <p:tgtEl>
                                          <p:spTgt spid="48"/>
                                        </p:tgtEl>
                                        <p:attrNameLst>
                                          <p:attrName>ppt_x</p:attrName>
                                          <p:attrName>ppt_y</p:attrName>
                                        </p:attrNameLst>
                                      </p:cBhvr>
                                      <p:rCtr x="22396" y="-28839"/>
                                    </p:animMotion>
                                  </p:childTnLst>
                                </p:cTn>
                              </p:par>
                              <p:par>
                                <p:cTn id="174" presetID="53" presetClass="exit" presetSubtype="16" fill="hold" nodeType="withEffect">
                                  <p:stCondLst>
                                    <p:cond delay="0"/>
                                  </p:stCondLst>
                                  <p:childTnLst>
                                    <p:anim calcmode="lin" valueType="num">
                                      <p:cBhvr>
                                        <p:cTn id="175" dur="500"/>
                                        <p:tgtEl>
                                          <p:spTgt spid="48"/>
                                        </p:tgtEl>
                                        <p:attrNameLst>
                                          <p:attrName>ppt_w</p:attrName>
                                        </p:attrNameLst>
                                      </p:cBhvr>
                                      <p:tavLst>
                                        <p:tav tm="0">
                                          <p:val>
                                            <p:strVal val="ppt_w"/>
                                          </p:val>
                                        </p:tav>
                                        <p:tav tm="100000">
                                          <p:val>
                                            <p:fltVal val="0"/>
                                          </p:val>
                                        </p:tav>
                                      </p:tavLst>
                                    </p:anim>
                                    <p:anim calcmode="lin" valueType="num">
                                      <p:cBhvr>
                                        <p:cTn id="176" dur="500"/>
                                        <p:tgtEl>
                                          <p:spTgt spid="48"/>
                                        </p:tgtEl>
                                        <p:attrNameLst>
                                          <p:attrName>ppt_h</p:attrName>
                                        </p:attrNameLst>
                                      </p:cBhvr>
                                      <p:tavLst>
                                        <p:tav tm="0">
                                          <p:val>
                                            <p:strVal val="ppt_h"/>
                                          </p:val>
                                        </p:tav>
                                        <p:tav tm="100000">
                                          <p:val>
                                            <p:fltVal val="0"/>
                                          </p:val>
                                        </p:tav>
                                      </p:tavLst>
                                    </p:anim>
                                    <p:animEffect transition="out" filter="fade">
                                      <p:cBhvr>
                                        <p:cTn id="177" dur="500"/>
                                        <p:tgtEl>
                                          <p:spTgt spid="48"/>
                                        </p:tgtEl>
                                      </p:cBhvr>
                                    </p:animEffect>
                                    <p:set>
                                      <p:cBhvr>
                                        <p:cTn id="178" dur="1" fill="hold">
                                          <p:stCondLst>
                                            <p:cond delay="499"/>
                                          </p:stCondLst>
                                        </p:cTn>
                                        <p:tgtEl>
                                          <p:spTgt spid="48"/>
                                        </p:tgtEl>
                                        <p:attrNameLst>
                                          <p:attrName>style.visibility</p:attrName>
                                        </p:attrNameLst>
                                      </p:cBhvr>
                                      <p:to>
                                        <p:strVal val="hidden"/>
                                      </p:to>
                                    </p:set>
                                  </p:childTnLst>
                                </p:cTn>
                              </p:par>
                              <p:par>
                                <p:cTn id="179" presetID="56" presetClass="path" presetSubtype="0" accel="50000" decel="50000" fill="hold" grpId="0" nodeType="withEffect">
                                  <p:stCondLst>
                                    <p:cond delay="0"/>
                                  </p:stCondLst>
                                  <p:childTnLst>
                                    <p:animMotion origin="layout" path="M 1.66667E-6 1.94265E-7 L -0.69063 -0.37303 " pathEditMode="relative" rAng="0" ptsTypes="AA">
                                      <p:cBhvr>
                                        <p:cTn id="180" dur="500" fill="hold"/>
                                        <p:tgtEl>
                                          <p:spTgt spid="53"/>
                                        </p:tgtEl>
                                        <p:attrNameLst>
                                          <p:attrName>ppt_x</p:attrName>
                                          <p:attrName>ppt_y</p:attrName>
                                        </p:attrNameLst>
                                      </p:cBhvr>
                                      <p:rCtr x="-34531" y="-18663"/>
                                    </p:animMotion>
                                  </p:childTnLst>
                                </p:cTn>
                              </p:par>
                              <p:par>
                                <p:cTn id="181" presetID="53" presetClass="exit" presetSubtype="16" fill="hold" grpId="1" nodeType="withEffect">
                                  <p:stCondLst>
                                    <p:cond delay="0"/>
                                  </p:stCondLst>
                                  <p:childTnLst>
                                    <p:anim calcmode="lin" valueType="num">
                                      <p:cBhvr>
                                        <p:cTn id="182" dur="500"/>
                                        <p:tgtEl>
                                          <p:spTgt spid="53"/>
                                        </p:tgtEl>
                                        <p:attrNameLst>
                                          <p:attrName>ppt_w</p:attrName>
                                        </p:attrNameLst>
                                      </p:cBhvr>
                                      <p:tavLst>
                                        <p:tav tm="0">
                                          <p:val>
                                            <p:strVal val="ppt_w"/>
                                          </p:val>
                                        </p:tav>
                                        <p:tav tm="100000">
                                          <p:val>
                                            <p:fltVal val="0"/>
                                          </p:val>
                                        </p:tav>
                                      </p:tavLst>
                                    </p:anim>
                                    <p:anim calcmode="lin" valueType="num">
                                      <p:cBhvr>
                                        <p:cTn id="183" dur="500"/>
                                        <p:tgtEl>
                                          <p:spTgt spid="53"/>
                                        </p:tgtEl>
                                        <p:attrNameLst>
                                          <p:attrName>ppt_h</p:attrName>
                                        </p:attrNameLst>
                                      </p:cBhvr>
                                      <p:tavLst>
                                        <p:tav tm="0">
                                          <p:val>
                                            <p:strVal val="ppt_h"/>
                                          </p:val>
                                        </p:tav>
                                        <p:tav tm="100000">
                                          <p:val>
                                            <p:fltVal val="0"/>
                                          </p:val>
                                        </p:tav>
                                      </p:tavLst>
                                    </p:anim>
                                    <p:animEffect transition="out" filter="fade">
                                      <p:cBhvr>
                                        <p:cTn id="184" dur="500"/>
                                        <p:tgtEl>
                                          <p:spTgt spid="53"/>
                                        </p:tgtEl>
                                      </p:cBhvr>
                                    </p:animEffect>
                                    <p:set>
                                      <p:cBhvr>
                                        <p:cTn id="185" dur="1" fill="hold">
                                          <p:stCondLst>
                                            <p:cond delay="499"/>
                                          </p:stCondLst>
                                        </p:cTn>
                                        <p:tgtEl>
                                          <p:spTgt spid="53"/>
                                        </p:tgtEl>
                                        <p:attrNameLst>
                                          <p:attrName>style.visibility</p:attrName>
                                        </p:attrNameLst>
                                      </p:cBhvr>
                                      <p:to>
                                        <p:strVal val="hidden"/>
                                      </p:to>
                                    </p:set>
                                  </p:childTnLst>
                                </p:cTn>
                              </p:par>
                              <p:par>
                                <p:cTn id="186" presetID="56" presetClass="path" presetSubtype="0" accel="50000" decel="50000" fill="hold" nodeType="withEffect">
                                  <p:stCondLst>
                                    <p:cond delay="0"/>
                                  </p:stCondLst>
                                  <p:childTnLst>
                                    <p:animMotion origin="layout" path="M 3.61111E-6 8.88067E-7 L -0.61025 -0.37419 " pathEditMode="relative" rAng="0" ptsTypes="AA">
                                      <p:cBhvr>
                                        <p:cTn id="187" dur="500" fill="hold"/>
                                        <p:tgtEl>
                                          <p:spTgt spid="54"/>
                                        </p:tgtEl>
                                        <p:attrNameLst>
                                          <p:attrName>ppt_x</p:attrName>
                                          <p:attrName>ppt_y</p:attrName>
                                        </p:attrNameLst>
                                      </p:cBhvr>
                                      <p:rCtr x="-30521" y="-18710"/>
                                    </p:animMotion>
                                  </p:childTnLst>
                                </p:cTn>
                              </p:par>
                              <p:par>
                                <p:cTn id="188" presetID="53" presetClass="exit" presetSubtype="16" fill="hold" nodeType="withEffect">
                                  <p:stCondLst>
                                    <p:cond delay="0"/>
                                  </p:stCondLst>
                                  <p:childTnLst>
                                    <p:anim calcmode="lin" valueType="num">
                                      <p:cBhvr>
                                        <p:cTn id="189" dur="500"/>
                                        <p:tgtEl>
                                          <p:spTgt spid="54"/>
                                        </p:tgtEl>
                                        <p:attrNameLst>
                                          <p:attrName>ppt_w</p:attrName>
                                        </p:attrNameLst>
                                      </p:cBhvr>
                                      <p:tavLst>
                                        <p:tav tm="0">
                                          <p:val>
                                            <p:strVal val="ppt_w"/>
                                          </p:val>
                                        </p:tav>
                                        <p:tav tm="100000">
                                          <p:val>
                                            <p:fltVal val="0"/>
                                          </p:val>
                                        </p:tav>
                                      </p:tavLst>
                                    </p:anim>
                                    <p:anim calcmode="lin" valueType="num">
                                      <p:cBhvr>
                                        <p:cTn id="190" dur="500"/>
                                        <p:tgtEl>
                                          <p:spTgt spid="54"/>
                                        </p:tgtEl>
                                        <p:attrNameLst>
                                          <p:attrName>ppt_h</p:attrName>
                                        </p:attrNameLst>
                                      </p:cBhvr>
                                      <p:tavLst>
                                        <p:tav tm="0">
                                          <p:val>
                                            <p:strVal val="ppt_h"/>
                                          </p:val>
                                        </p:tav>
                                        <p:tav tm="100000">
                                          <p:val>
                                            <p:fltVal val="0"/>
                                          </p:val>
                                        </p:tav>
                                      </p:tavLst>
                                    </p:anim>
                                    <p:animEffect transition="out" filter="fade">
                                      <p:cBhvr>
                                        <p:cTn id="191" dur="500"/>
                                        <p:tgtEl>
                                          <p:spTgt spid="54"/>
                                        </p:tgtEl>
                                      </p:cBhvr>
                                    </p:animEffect>
                                    <p:set>
                                      <p:cBhvr>
                                        <p:cTn id="192" dur="1" fill="hold">
                                          <p:stCondLst>
                                            <p:cond delay="499"/>
                                          </p:stCondLst>
                                        </p:cTn>
                                        <p:tgtEl>
                                          <p:spTgt spid="54"/>
                                        </p:tgtEl>
                                        <p:attrNameLst>
                                          <p:attrName>style.visibility</p:attrName>
                                        </p:attrNameLst>
                                      </p:cBhvr>
                                      <p:to>
                                        <p:strVal val="hidden"/>
                                      </p:to>
                                    </p:set>
                                  </p:childTnLst>
                                </p:cTn>
                              </p:par>
                              <p:par>
                                <p:cTn id="193" presetID="56" presetClass="path" presetSubtype="0" accel="50000" decel="50000" fill="hold" nodeType="withEffect">
                                  <p:stCondLst>
                                    <p:cond delay="0"/>
                                  </p:stCondLst>
                                  <p:childTnLst>
                                    <p:animMotion origin="layout" path="M 4.72222E-6 -7.58557E-7 L -0.71945 -0.41281 " pathEditMode="relative" rAng="0" ptsTypes="AA">
                                      <p:cBhvr>
                                        <p:cTn id="194" dur="500" fill="hold"/>
                                        <p:tgtEl>
                                          <p:spTgt spid="55"/>
                                        </p:tgtEl>
                                        <p:attrNameLst>
                                          <p:attrName>ppt_x</p:attrName>
                                          <p:attrName>ppt_y</p:attrName>
                                        </p:attrNameLst>
                                      </p:cBhvr>
                                      <p:rCtr x="-35972" y="-20652"/>
                                    </p:animMotion>
                                  </p:childTnLst>
                                </p:cTn>
                              </p:par>
                              <p:par>
                                <p:cTn id="195" presetID="53" presetClass="exit" presetSubtype="16" fill="hold" nodeType="withEffect">
                                  <p:stCondLst>
                                    <p:cond delay="0"/>
                                  </p:stCondLst>
                                  <p:childTnLst>
                                    <p:anim calcmode="lin" valueType="num">
                                      <p:cBhvr>
                                        <p:cTn id="196" dur="500"/>
                                        <p:tgtEl>
                                          <p:spTgt spid="55"/>
                                        </p:tgtEl>
                                        <p:attrNameLst>
                                          <p:attrName>ppt_w</p:attrName>
                                        </p:attrNameLst>
                                      </p:cBhvr>
                                      <p:tavLst>
                                        <p:tav tm="0">
                                          <p:val>
                                            <p:strVal val="ppt_w"/>
                                          </p:val>
                                        </p:tav>
                                        <p:tav tm="100000">
                                          <p:val>
                                            <p:fltVal val="0"/>
                                          </p:val>
                                        </p:tav>
                                      </p:tavLst>
                                    </p:anim>
                                    <p:anim calcmode="lin" valueType="num">
                                      <p:cBhvr>
                                        <p:cTn id="197" dur="500"/>
                                        <p:tgtEl>
                                          <p:spTgt spid="55"/>
                                        </p:tgtEl>
                                        <p:attrNameLst>
                                          <p:attrName>ppt_h</p:attrName>
                                        </p:attrNameLst>
                                      </p:cBhvr>
                                      <p:tavLst>
                                        <p:tav tm="0">
                                          <p:val>
                                            <p:strVal val="ppt_h"/>
                                          </p:val>
                                        </p:tav>
                                        <p:tav tm="100000">
                                          <p:val>
                                            <p:fltVal val="0"/>
                                          </p:val>
                                        </p:tav>
                                      </p:tavLst>
                                    </p:anim>
                                    <p:animEffect transition="out" filter="fade">
                                      <p:cBhvr>
                                        <p:cTn id="198" dur="500"/>
                                        <p:tgtEl>
                                          <p:spTgt spid="55"/>
                                        </p:tgtEl>
                                      </p:cBhvr>
                                    </p:animEffect>
                                    <p:set>
                                      <p:cBhvr>
                                        <p:cTn id="199" dur="1" fill="hold">
                                          <p:stCondLst>
                                            <p:cond delay="499"/>
                                          </p:stCondLst>
                                        </p:cTn>
                                        <p:tgtEl>
                                          <p:spTgt spid="55"/>
                                        </p:tgtEl>
                                        <p:attrNameLst>
                                          <p:attrName>style.visibility</p:attrName>
                                        </p:attrNameLst>
                                      </p:cBhvr>
                                      <p:to>
                                        <p:strVal val="hidden"/>
                                      </p:to>
                                    </p:set>
                                  </p:childTnLst>
                                </p:cTn>
                              </p:par>
                              <p:par>
                                <p:cTn id="200" presetID="53" presetClass="entr" presetSubtype="16" fill="hold" grpId="0" nodeType="withEffect">
                                  <p:stCondLst>
                                    <p:cond delay="0"/>
                                  </p:stCondLst>
                                  <p:childTnLst>
                                    <p:set>
                                      <p:cBhvr>
                                        <p:cTn id="201" dur="1" fill="hold">
                                          <p:stCondLst>
                                            <p:cond delay="0"/>
                                          </p:stCondLst>
                                        </p:cTn>
                                        <p:tgtEl>
                                          <p:spTgt spid="80"/>
                                        </p:tgtEl>
                                        <p:attrNameLst>
                                          <p:attrName>style.visibility</p:attrName>
                                        </p:attrNameLst>
                                      </p:cBhvr>
                                      <p:to>
                                        <p:strVal val="visible"/>
                                      </p:to>
                                    </p:set>
                                    <p:anim calcmode="lin" valueType="num">
                                      <p:cBhvr>
                                        <p:cTn id="202" dur="500" fill="hold"/>
                                        <p:tgtEl>
                                          <p:spTgt spid="80"/>
                                        </p:tgtEl>
                                        <p:attrNameLst>
                                          <p:attrName>ppt_w</p:attrName>
                                        </p:attrNameLst>
                                      </p:cBhvr>
                                      <p:tavLst>
                                        <p:tav tm="0">
                                          <p:val>
                                            <p:fltVal val="0"/>
                                          </p:val>
                                        </p:tav>
                                        <p:tav tm="100000">
                                          <p:val>
                                            <p:strVal val="#ppt_w"/>
                                          </p:val>
                                        </p:tav>
                                      </p:tavLst>
                                    </p:anim>
                                    <p:anim calcmode="lin" valueType="num">
                                      <p:cBhvr>
                                        <p:cTn id="203" dur="500" fill="hold"/>
                                        <p:tgtEl>
                                          <p:spTgt spid="80"/>
                                        </p:tgtEl>
                                        <p:attrNameLst>
                                          <p:attrName>ppt_h</p:attrName>
                                        </p:attrNameLst>
                                      </p:cBhvr>
                                      <p:tavLst>
                                        <p:tav tm="0">
                                          <p:val>
                                            <p:fltVal val="0"/>
                                          </p:val>
                                        </p:tav>
                                        <p:tav tm="100000">
                                          <p:val>
                                            <p:strVal val="#ppt_h"/>
                                          </p:val>
                                        </p:tav>
                                      </p:tavLst>
                                    </p:anim>
                                    <p:animEffect transition="in" filter="fade">
                                      <p:cBhvr>
                                        <p:cTn id="204" dur="500"/>
                                        <p:tgtEl>
                                          <p:spTgt spid="80"/>
                                        </p:tgtEl>
                                      </p:cBhvr>
                                    </p:animEffect>
                                  </p:childTnLst>
                                </p:cTn>
                              </p:par>
                              <p:par>
                                <p:cTn id="205" presetID="53" presetClass="entr" presetSubtype="16" fill="hold" grpId="0" nodeType="withEffect">
                                  <p:stCondLst>
                                    <p:cond delay="0"/>
                                  </p:stCondLst>
                                  <p:childTnLst>
                                    <p:set>
                                      <p:cBhvr>
                                        <p:cTn id="206" dur="1" fill="hold">
                                          <p:stCondLst>
                                            <p:cond delay="0"/>
                                          </p:stCondLst>
                                        </p:cTn>
                                        <p:tgtEl>
                                          <p:spTgt spid="38"/>
                                        </p:tgtEl>
                                        <p:attrNameLst>
                                          <p:attrName>style.visibility</p:attrName>
                                        </p:attrNameLst>
                                      </p:cBhvr>
                                      <p:to>
                                        <p:strVal val="visible"/>
                                      </p:to>
                                    </p:set>
                                    <p:anim calcmode="lin" valueType="num">
                                      <p:cBhvr>
                                        <p:cTn id="207" dur="500" fill="hold"/>
                                        <p:tgtEl>
                                          <p:spTgt spid="38"/>
                                        </p:tgtEl>
                                        <p:attrNameLst>
                                          <p:attrName>ppt_w</p:attrName>
                                        </p:attrNameLst>
                                      </p:cBhvr>
                                      <p:tavLst>
                                        <p:tav tm="0">
                                          <p:val>
                                            <p:fltVal val="0"/>
                                          </p:val>
                                        </p:tav>
                                        <p:tav tm="100000">
                                          <p:val>
                                            <p:strVal val="#ppt_w"/>
                                          </p:val>
                                        </p:tav>
                                      </p:tavLst>
                                    </p:anim>
                                    <p:anim calcmode="lin" valueType="num">
                                      <p:cBhvr>
                                        <p:cTn id="208" dur="500" fill="hold"/>
                                        <p:tgtEl>
                                          <p:spTgt spid="38"/>
                                        </p:tgtEl>
                                        <p:attrNameLst>
                                          <p:attrName>ppt_h</p:attrName>
                                        </p:attrNameLst>
                                      </p:cBhvr>
                                      <p:tavLst>
                                        <p:tav tm="0">
                                          <p:val>
                                            <p:fltVal val="0"/>
                                          </p:val>
                                        </p:tav>
                                        <p:tav tm="100000">
                                          <p:val>
                                            <p:strVal val="#ppt_h"/>
                                          </p:val>
                                        </p:tav>
                                      </p:tavLst>
                                    </p:anim>
                                    <p:animEffect transition="in" filter="fade">
                                      <p:cBhvr>
                                        <p:cTn id="209" dur="500"/>
                                        <p:tgtEl>
                                          <p:spTgt spid="38"/>
                                        </p:tgtEl>
                                      </p:cBhvr>
                                    </p:animEffect>
                                  </p:childTnLst>
                                </p:cTn>
                              </p:par>
                            </p:childTnLst>
                          </p:cTn>
                        </p:par>
                        <p:par>
                          <p:cTn id="210" fill="hold">
                            <p:stCondLst>
                              <p:cond delay="500"/>
                            </p:stCondLst>
                            <p:childTnLst>
                              <p:par>
                                <p:cTn id="211" presetID="47" presetClass="entr" presetSubtype="0" fill="hold" nodeType="afterEffect">
                                  <p:stCondLst>
                                    <p:cond delay="0"/>
                                  </p:stCondLst>
                                  <p:childTnLst>
                                    <p:set>
                                      <p:cBhvr>
                                        <p:cTn id="212" dur="1" fill="hold">
                                          <p:stCondLst>
                                            <p:cond delay="0"/>
                                          </p:stCondLst>
                                        </p:cTn>
                                        <p:tgtEl>
                                          <p:spTgt spid="66"/>
                                        </p:tgtEl>
                                        <p:attrNameLst>
                                          <p:attrName>style.visibility</p:attrName>
                                        </p:attrNameLst>
                                      </p:cBhvr>
                                      <p:to>
                                        <p:strVal val="visible"/>
                                      </p:to>
                                    </p:set>
                                    <p:animEffect transition="in" filter="fade">
                                      <p:cBhvr>
                                        <p:cTn id="213" dur="1000"/>
                                        <p:tgtEl>
                                          <p:spTgt spid="66"/>
                                        </p:tgtEl>
                                      </p:cBhvr>
                                    </p:animEffect>
                                    <p:anim calcmode="lin" valueType="num">
                                      <p:cBhvr>
                                        <p:cTn id="214" dur="1000" fill="hold"/>
                                        <p:tgtEl>
                                          <p:spTgt spid="66"/>
                                        </p:tgtEl>
                                        <p:attrNameLst>
                                          <p:attrName>ppt_x</p:attrName>
                                        </p:attrNameLst>
                                      </p:cBhvr>
                                      <p:tavLst>
                                        <p:tav tm="0">
                                          <p:val>
                                            <p:strVal val="#ppt_x"/>
                                          </p:val>
                                        </p:tav>
                                        <p:tav tm="100000">
                                          <p:val>
                                            <p:strVal val="#ppt_x"/>
                                          </p:val>
                                        </p:tav>
                                      </p:tavLst>
                                    </p:anim>
                                    <p:anim calcmode="lin" valueType="num">
                                      <p:cBhvr>
                                        <p:cTn id="215" dur="1000" fill="hold"/>
                                        <p:tgtEl>
                                          <p:spTgt spid="66"/>
                                        </p:tgtEl>
                                        <p:attrNameLst>
                                          <p:attrName>ppt_y</p:attrName>
                                        </p:attrNameLst>
                                      </p:cBhvr>
                                      <p:tavLst>
                                        <p:tav tm="0">
                                          <p:val>
                                            <p:strVal val="#ppt_y-.1"/>
                                          </p:val>
                                        </p:tav>
                                        <p:tav tm="100000">
                                          <p:val>
                                            <p:strVal val="#ppt_y"/>
                                          </p:val>
                                        </p:tav>
                                      </p:tavLst>
                                    </p:anim>
                                  </p:childTnLst>
                                </p:cTn>
                              </p:par>
                              <p:par>
                                <p:cTn id="216" presetID="47" presetClass="entr" presetSubtype="0" fill="hold" nodeType="withEffect">
                                  <p:stCondLst>
                                    <p:cond delay="0"/>
                                  </p:stCondLst>
                                  <p:childTnLst>
                                    <p:set>
                                      <p:cBhvr>
                                        <p:cTn id="217" dur="1" fill="hold">
                                          <p:stCondLst>
                                            <p:cond delay="0"/>
                                          </p:stCondLst>
                                        </p:cTn>
                                        <p:tgtEl>
                                          <p:spTgt spid="67"/>
                                        </p:tgtEl>
                                        <p:attrNameLst>
                                          <p:attrName>style.visibility</p:attrName>
                                        </p:attrNameLst>
                                      </p:cBhvr>
                                      <p:to>
                                        <p:strVal val="visible"/>
                                      </p:to>
                                    </p:set>
                                    <p:animEffect transition="in" filter="fade">
                                      <p:cBhvr>
                                        <p:cTn id="218" dur="1000"/>
                                        <p:tgtEl>
                                          <p:spTgt spid="67"/>
                                        </p:tgtEl>
                                      </p:cBhvr>
                                    </p:animEffect>
                                    <p:anim calcmode="lin" valueType="num">
                                      <p:cBhvr>
                                        <p:cTn id="219" dur="1000" fill="hold"/>
                                        <p:tgtEl>
                                          <p:spTgt spid="67"/>
                                        </p:tgtEl>
                                        <p:attrNameLst>
                                          <p:attrName>ppt_x</p:attrName>
                                        </p:attrNameLst>
                                      </p:cBhvr>
                                      <p:tavLst>
                                        <p:tav tm="0">
                                          <p:val>
                                            <p:strVal val="#ppt_x"/>
                                          </p:val>
                                        </p:tav>
                                        <p:tav tm="100000">
                                          <p:val>
                                            <p:strVal val="#ppt_x"/>
                                          </p:val>
                                        </p:tav>
                                      </p:tavLst>
                                    </p:anim>
                                    <p:anim calcmode="lin" valueType="num">
                                      <p:cBhvr>
                                        <p:cTn id="220" dur="1000" fill="hold"/>
                                        <p:tgtEl>
                                          <p:spTgt spid="67"/>
                                        </p:tgtEl>
                                        <p:attrNameLst>
                                          <p:attrName>ppt_y</p:attrName>
                                        </p:attrNameLst>
                                      </p:cBhvr>
                                      <p:tavLst>
                                        <p:tav tm="0">
                                          <p:val>
                                            <p:strVal val="#ppt_y-.1"/>
                                          </p:val>
                                        </p:tav>
                                        <p:tav tm="100000">
                                          <p:val>
                                            <p:strVal val="#ppt_y"/>
                                          </p:val>
                                        </p:tav>
                                      </p:tavLst>
                                    </p:anim>
                                  </p:childTnLst>
                                </p:cTn>
                              </p:par>
                              <p:par>
                                <p:cTn id="221" presetID="47" presetClass="entr" presetSubtype="0" fill="hold" nodeType="withEffect">
                                  <p:stCondLst>
                                    <p:cond delay="0"/>
                                  </p:stCondLst>
                                  <p:childTnLst>
                                    <p:set>
                                      <p:cBhvr>
                                        <p:cTn id="222" dur="1" fill="hold">
                                          <p:stCondLst>
                                            <p:cond delay="0"/>
                                          </p:stCondLst>
                                        </p:cTn>
                                        <p:tgtEl>
                                          <p:spTgt spid="69"/>
                                        </p:tgtEl>
                                        <p:attrNameLst>
                                          <p:attrName>style.visibility</p:attrName>
                                        </p:attrNameLst>
                                      </p:cBhvr>
                                      <p:to>
                                        <p:strVal val="visible"/>
                                      </p:to>
                                    </p:set>
                                    <p:animEffect transition="in" filter="fade">
                                      <p:cBhvr>
                                        <p:cTn id="223" dur="1000"/>
                                        <p:tgtEl>
                                          <p:spTgt spid="69"/>
                                        </p:tgtEl>
                                      </p:cBhvr>
                                    </p:animEffect>
                                    <p:anim calcmode="lin" valueType="num">
                                      <p:cBhvr>
                                        <p:cTn id="224" dur="1000" fill="hold"/>
                                        <p:tgtEl>
                                          <p:spTgt spid="69"/>
                                        </p:tgtEl>
                                        <p:attrNameLst>
                                          <p:attrName>ppt_x</p:attrName>
                                        </p:attrNameLst>
                                      </p:cBhvr>
                                      <p:tavLst>
                                        <p:tav tm="0">
                                          <p:val>
                                            <p:strVal val="#ppt_x"/>
                                          </p:val>
                                        </p:tav>
                                        <p:tav tm="100000">
                                          <p:val>
                                            <p:strVal val="#ppt_x"/>
                                          </p:val>
                                        </p:tav>
                                      </p:tavLst>
                                    </p:anim>
                                    <p:anim calcmode="lin" valueType="num">
                                      <p:cBhvr>
                                        <p:cTn id="225" dur="1000" fill="hold"/>
                                        <p:tgtEl>
                                          <p:spTgt spid="69"/>
                                        </p:tgtEl>
                                        <p:attrNameLst>
                                          <p:attrName>ppt_y</p:attrName>
                                        </p:attrNameLst>
                                      </p:cBhvr>
                                      <p:tavLst>
                                        <p:tav tm="0">
                                          <p:val>
                                            <p:strVal val="#ppt_y-.1"/>
                                          </p:val>
                                        </p:tav>
                                        <p:tav tm="100000">
                                          <p:val>
                                            <p:strVal val="#ppt_y"/>
                                          </p:val>
                                        </p:tav>
                                      </p:tavLst>
                                    </p:anim>
                                  </p:childTnLst>
                                </p:cTn>
                              </p:par>
                              <p:par>
                                <p:cTn id="226" presetID="47" presetClass="entr" presetSubtype="0" fill="hold" nodeType="withEffect">
                                  <p:stCondLst>
                                    <p:cond delay="0"/>
                                  </p:stCondLst>
                                  <p:childTnLst>
                                    <p:set>
                                      <p:cBhvr>
                                        <p:cTn id="227" dur="1" fill="hold">
                                          <p:stCondLst>
                                            <p:cond delay="0"/>
                                          </p:stCondLst>
                                        </p:cTn>
                                        <p:tgtEl>
                                          <p:spTgt spid="71"/>
                                        </p:tgtEl>
                                        <p:attrNameLst>
                                          <p:attrName>style.visibility</p:attrName>
                                        </p:attrNameLst>
                                      </p:cBhvr>
                                      <p:to>
                                        <p:strVal val="visible"/>
                                      </p:to>
                                    </p:set>
                                    <p:animEffect transition="in" filter="fade">
                                      <p:cBhvr>
                                        <p:cTn id="228" dur="1000"/>
                                        <p:tgtEl>
                                          <p:spTgt spid="71"/>
                                        </p:tgtEl>
                                      </p:cBhvr>
                                    </p:animEffect>
                                    <p:anim calcmode="lin" valueType="num">
                                      <p:cBhvr>
                                        <p:cTn id="229" dur="1000" fill="hold"/>
                                        <p:tgtEl>
                                          <p:spTgt spid="71"/>
                                        </p:tgtEl>
                                        <p:attrNameLst>
                                          <p:attrName>ppt_x</p:attrName>
                                        </p:attrNameLst>
                                      </p:cBhvr>
                                      <p:tavLst>
                                        <p:tav tm="0">
                                          <p:val>
                                            <p:strVal val="#ppt_x"/>
                                          </p:val>
                                        </p:tav>
                                        <p:tav tm="100000">
                                          <p:val>
                                            <p:strVal val="#ppt_x"/>
                                          </p:val>
                                        </p:tav>
                                      </p:tavLst>
                                    </p:anim>
                                    <p:anim calcmode="lin" valueType="num">
                                      <p:cBhvr>
                                        <p:cTn id="230" dur="1000" fill="hold"/>
                                        <p:tgtEl>
                                          <p:spTgt spid="71"/>
                                        </p:tgtEl>
                                        <p:attrNameLst>
                                          <p:attrName>ppt_y</p:attrName>
                                        </p:attrNameLst>
                                      </p:cBhvr>
                                      <p:tavLst>
                                        <p:tav tm="0">
                                          <p:val>
                                            <p:strVal val="#ppt_y-.1"/>
                                          </p:val>
                                        </p:tav>
                                        <p:tav tm="100000">
                                          <p:val>
                                            <p:strVal val="#ppt_y"/>
                                          </p:val>
                                        </p:tav>
                                      </p:tavLst>
                                    </p:anim>
                                  </p:childTnLst>
                                </p:cTn>
                              </p:par>
                              <p:par>
                                <p:cTn id="231" presetID="47" presetClass="entr" presetSubtype="0" fill="hold" grpId="0" nodeType="withEffect">
                                  <p:stCondLst>
                                    <p:cond delay="0"/>
                                  </p:stCondLst>
                                  <p:childTnLst>
                                    <p:set>
                                      <p:cBhvr>
                                        <p:cTn id="232" dur="1" fill="hold">
                                          <p:stCondLst>
                                            <p:cond delay="0"/>
                                          </p:stCondLst>
                                        </p:cTn>
                                        <p:tgtEl>
                                          <p:spTgt spid="72"/>
                                        </p:tgtEl>
                                        <p:attrNameLst>
                                          <p:attrName>style.visibility</p:attrName>
                                        </p:attrNameLst>
                                      </p:cBhvr>
                                      <p:to>
                                        <p:strVal val="visible"/>
                                      </p:to>
                                    </p:set>
                                    <p:animEffect transition="in" filter="fade">
                                      <p:cBhvr>
                                        <p:cTn id="233" dur="1000"/>
                                        <p:tgtEl>
                                          <p:spTgt spid="72"/>
                                        </p:tgtEl>
                                      </p:cBhvr>
                                    </p:animEffect>
                                    <p:anim calcmode="lin" valueType="num">
                                      <p:cBhvr>
                                        <p:cTn id="234" dur="1000" fill="hold"/>
                                        <p:tgtEl>
                                          <p:spTgt spid="72"/>
                                        </p:tgtEl>
                                        <p:attrNameLst>
                                          <p:attrName>ppt_x</p:attrName>
                                        </p:attrNameLst>
                                      </p:cBhvr>
                                      <p:tavLst>
                                        <p:tav tm="0">
                                          <p:val>
                                            <p:strVal val="#ppt_x"/>
                                          </p:val>
                                        </p:tav>
                                        <p:tav tm="100000">
                                          <p:val>
                                            <p:strVal val="#ppt_x"/>
                                          </p:val>
                                        </p:tav>
                                      </p:tavLst>
                                    </p:anim>
                                    <p:anim calcmode="lin" valueType="num">
                                      <p:cBhvr>
                                        <p:cTn id="235" dur="1000" fill="hold"/>
                                        <p:tgtEl>
                                          <p:spTgt spid="72"/>
                                        </p:tgtEl>
                                        <p:attrNameLst>
                                          <p:attrName>ppt_y</p:attrName>
                                        </p:attrNameLst>
                                      </p:cBhvr>
                                      <p:tavLst>
                                        <p:tav tm="0">
                                          <p:val>
                                            <p:strVal val="#ppt_y-.1"/>
                                          </p:val>
                                        </p:tav>
                                        <p:tav tm="100000">
                                          <p:val>
                                            <p:strVal val="#ppt_y"/>
                                          </p:val>
                                        </p:tav>
                                      </p:tavLst>
                                    </p:anim>
                                  </p:childTnLst>
                                </p:cTn>
                              </p:par>
                            </p:childTnLst>
                          </p:cTn>
                        </p:par>
                        <p:par>
                          <p:cTn id="236" fill="hold">
                            <p:stCondLst>
                              <p:cond delay="1500"/>
                            </p:stCondLst>
                            <p:childTnLst>
                              <p:par>
                                <p:cTn id="237" presetID="10" presetClass="exit" presetSubtype="0" fill="hold" nodeType="afterEffect">
                                  <p:stCondLst>
                                    <p:cond delay="0"/>
                                  </p:stCondLst>
                                  <p:childTnLst>
                                    <p:animEffect transition="out" filter="fade">
                                      <p:cBhvr>
                                        <p:cTn id="238" dur="500"/>
                                        <p:tgtEl>
                                          <p:spTgt spid="11"/>
                                        </p:tgtEl>
                                      </p:cBhvr>
                                    </p:animEffect>
                                    <p:set>
                                      <p:cBhvr>
                                        <p:cTn id="239" dur="1" fill="hold">
                                          <p:stCondLst>
                                            <p:cond delay="499"/>
                                          </p:stCondLst>
                                        </p:cTn>
                                        <p:tgtEl>
                                          <p:spTgt spid="11"/>
                                        </p:tgtEl>
                                        <p:attrNameLst>
                                          <p:attrName>style.visibility</p:attrName>
                                        </p:attrNameLst>
                                      </p:cBhvr>
                                      <p:to>
                                        <p:strVal val="hidden"/>
                                      </p:to>
                                    </p:set>
                                  </p:childTnLst>
                                </p:cTn>
                              </p:par>
                              <p:par>
                                <p:cTn id="240" presetID="10" presetClass="exit" presetSubtype="0" fill="hold" grpId="1" nodeType="withEffect">
                                  <p:stCondLst>
                                    <p:cond delay="0"/>
                                  </p:stCondLst>
                                  <p:childTnLst>
                                    <p:animEffect transition="out" filter="fade">
                                      <p:cBhvr>
                                        <p:cTn id="241" dur="500"/>
                                        <p:tgtEl>
                                          <p:spTgt spid="12"/>
                                        </p:tgtEl>
                                      </p:cBhvr>
                                    </p:animEffect>
                                    <p:set>
                                      <p:cBhvr>
                                        <p:cTn id="242" dur="1" fill="hold">
                                          <p:stCondLst>
                                            <p:cond delay="499"/>
                                          </p:stCondLst>
                                        </p:cTn>
                                        <p:tgtEl>
                                          <p:spTgt spid="12"/>
                                        </p:tgtEl>
                                        <p:attrNameLst>
                                          <p:attrName>style.visibility</p:attrName>
                                        </p:attrNameLst>
                                      </p:cBhvr>
                                      <p:to>
                                        <p:strVal val="hidden"/>
                                      </p:to>
                                    </p:set>
                                  </p:childTnLst>
                                </p:cTn>
                              </p:par>
                              <p:par>
                                <p:cTn id="243" presetID="47" presetClass="entr" presetSubtype="0" fill="hold" nodeType="withEffect">
                                  <p:stCondLst>
                                    <p:cond delay="0"/>
                                  </p:stCondLst>
                                  <p:childTnLst>
                                    <p:set>
                                      <p:cBhvr>
                                        <p:cTn id="244" dur="1" fill="hold">
                                          <p:stCondLst>
                                            <p:cond delay="0"/>
                                          </p:stCondLst>
                                        </p:cTn>
                                        <p:tgtEl>
                                          <p:spTgt spid="65"/>
                                        </p:tgtEl>
                                        <p:attrNameLst>
                                          <p:attrName>style.visibility</p:attrName>
                                        </p:attrNameLst>
                                      </p:cBhvr>
                                      <p:to>
                                        <p:strVal val="visible"/>
                                      </p:to>
                                    </p:set>
                                    <p:animEffect transition="in" filter="fade">
                                      <p:cBhvr>
                                        <p:cTn id="245" dur="1000"/>
                                        <p:tgtEl>
                                          <p:spTgt spid="65"/>
                                        </p:tgtEl>
                                      </p:cBhvr>
                                    </p:animEffect>
                                    <p:anim calcmode="lin" valueType="num">
                                      <p:cBhvr>
                                        <p:cTn id="246" dur="1000" fill="hold"/>
                                        <p:tgtEl>
                                          <p:spTgt spid="65"/>
                                        </p:tgtEl>
                                        <p:attrNameLst>
                                          <p:attrName>ppt_x</p:attrName>
                                        </p:attrNameLst>
                                      </p:cBhvr>
                                      <p:tavLst>
                                        <p:tav tm="0">
                                          <p:val>
                                            <p:strVal val="#ppt_x"/>
                                          </p:val>
                                        </p:tav>
                                        <p:tav tm="100000">
                                          <p:val>
                                            <p:strVal val="#ppt_x"/>
                                          </p:val>
                                        </p:tav>
                                      </p:tavLst>
                                    </p:anim>
                                    <p:anim calcmode="lin" valueType="num">
                                      <p:cBhvr>
                                        <p:cTn id="247" dur="1000" fill="hold"/>
                                        <p:tgtEl>
                                          <p:spTgt spid="65"/>
                                        </p:tgtEl>
                                        <p:attrNameLst>
                                          <p:attrName>ppt_y</p:attrName>
                                        </p:attrNameLst>
                                      </p:cBhvr>
                                      <p:tavLst>
                                        <p:tav tm="0">
                                          <p:val>
                                            <p:strVal val="#ppt_y-.1"/>
                                          </p:val>
                                        </p:tav>
                                        <p:tav tm="100000">
                                          <p:val>
                                            <p:strVal val="#ppt_y"/>
                                          </p:val>
                                        </p:tav>
                                      </p:tavLst>
                                    </p:anim>
                                  </p:childTnLst>
                                </p:cTn>
                              </p:par>
                              <p:par>
                                <p:cTn id="248" presetID="42" presetClass="exit" presetSubtype="0" fill="hold" nodeType="withEffect">
                                  <p:stCondLst>
                                    <p:cond delay="0"/>
                                  </p:stCondLst>
                                  <p:childTnLst>
                                    <p:animEffect transition="out" filter="fade">
                                      <p:cBhvr>
                                        <p:cTn id="249" dur="1000"/>
                                        <p:tgtEl>
                                          <p:spTgt spid="56"/>
                                        </p:tgtEl>
                                      </p:cBhvr>
                                    </p:animEffect>
                                    <p:anim calcmode="lin" valueType="num">
                                      <p:cBhvr>
                                        <p:cTn id="250" dur="1000"/>
                                        <p:tgtEl>
                                          <p:spTgt spid="56"/>
                                        </p:tgtEl>
                                        <p:attrNameLst>
                                          <p:attrName>ppt_x</p:attrName>
                                        </p:attrNameLst>
                                      </p:cBhvr>
                                      <p:tavLst>
                                        <p:tav tm="0">
                                          <p:val>
                                            <p:strVal val="ppt_x"/>
                                          </p:val>
                                        </p:tav>
                                        <p:tav tm="100000">
                                          <p:val>
                                            <p:strVal val="ppt_x"/>
                                          </p:val>
                                        </p:tav>
                                      </p:tavLst>
                                    </p:anim>
                                    <p:anim calcmode="lin" valueType="num">
                                      <p:cBhvr>
                                        <p:cTn id="251" dur="1000"/>
                                        <p:tgtEl>
                                          <p:spTgt spid="56"/>
                                        </p:tgtEl>
                                        <p:attrNameLst>
                                          <p:attrName>ppt_y</p:attrName>
                                        </p:attrNameLst>
                                      </p:cBhvr>
                                      <p:tavLst>
                                        <p:tav tm="0">
                                          <p:val>
                                            <p:strVal val="ppt_y"/>
                                          </p:val>
                                        </p:tav>
                                        <p:tav tm="100000">
                                          <p:val>
                                            <p:strVal val="ppt_y+.1"/>
                                          </p:val>
                                        </p:tav>
                                      </p:tavLst>
                                    </p:anim>
                                    <p:set>
                                      <p:cBhvr>
                                        <p:cTn id="252" dur="1" fill="hold">
                                          <p:stCondLst>
                                            <p:cond delay="999"/>
                                          </p:stCondLst>
                                        </p:cTn>
                                        <p:tgtEl>
                                          <p:spTgt spid="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12" grpId="0"/>
      <p:bldP spid="12" grpId="1"/>
      <p:bldP spid="14" grpId="0" animBg="1"/>
      <p:bldP spid="14" grpId="1" animBg="1"/>
      <p:bldP spid="15" grpId="0" animBg="1"/>
      <p:bldP spid="15" grpId="1" animBg="1"/>
      <p:bldP spid="23" grpId="0" animBg="1"/>
      <p:bldP spid="23" grpId="1" animBg="1"/>
      <p:bldP spid="29" grpId="0"/>
      <p:bldP spid="29" grpId="1"/>
      <p:bldP spid="29" grpId="2"/>
      <p:bldP spid="34" grpId="0"/>
      <p:bldP spid="34" grpId="1"/>
      <p:bldP spid="34" grpId="2"/>
      <p:bldP spid="49" grpId="0"/>
      <p:bldP spid="49" grpId="1"/>
      <p:bldP spid="49" grpId="2"/>
      <p:bldP spid="72" grpId="0"/>
      <p:bldP spid="80" grpId="0"/>
      <p:bldP spid="38" grpId="0"/>
      <p:bldP spid="52" grpId="0" animBg="1"/>
      <p:bldP spid="52" grpId="1" animBg="1"/>
      <p:bldP spid="53" grpId="0"/>
      <p:bldP spid="53" grpId="1"/>
      <p:bldP spid="53" grpId="2"/>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68313" y="1412875"/>
            <a:ext cx="3816350" cy="1984375"/>
          </a:xfrm>
          <a:prstGeom prst="rect">
            <a:avLst/>
          </a:prstGeom>
          <a:noFill/>
        </p:spPr>
        <p:txBody>
          <a:bodyPr>
            <a:spAutoFit/>
          </a:bodyPr>
          <a:lstStyle/>
          <a:p>
            <a:pPr indent="457200">
              <a:lnSpc>
                <a:spcPct val="150000"/>
              </a:lnSpc>
              <a:spcBef>
                <a:spcPts val="0"/>
              </a:spcBef>
              <a:spcAft>
                <a:spcPts val="0"/>
              </a:spcAft>
              <a:defRPr/>
            </a:pPr>
            <a:r>
              <a:rPr lang="zh-CN" altLang="en-US" b="1" dirty="0">
                <a:solidFill>
                  <a:srgbClr val="00B0F0"/>
                </a:solidFill>
                <a:latin typeface="微软雅黑" panose="020B0503020204020204" pitchFamily="34" charset="-122"/>
                <a:ea typeface="微软雅黑" panose="020B0503020204020204" pitchFamily="34" charset="-122"/>
              </a:rPr>
              <a:t>问候是人际关系的第一步。</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无论在公司的走廊里还是在路上，遇到熟人或同事，都应主动打招呼，互相问候，不能视而不见，把头扭向一边，擦身而过。这是最基本的礼貌。</a:t>
            </a:r>
            <a:endParaRPr lang="zh-CN" altLang="en-US" sz="1600" dirty="0"/>
          </a:p>
        </p:txBody>
      </p:sp>
      <p:sp>
        <p:nvSpPr>
          <p:cNvPr id="79874"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商务礼仪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8"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见面礼仪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5" name="椭圆 14"/>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79878" name="TextBox 15"/>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1</a:t>
            </a:r>
            <a:endParaRPr lang="zh-CN" altLang="en-US" sz="3400">
              <a:solidFill>
                <a:schemeClr val="bg1"/>
              </a:solidFill>
              <a:latin typeface="Broadway"/>
            </a:endParaRPr>
          </a:p>
        </p:txBody>
      </p:sp>
      <p:sp>
        <p:nvSpPr>
          <p:cNvPr id="17" name="TextBox 16"/>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问候</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4500563" y="1463675"/>
            <a:ext cx="3311525" cy="1201738"/>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两人同行，遇到熟人时，你应主动介绍一下同行人与你的关系，并向同行人介绍一下这位熟人。</a:t>
            </a:r>
            <a:endParaRPr lang="zh-CN" altLang="en-US" sz="1600" dirty="0"/>
          </a:p>
        </p:txBody>
      </p:sp>
      <p:pic>
        <p:nvPicPr>
          <p:cNvPr id="79881" name="Picture 2" descr="C:\Documents and Settings\tdz\桌面\未标题-1.png"/>
          <p:cNvPicPr>
            <a:picLocks noChangeAspect="1" noChangeArrowheads="1"/>
          </p:cNvPicPr>
          <p:nvPr/>
        </p:nvPicPr>
        <p:blipFill>
          <a:blip r:embed="rId1" cstate="print"/>
          <a:srcRect/>
          <a:stretch>
            <a:fillRect/>
          </a:stretch>
        </p:blipFill>
        <p:spPr bwMode="auto">
          <a:xfrm>
            <a:off x="3175" y="2794000"/>
            <a:ext cx="6153150" cy="4064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1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tdz\桌面\礼仪培训\01300000891564130274769255852.jpg"/>
          <p:cNvPicPr>
            <a:picLocks noChangeAspect="1" noChangeArrowheads="1"/>
          </p:cNvPicPr>
          <p:nvPr/>
        </p:nvPicPr>
        <p:blipFill rotWithShape="1">
          <a:blip r:embed="rId1" cstate="print"/>
          <a:srcRect t="12319" b="13963"/>
          <a:stretch>
            <a:fillRect/>
          </a:stretch>
        </p:blipFill>
        <p:spPr bwMode="auto">
          <a:xfrm>
            <a:off x="1176759" y="3449937"/>
            <a:ext cx="6214417" cy="3051780"/>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80898"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商务礼仪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8"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见面礼仪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5" name="椭圆 14"/>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80902" name="TextBox 15"/>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17" name="TextBox 16"/>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介绍</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grpSp>
        <p:nvGrpSpPr>
          <p:cNvPr id="22" name="文本2"/>
          <p:cNvGrpSpPr/>
          <p:nvPr/>
        </p:nvGrpSpPr>
        <p:grpSpPr bwMode="auto">
          <a:xfrm>
            <a:off x="4792663" y="1592263"/>
            <a:ext cx="2587625" cy="1662112"/>
            <a:chOff x="3295650" y="2305844"/>
            <a:chExt cx="2587625" cy="1663217"/>
          </a:xfrm>
        </p:grpSpPr>
        <p:sp>
          <p:nvSpPr>
            <p:cNvPr id="23" name="AutoShape 3"/>
            <p:cNvSpPr>
              <a:spLocks noChangeArrowheads="1"/>
            </p:cNvSpPr>
            <p:nvPr/>
          </p:nvSpPr>
          <p:spPr bwMode="gray">
            <a:xfrm>
              <a:off x="3295650" y="2305844"/>
              <a:ext cx="2587625" cy="1663217"/>
            </a:xfrm>
            <a:prstGeom prst="roundRect">
              <a:avLst>
                <a:gd name="adj" fmla="val 4639"/>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endParaRPr lang="zh-CN" altLang="en-US" sz="2000" kern="0">
                <a:solidFill>
                  <a:srgbClr val="4D4D4D"/>
                </a:solidFill>
                <a:latin typeface="微软雅黑" panose="020B0503020204020204" pitchFamily="34" charset="-122"/>
                <a:ea typeface="微软雅黑" panose="020B0503020204020204" pitchFamily="34" charset="-122"/>
              </a:endParaRPr>
            </a:p>
          </p:txBody>
        </p:sp>
        <p:sp>
          <p:nvSpPr>
            <p:cNvPr id="24" name="TextBox 20"/>
            <p:cNvSpPr txBox="1"/>
            <p:nvPr/>
          </p:nvSpPr>
          <p:spPr bwMode="auto">
            <a:xfrm>
              <a:off x="3406775" y="2631497"/>
              <a:ext cx="2355850" cy="1199360"/>
            </a:xfrm>
            <a:prstGeom prst="rect">
              <a:avLst/>
            </a:prstGeom>
            <a:noFill/>
          </p:spPr>
          <p:txBody>
            <a:bodyPr>
              <a:spAutoFit/>
            </a:bodyPr>
            <a:lstStyle/>
            <a:p>
              <a:pPr marL="171450" indent="-171450">
                <a:lnSpc>
                  <a:spcPct val="150000"/>
                </a:lnSpc>
                <a:buFont typeface="Arial" panose="020B0604020202020204" pitchFamily="34" charset="0"/>
                <a:buChar char="•"/>
                <a:defRPr/>
              </a:pPr>
              <a:r>
                <a:rPr lang="zh-CN" altLang="en-US" sz="1200" kern="0" dirty="0">
                  <a:solidFill>
                    <a:srgbClr val="4D4D4D"/>
                  </a:solidFill>
                  <a:latin typeface="微软雅黑" panose="020B0503020204020204" pitchFamily="34" charset="-122"/>
                  <a:ea typeface="微软雅黑" panose="020B0503020204020204" pitchFamily="34" charset="-122"/>
                </a:rPr>
                <a:t>表现出结识对方的热情，起立或欠身致意；</a:t>
              </a:r>
              <a:endParaRPr lang="zh-CN" altLang="en-US" sz="1200" kern="0" dirty="0">
                <a:solidFill>
                  <a:srgbClr val="4D4D4D"/>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defRPr/>
              </a:pPr>
              <a:r>
                <a:rPr lang="zh-CN" altLang="en-US" sz="1200" kern="0" dirty="0">
                  <a:solidFill>
                    <a:srgbClr val="4D4D4D"/>
                  </a:solidFill>
                  <a:latin typeface="微软雅黑" panose="020B0503020204020204" pitchFamily="34" charset="-122"/>
                  <a:ea typeface="微软雅黑" panose="020B0503020204020204" pitchFamily="34" charset="-122"/>
                </a:rPr>
                <a:t>双目应该注视对方；</a:t>
              </a:r>
              <a:endParaRPr lang="zh-CN" altLang="en-US" sz="1200" kern="0" dirty="0">
                <a:solidFill>
                  <a:srgbClr val="4D4D4D"/>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defRPr/>
              </a:pPr>
              <a:r>
                <a:rPr lang="zh-CN" altLang="en-US" sz="1200" kern="0" dirty="0">
                  <a:solidFill>
                    <a:srgbClr val="4D4D4D"/>
                  </a:solidFill>
                  <a:latin typeface="微软雅黑" panose="020B0503020204020204" pitchFamily="34" charset="-122"/>
                  <a:ea typeface="微软雅黑" panose="020B0503020204020204" pitchFamily="34" charset="-122"/>
                </a:rPr>
                <a:t>介绍完毕，握手问好。</a:t>
              </a:r>
              <a:endParaRPr lang="zh-CN" altLang="en-US" sz="1200" kern="0" dirty="0">
                <a:solidFill>
                  <a:srgbClr val="4D4D4D"/>
                </a:solidFill>
                <a:latin typeface="微软雅黑" panose="020B0503020204020204" pitchFamily="34" charset="-122"/>
                <a:ea typeface="微软雅黑" panose="020B0503020204020204" pitchFamily="34" charset="-122"/>
              </a:endParaRPr>
            </a:p>
          </p:txBody>
        </p:sp>
      </p:grpSp>
      <p:grpSp>
        <p:nvGrpSpPr>
          <p:cNvPr id="25" name="文本1"/>
          <p:cNvGrpSpPr/>
          <p:nvPr/>
        </p:nvGrpSpPr>
        <p:grpSpPr bwMode="auto">
          <a:xfrm>
            <a:off x="1116013" y="1592263"/>
            <a:ext cx="2587625" cy="1662112"/>
            <a:chOff x="533400" y="2305845"/>
            <a:chExt cx="2587625" cy="1663216"/>
          </a:xfrm>
        </p:grpSpPr>
        <p:sp>
          <p:nvSpPr>
            <p:cNvPr id="26" name="AutoShape 13"/>
            <p:cNvSpPr>
              <a:spLocks noChangeArrowheads="1"/>
            </p:cNvSpPr>
            <p:nvPr/>
          </p:nvSpPr>
          <p:spPr bwMode="gray">
            <a:xfrm>
              <a:off x="533400" y="2305845"/>
              <a:ext cx="2587625" cy="1663216"/>
            </a:xfrm>
            <a:prstGeom prst="roundRect">
              <a:avLst>
                <a:gd name="adj" fmla="val 4639"/>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endParaRPr lang="zh-CN" altLang="en-US" sz="2000" kern="0">
                <a:solidFill>
                  <a:srgbClr val="4D4D4D"/>
                </a:solidFill>
                <a:latin typeface="微软雅黑" panose="020B0503020204020204" pitchFamily="34" charset="-122"/>
                <a:ea typeface="微软雅黑" panose="020B0503020204020204" pitchFamily="34" charset="-122"/>
              </a:endParaRPr>
            </a:p>
          </p:txBody>
        </p:sp>
        <p:sp>
          <p:nvSpPr>
            <p:cNvPr id="27" name="TextBox 20"/>
            <p:cNvSpPr txBox="1"/>
            <p:nvPr/>
          </p:nvSpPr>
          <p:spPr bwMode="auto">
            <a:xfrm>
              <a:off x="631825" y="2712515"/>
              <a:ext cx="2355850" cy="1199358"/>
            </a:xfrm>
            <a:prstGeom prst="rect">
              <a:avLst/>
            </a:prstGeom>
            <a:noFill/>
          </p:spPr>
          <p:txBody>
            <a:bodyPr>
              <a:spAutoFit/>
            </a:bodyPr>
            <a:lstStyle/>
            <a:p>
              <a:pPr algn="ctr">
                <a:lnSpc>
                  <a:spcPct val="150000"/>
                </a:lnSpc>
                <a:buFont typeface="Arial" panose="020B0604020202020204" pitchFamily="34" charset="0"/>
                <a:buChar char="•"/>
                <a:defRPr/>
              </a:pPr>
              <a:r>
                <a:rPr lang="zh-CN" altLang="en-US" sz="1200" kern="0" dirty="0">
                  <a:solidFill>
                    <a:srgbClr val="4D4D4D"/>
                  </a:solidFill>
                  <a:latin typeface="微软雅黑" panose="020B0503020204020204" pitchFamily="34" charset="-122"/>
                  <a:ea typeface="微软雅黑" panose="020B0503020204020204" pitchFamily="34" charset="-122"/>
                </a:rPr>
                <a:t>应先把下级介绍给上级；</a:t>
              </a:r>
              <a:endParaRPr lang="zh-CN" altLang="en-US" sz="1200" kern="0" dirty="0">
                <a:solidFill>
                  <a:srgbClr val="4D4D4D"/>
                </a:solidFill>
                <a:latin typeface="微软雅黑" panose="020B0503020204020204" pitchFamily="34" charset="-122"/>
                <a:ea typeface="微软雅黑" panose="020B0503020204020204" pitchFamily="34" charset="-122"/>
              </a:endParaRPr>
            </a:p>
            <a:p>
              <a:pPr algn="ctr">
                <a:lnSpc>
                  <a:spcPct val="150000"/>
                </a:lnSpc>
                <a:buFont typeface="Arial" panose="020B0604020202020204" pitchFamily="34" charset="0"/>
                <a:buChar char="•"/>
                <a:defRPr/>
              </a:pPr>
              <a:r>
                <a:rPr lang="zh-CN" altLang="en-US" sz="1200" kern="0" dirty="0">
                  <a:solidFill>
                    <a:srgbClr val="4D4D4D"/>
                  </a:solidFill>
                  <a:latin typeface="微软雅黑" panose="020B0503020204020204" pitchFamily="34" charset="-122"/>
                  <a:ea typeface="微软雅黑" panose="020B0503020204020204" pitchFamily="34" charset="-122"/>
                </a:rPr>
                <a:t>应先把晚辈介绍给长辈；</a:t>
              </a:r>
              <a:endParaRPr lang="zh-CN" altLang="en-US" sz="1200" kern="0" dirty="0">
                <a:solidFill>
                  <a:srgbClr val="4D4D4D"/>
                </a:solidFill>
                <a:latin typeface="微软雅黑" panose="020B0503020204020204" pitchFamily="34" charset="-122"/>
                <a:ea typeface="微软雅黑" panose="020B0503020204020204" pitchFamily="34" charset="-122"/>
              </a:endParaRPr>
            </a:p>
            <a:p>
              <a:pPr algn="ctr">
                <a:lnSpc>
                  <a:spcPct val="150000"/>
                </a:lnSpc>
                <a:buFont typeface="Arial" panose="020B0604020202020204" pitchFamily="34" charset="0"/>
                <a:buChar char="•"/>
                <a:defRPr/>
              </a:pPr>
              <a:r>
                <a:rPr lang="zh-CN" altLang="en-US" sz="1200" kern="0" dirty="0">
                  <a:solidFill>
                    <a:srgbClr val="4D4D4D"/>
                  </a:solidFill>
                  <a:latin typeface="微软雅黑" panose="020B0503020204020204" pitchFamily="34" charset="-122"/>
                  <a:ea typeface="微软雅黑" panose="020B0503020204020204" pitchFamily="34" charset="-122"/>
                </a:rPr>
                <a:t>应先把男士介绍给女士；</a:t>
              </a:r>
              <a:endParaRPr lang="zh-CN" altLang="en-US" sz="1200" kern="0" dirty="0">
                <a:solidFill>
                  <a:srgbClr val="4D4D4D"/>
                </a:solidFill>
                <a:latin typeface="微软雅黑" panose="020B0503020204020204" pitchFamily="34" charset="-122"/>
                <a:ea typeface="微软雅黑" panose="020B0503020204020204" pitchFamily="34" charset="-122"/>
              </a:endParaRPr>
            </a:p>
            <a:p>
              <a:pPr algn="ctr">
                <a:lnSpc>
                  <a:spcPct val="150000"/>
                </a:lnSpc>
                <a:buFont typeface="Arial" panose="020B0604020202020204" pitchFamily="34" charset="0"/>
                <a:buChar char="•"/>
                <a:defRPr/>
              </a:pPr>
              <a:r>
                <a:rPr lang="zh-CN" altLang="en-US" sz="1200" kern="0" dirty="0">
                  <a:solidFill>
                    <a:srgbClr val="4D4D4D"/>
                  </a:solidFill>
                  <a:latin typeface="微软雅黑" panose="020B0503020204020204" pitchFamily="34" charset="-122"/>
                  <a:ea typeface="微软雅黑" panose="020B0503020204020204" pitchFamily="34" charset="-122"/>
                </a:rPr>
                <a:t>应先把主人介绍给客人；</a:t>
              </a:r>
              <a:endParaRPr lang="zh-CN" altLang="en-US" sz="1200" kern="0" dirty="0">
                <a:solidFill>
                  <a:srgbClr val="4D4D4D"/>
                </a:solidFill>
                <a:latin typeface="微软雅黑" panose="020B0503020204020204" pitchFamily="34" charset="-122"/>
                <a:ea typeface="微软雅黑" panose="020B0503020204020204" pitchFamily="34" charset="-122"/>
              </a:endParaRPr>
            </a:p>
          </p:txBody>
        </p:sp>
      </p:grpSp>
      <p:grpSp>
        <p:nvGrpSpPr>
          <p:cNvPr id="28" name="深色1"/>
          <p:cNvGrpSpPr/>
          <p:nvPr/>
        </p:nvGrpSpPr>
        <p:grpSpPr bwMode="auto">
          <a:xfrm>
            <a:off x="1214438" y="1341438"/>
            <a:ext cx="2355850" cy="523875"/>
            <a:chOff x="631825" y="2055019"/>
            <a:chExt cx="2355850" cy="523875"/>
          </a:xfrm>
        </p:grpSpPr>
        <p:sp>
          <p:nvSpPr>
            <p:cNvPr id="29" name="AutoShape 14"/>
            <p:cNvSpPr>
              <a:spLocks noChangeArrowheads="1"/>
            </p:cNvSpPr>
            <p:nvPr/>
          </p:nvSpPr>
          <p:spPr bwMode="ltGray">
            <a:xfrm>
              <a:off x="631825" y="2055019"/>
              <a:ext cx="2355850" cy="523875"/>
            </a:xfrm>
            <a:prstGeom prst="roundRect">
              <a:avLst>
                <a:gd name="adj" fmla="val 16667"/>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defRPr/>
              </a:pPr>
              <a:endParaRPr lang="zh-CN" altLang="en-US" b="1" kern="0">
                <a:solidFill>
                  <a:srgbClr val="FFFFFF"/>
                </a:solidFill>
                <a:latin typeface="Calibri" panose="020F0502020204030204"/>
                <a:ea typeface="微软雅黑" panose="020B0503020204020204" pitchFamily="34" charset="-122"/>
              </a:endParaRPr>
            </a:p>
          </p:txBody>
        </p:sp>
        <p:sp>
          <p:nvSpPr>
            <p:cNvPr id="30" name="TextBox 19"/>
            <p:cNvSpPr txBox="1">
              <a:spLocks noChangeArrowheads="1"/>
            </p:cNvSpPr>
            <p:nvPr/>
          </p:nvSpPr>
          <p:spPr bwMode="auto">
            <a:xfrm>
              <a:off x="820737" y="2167731"/>
              <a:ext cx="2016125" cy="276225"/>
            </a:xfrm>
            <a:prstGeom prst="rect">
              <a:avLst/>
            </a:prstGeom>
            <a:noFill/>
            <a:ln>
              <a:noFill/>
            </a:ln>
          </p:spPr>
          <p:txBody>
            <a:bodyPr>
              <a:spAutoFit/>
            </a:bodyPr>
            <a:lstStyle/>
            <a:p>
              <a:pPr algn="ctr">
                <a:defRPr/>
              </a:pPr>
              <a:r>
                <a:rPr lang="zh-CN" altLang="en-US" sz="1200" b="1" kern="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将“卑者”先介绍给“尊者</a:t>
              </a:r>
              <a:endParaRPr lang="zh-CN" altLang="zh-CN" sz="1200" b="1" kern="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31" name="深色2"/>
          <p:cNvGrpSpPr/>
          <p:nvPr/>
        </p:nvGrpSpPr>
        <p:grpSpPr bwMode="auto">
          <a:xfrm>
            <a:off x="4903788" y="1341438"/>
            <a:ext cx="2355850" cy="523875"/>
            <a:chOff x="3406775" y="2055019"/>
            <a:chExt cx="2355850" cy="523875"/>
          </a:xfrm>
        </p:grpSpPr>
        <p:sp>
          <p:nvSpPr>
            <p:cNvPr id="32" name="AutoShape 10"/>
            <p:cNvSpPr>
              <a:spLocks noChangeArrowheads="1"/>
            </p:cNvSpPr>
            <p:nvPr/>
          </p:nvSpPr>
          <p:spPr bwMode="ltGray">
            <a:xfrm>
              <a:off x="3406775" y="2055019"/>
              <a:ext cx="2355850" cy="523875"/>
            </a:xfrm>
            <a:prstGeom prst="roundRect">
              <a:avLst>
                <a:gd name="adj" fmla="val 16667"/>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defRPr/>
              </a:pPr>
              <a:endParaRPr lang="zh-CN" altLang="en-US" b="1" kern="0">
                <a:solidFill>
                  <a:srgbClr val="FFFFFF"/>
                </a:solidFill>
                <a:latin typeface="Calibri" panose="020F0502020204030204"/>
                <a:ea typeface="微软雅黑" panose="020B0503020204020204" pitchFamily="34" charset="-122"/>
              </a:endParaRPr>
            </a:p>
          </p:txBody>
        </p:sp>
        <p:sp>
          <p:nvSpPr>
            <p:cNvPr id="33" name="TextBox 19"/>
            <p:cNvSpPr txBox="1">
              <a:spLocks noChangeArrowheads="1"/>
            </p:cNvSpPr>
            <p:nvPr/>
          </p:nvSpPr>
          <p:spPr bwMode="auto">
            <a:xfrm>
              <a:off x="3635375" y="2167731"/>
              <a:ext cx="1728787" cy="307975"/>
            </a:xfrm>
            <a:prstGeom prst="rect">
              <a:avLst/>
            </a:prstGeom>
            <a:noFill/>
            <a:ln>
              <a:noFill/>
            </a:ln>
          </p:spPr>
          <p:txBody>
            <a:bodyPr>
              <a:spAutoFit/>
            </a:bodyPr>
            <a:lstStyle/>
            <a:p>
              <a:pPr algn="ctr">
                <a:defRPr/>
              </a:pPr>
              <a:r>
                <a:rPr lang="zh-CN" altLang="en-US" sz="1400" b="1" kern="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当被介绍时</a:t>
              </a:r>
              <a:endParaRPr lang="zh-CN" altLang="zh-CN" sz="1400" b="1" kern="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arn(inVertical)">
                                      <p:cBhvr>
                                        <p:cTn id="14" dur="500"/>
                                        <p:tgtEl>
                                          <p:spTgt spid="28"/>
                                        </p:tgtEl>
                                      </p:cBhvr>
                                    </p:animEffect>
                                  </p:childTnLst>
                                </p:cTn>
                              </p:par>
                            </p:childTnLst>
                          </p:cTn>
                        </p:par>
                        <p:par>
                          <p:cTn id="15" fill="hold">
                            <p:stCondLst>
                              <p:cond delay="500"/>
                            </p:stCondLst>
                            <p:childTnLst>
                              <p:par>
                                <p:cTn id="16" presetID="22" presetClass="entr" presetSubtype="1"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up)">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barn(inVertical)">
                                      <p:cBhvr>
                                        <p:cTn id="23" dur="500"/>
                                        <p:tgtEl>
                                          <p:spTgt spid="31"/>
                                        </p:tgtEl>
                                      </p:cBhvr>
                                    </p:animEffect>
                                  </p:childTnLst>
                                </p:cTn>
                              </p:par>
                            </p:childTnLst>
                          </p:cTn>
                        </p:par>
                        <p:par>
                          <p:cTn id="24" fill="hold">
                            <p:stCondLst>
                              <p:cond delay="500"/>
                            </p:stCondLst>
                            <p:childTnLst>
                              <p:par>
                                <p:cTn id="25" presetID="22" presetClass="entr" presetSubtype="1"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商务礼仪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8"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见面礼仪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5" name="椭圆 14"/>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81925" name="TextBox 15"/>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3</a:t>
            </a:r>
            <a:endParaRPr lang="zh-CN" altLang="en-US" sz="3400">
              <a:solidFill>
                <a:schemeClr val="bg1"/>
              </a:solidFill>
              <a:latin typeface="Broadway"/>
            </a:endParaRPr>
          </a:p>
        </p:txBody>
      </p:sp>
      <p:sp>
        <p:nvSpPr>
          <p:cNvPr id="17" name="TextBox 16"/>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握手</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pic>
        <p:nvPicPr>
          <p:cNvPr id="34" name="Picture 6"/>
          <p:cNvPicPr>
            <a:picLocks noChangeAspect="1" noChangeArrowheads="1"/>
          </p:cNvPicPr>
          <p:nvPr/>
        </p:nvPicPr>
        <p:blipFill>
          <a:blip r:embed="rId1" cstate="print"/>
          <a:srcRect/>
          <a:stretch>
            <a:fillRect/>
          </a:stretch>
        </p:blipFill>
        <p:spPr bwMode="auto">
          <a:xfrm>
            <a:off x="526292" y="4077072"/>
            <a:ext cx="3622600" cy="2396771"/>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pic>
        <p:nvPicPr>
          <p:cNvPr id="7171" name="Picture 3" descr="C:\Documents and Settings\tdz\桌面\xpic3536.jpg"/>
          <p:cNvPicPr>
            <a:picLocks noChangeAspect="1" noChangeArrowheads="1"/>
          </p:cNvPicPr>
          <p:nvPr/>
        </p:nvPicPr>
        <p:blipFill>
          <a:blip r:embed="rId3" cstate="print"/>
          <a:srcRect/>
          <a:stretch>
            <a:fillRect/>
          </a:stretch>
        </p:blipFill>
        <p:spPr bwMode="auto">
          <a:xfrm>
            <a:off x="539552" y="1460748"/>
            <a:ext cx="3609340" cy="2400300"/>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45" name="TextBox 44"/>
          <p:cNvSpPr txBox="1"/>
          <p:nvPr/>
        </p:nvSpPr>
        <p:spPr>
          <a:xfrm>
            <a:off x="4427538" y="2433638"/>
            <a:ext cx="3457575" cy="4019550"/>
          </a:xfrm>
          <a:prstGeom prst="rect">
            <a:avLst/>
          </a:prstGeom>
          <a:noFill/>
        </p:spPr>
        <p:txBody>
          <a:bodyPr>
            <a:spAutoFit/>
          </a:bodyPr>
          <a:lstStyle/>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“尊者为先”：上级在先、长者在先、女性在先。 </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客人到来之时应该主人先伸手，表示欢迎；</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客人走的时候一般是客人先伸手，表示愿意继续交往。</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不能伸出左手与人相握。</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与女士握手，只能轻握手指，忌双手满握。</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男士在握手前先脱下手套，摘下帽子。女士可以例外。</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fade">
                                      <p:cBhvr>
                                        <p:cTn id="14" dur="1000"/>
                                        <p:tgtEl>
                                          <p:spTgt spid="45"/>
                                        </p:tgtEl>
                                      </p:cBhvr>
                                    </p:animEffect>
                                    <p:anim calcmode="lin" valueType="num">
                                      <p:cBhvr>
                                        <p:cTn id="15" dur="1000" fill="hold"/>
                                        <p:tgtEl>
                                          <p:spTgt spid="45"/>
                                        </p:tgtEl>
                                        <p:attrNameLst>
                                          <p:attrName>ppt_x</p:attrName>
                                        </p:attrNameLst>
                                      </p:cBhvr>
                                      <p:tavLst>
                                        <p:tav tm="0">
                                          <p:val>
                                            <p:strVal val="#ppt_x"/>
                                          </p:val>
                                        </p:tav>
                                        <p:tav tm="100000">
                                          <p:val>
                                            <p:strVal val="#ppt_x"/>
                                          </p:val>
                                        </p:tav>
                                      </p:tavLst>
                                    </p:anim>
                                    <p:anim calcmode="lin" valueType="num">
                                      <p:cBhvr>
                                        <p:cTn id="16" dur="1000" fill="hold"/>
                                        <p:tgtEl>
                                          <p:spTgt spid="4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7171"/>
                                        </p:tgtEl>
                                        <p:attrNameLst>
                                          <p:attrName>style.visibility</p:attrName>
                                        </p:attrNameLst>
                                      </p:cBhvr>
                                      <p:to>
                                        <p:strVal val="visible"/>
                                      </p:to>
                                    </p:set>
                                    <p:animEffect transition="in" filter="fade">
                                      <p:cBhvr>
                                        <p:cTn id="20" dur="2000"/>
                                        <p:tgtEl>
                                          <p:spTgt spid="7171"/>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商务礼仪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8"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见面礼仪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5" name="椭圆 14"/>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82949" name="TextBox 15"/>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4</a:t>
            </a:r>
            <a:endParaRPr lang="zh-CN" altLang="en-US" sz="3400">
              <a:solidFill>
                <a:schemeClr val="bg1"/>
              </a:solidFill>
              <a:latin typeface="Broadway"/>
            </a:endParaRPr>
          </a:p>
        </p:txBody>
      </p:sp>
      <p:sp>
        <p:nvSpPr>
          <p:cNvPr id="17" name="TextBox 16"/>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名片</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4427538" y="2433638"/>
            <a:ext cx="3457575" cy="4129087"/>
          </a:xfrm>
          <a:prstGeom prst="rect">
            <a:avLst/>
          </a:prstGeom>
          <a:noFill/>
        </p:spPr>
        <p:txBody>
          <a:bodyPr>
            <a:spAutoFit/>
          </a:bodyPr>
          <a:lstStyle/>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名片应先递给长辈或上级。</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递出：文字向着对方，双手拿出。</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接受：双手去接，马上要看，如有疑惑，马上询问。</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同时交换名片时，可以右手递名片，左手接名片。</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名片不宜涂改（如手机换号）。 </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不提供两个以上头衔，如头衔的确较多，分开印。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一般不提供私宅电话。 </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8195" name="Picture 3" descr="C:\Documents and Settings\tdz\桌面\2008070200290472.jpg"/>
          <p:cNvPicPr>
            <a:picLocks noChangeAspect="1" noChangeArrowheads="1"/>
          </p:cNvPicPr>
          <p:nvPr/>
        </p:nvPicPr>
        <p:blipFill>
          <a:blip r:embed="rId1" cstate="print"/>
          <a:srcRect/>
          <a:stretch>
            <a:fillRect/>
          </a:stretch>
        </p:blipFill>
        <p:spPr bwMode="auto">
          <a:xfrm>
            <a:off x="395536" y="1430744"/>
            <a:ext cx="3499326" cy="5039029"/>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82954" name="Rectangle 10"/>
          <p:cNvSpPr>
            <a:spLocks noChangeArrowheads="1"/>
          </p:cNvSpPr>
          <p:nvPr/>
        </p:nvSpPr>
        <p:spPr bwMode="auto">
          <a:xfrm>
            <a:off x="3171825" y="3246438"/>
            <a:ext cx="309880" cy="365760"/>
          </a:xfrm>
          <a:prstGeom prst="rect">
            <a:avLst/>
          </a:prstGeom>
          <a:noFill/>
          <a:ln w="9525">
            <a:noFill/>
            <a:miter lim="800000"/>
          </a:ln>
          <a:effectLst/>
        </p:spPr>
        <p:txBody>
          <a:bodyPr wrap="none">
            <a:spAutoFit/>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fade">
                                      <p:cBhvr>
                                        <p:cTn id="14" dur="1000"/>
                                        <p:tgtEl>
                                          <p:spTgt spid="45"/>
                                        </p:tgtEl>
                                      </p:cBhvr>
                                    </p:animEffect>
                                    <p:anim calcmode="lin" valueType="num">
                                      <p:cBhvr>
                                        <p:cTn id="15" dur="1000" fill="hold"/>
                                        <p:tgtEl>
                                          <p:spTgt spid="45"/>
                                        </p:tgtEl>
                                        <p:attrNameLst>
                                          <p:attrName>ppt_x</p:attrName>
                                        </p:attrNameLst>
                                      </p:cBhvr>
                                      <p:tavLst>
                                        <p:tav tm="0">
                                          <p:val>
                                            <p:strVal val="#ppt_x"/>
                                          </p:val>
                                        </p:tav>
                                        <p:tav tm="100000">
                                          <p:val>
                                            <p:strVal val="#ppt_x"/>
                                          </p:val>
                                        </p:tav>
                                      </p:tavLst>
                                    </p:anim>
                                    <p:anim calcmode="lin" valueType="num">
                                      <p:cBhvr>
                                        <p:cTn id="16" dur="1000" fill="hold"/>
                                        <p:tgtEl>
                                          <p:spTgt spid="45"/>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8195"/>
                                        </p:tgtEl>
                                        <p:attrNameLst>
                                          <p:attrName>style.visibility</p:attrName>
                                        </p:attrNameLst>
                                      </p:cBhvr>
                                      <p:to>
                                        <p:strVal val="visible"/>
                                      </p:to>
                                    </p:set>
                                    <p:animEffect transition="in" filter="fade">
                                      <p:cBhvr>
                                        <p:cTn id="19" dur="1000"/>
                                        <p:tgtEl>
                                          <p:spTgt spid="8195"/>
                                        </p:tgtEl>
                                      </p:cBhvr>
                                    </p:animEffect>
                                    <p:anim calcmode="lin" valueType="num">
                                      <p:cBhvr>
                                        <p:cTn id="20" dur="1000" fill="hold"/>
                                        <p:tgtEl>
                                          <p:spTgt spid="8195"/>
                                        </p:tgtEl>
                                        <p:attrNameLst>
                                          <p:attrName>ppt_x</p:attrName>
                                        </p:attrNameLst>
                                      </p:cBhvr>
                                      <p:tavLst>
                                        <p:tav tm="0">
                                          <p:val>
                                            <p:strVal val="#ppt_x"/>
                                          </p:val>
                                        </p:tav>
                                        <p:tav tm="100000">
                                          <p:val>
                                            <p:strVal val="#ppt_x"/>
                                          </p:val>
                                        </p:tav>
                                      </p:tavLst>
                                    </p:anim>
                                    <p:anim calcmode="lin" valueType="num">
                                      <p:cBhvr>
                                        <p:cTn id="21"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商务礼仪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拜访客户</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8" name="椭圆 7"/>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83973" name="TextBox 8"/>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1</a:t>
            </a:r>
            <a:endParaRPr lang="zh-CN" altLang="en-US" sz="3400">
              <a:solidFill>
                <a:schemeClr val="bg1"/>
              </a:solidFill>
              <a:latin typeface="Broadway"/>
            </a:endParaRPr>
          </a:p>
        </p:txBody>
      </p:sp>
      <p:sp>
        <p:nvSpPr>
          <p:cNvPr id="10" name="TextBox 9"/>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拜访前</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95288" y="3055938"/>
            <a:ext cx="3455987" cy="3325812"/>
          </a:xfrm>
          <a:prstGeom prst="rect">
            <a:avLst/>
          </a:prstGeom>
          <a:noFill/>
        </p:spPr>
        <p:txBody>
          <a:bodyPr>
            <a:spAutoFit/>
          </a:bodyPr>
          <a:lstStyle/>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提前预约，勿在异常繁忙或休息时拜访。</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做好资料准备（可列清单，一一核对）。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准备好谈话主题、思路和话语。</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出发前，最好与客户电话确认一下，以防临时发生变化。</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选好交通路线，算好时间出发，提前</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10</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分钟到场。</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3" name="Picture 2" descr="C:\Documents and Settings\tdz\桌面\A6D644A9E3A7F4BB78C0BAE16B6DF0E2.jpg"/>
          <p:cNvPicPr>
            <a:picLocks noChangeAspect="1" noChangeArrowheads="1"/>
          </p:cNvPicPr>
          <p:nvPr/>
        </p:nvPicPr>
        <p:blipFill>
          <a:blip r:embed="rId1" cstate="print"/>
          <a:srcRect/>
          <a:stretch>
            <a:fillRect/>
          </a:stretch>
        </p:blipFill>
        <p:spPr bwMode="auto">
          <a:xfrm>
            <a:off x="4067944" y="1418872"/>
            <a:ext cx="3536668" cy="5144244"/>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商务礼仪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拜访客户</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8" name="椭圆 7"/>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84997" name="TextBox 8"/>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10" name="TextBox 9"/>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拜访中</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68313" y="1309688"/>
            <a:ext cx="3455987" cy="5072062"/>
          </a:xfrm>
          <a:prstGeom prst="rect">
            <a:avLst/>
          </a:prstGeom>
          <a:noFill/>
        </p:spPr>
        <p:txBody>
          <a:bodyPr>
            <a:spAutoFit/>
          </a:bodyPr>
          <a:lstStyle/>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到了客户办公楼前，再整装一次。</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微笑着向接待员说明身份、拜访对象和目的。</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如受访者实在脱不开身，则留下自己的名片和相关资料，请接待员转交。</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见到拜访对象后，要握手、问候、交换名片。</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客户奉上茶水或咖啡时，应表示谢意。</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会谈时，注意称呼、遣词用字、语速、语气、语调。 </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会谈过程中，如无急事，不打电话或接电话。</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 name="Picture 2" descr="C:\Documents and Settings\tdz\桌面\1C3B12F6B2EF3B95349ABA3AAEA2B279.jpg"/>
          <p:cNvPicPr>
            <a:picLocks noChangeAspect="1" noChangeArrowheads="1"/>
          </p:cNvPicPr>
          <p:nvPr/>
        </p:nvPicPr>
        <p:blipFill rotWithShape="1">
          <a:blip r:embed="rId1" cstate="print"/>
          <a:srcRect/>
          <a:stretch>
            <a:fillRect/>
          </a:stretch>
        </p:blipFill>
        <p:spPr bwMode="auto">
          <a:xfrm>
            <a:off x="4139952" y="1397223"/>
            <a:ext cx="3616998" cy="4957605"/>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礼仪概述</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何为礼仪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348163" y="1381125"/>
            <a:ext cx="4400550" cy="2446338"/>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何为礼仪呢？古人说：“礼出于俗，俗化为礼”。今天那些约定俗成的礼仪规范，其实就是源于我们在</a:t>
            </a:r>
            <a:r>
              <a:rPr lang="zh-CN" altLang="en-US" b="1" dirty="0">
                <a:solidFill>
                  <a:srgbClr val="00B0F0"/>
                </a:solidFill>
                <a:latin typeface="微软雅黑" panose="020B0503020204020204" pitchFamily="34" charset="-122"/>
                <a:ea typeface="微软雅黑" panose="020B0503020204020204" pitchFamily="34" charset="-122"/>
              </a:rPr>
              <a:t>人际交往中最易让人接受的做法。</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也就是说，礼仪是在人际交往中，以一定的、约定俗成的程序方式来表现的律己敬人的过程。</a:t>
            </a:r>
            <a:endParaRPr lang="zh-CN" altLang="en-US" sz="1600" dirty="0"/>
          </a:p>
        </p:txBody>
      </p:sp>
      <p:sp>
        <p:nvSpPr>
          <p:cNvPr id="7" name="TextBox 6"/>
          <p:cNvSpPr txBox="1"/>
          <p:nvPr/>
        </p:nvSpPr>
        <p:spPr>
          <a:xfrm>
            <a:off x="4348163" y="4076700"/>
            <a:ext cx="4400550" cy="2447925"/>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从字面上解，“礼”就是尊重他人的一种观念，“仪”就是表达这种观念的一种形式。“礼仪”的核心本质就是：</a:t>
            </a:r>
            <a:r>
              <a:rPr lang="zh-CN" altLang="en-US" b="1" dirty="0">
                <a:solidFill>
                  <a:srgbClr val="00B0F0"/>
                </a:solidFill>
                <a:latin typeface="微软雅黑" panose="020B0503020204020204" pitchFamily="34" charset="-122"/>
                <a:ea typeface="微软雅黑" panose="020B0503020204020204" pitchFamily="34" charset="-122"/>
              </a:rPr>
              <a:t>尊重</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。礼仪是衡量一个人</a:t>
            </a:r>
            <a:r>
              <a:rPr lang="zh-CN" altLang="en-US" b="1" dirty="0">
                <a:solidFill>
                  <a:srgbClr val="00B0F0"/>
                </a:solidFill>
                <a:latin typeface="微软雅黑" panose="020B0503020204020204" pitchFamily="34" charset="-122"/>
                <a:ea typeface="微软雅黑" panose="020B0503020204020204" pitchFamily="34" charset="-122"/>
              </a:rPr>
              <a:t>道德水准高低和有无教养</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的尺度。礼仪不仅仅是一种形式，而且是一个人，一个集体乃至一个国家精神文明的象征。</a:t>
            </a:r>
            <a:endParaRPr lang="zh-CN" altLang="en-US" sz="1600" dirty="0"/>
          </a:p>
        </p:txBody>
      </p:sp>
      <p:pic>
        <p:nvPicPr>
          <p:cNvPr id="6149" name="Picture 5" descr="http://images.iegoffice.com/blog/jecomponent/jecomponent-06.jpg"/>
          <p:cNvPicPr>
            <a:picLocks noChangeAspect="1" noChangeArrowheads="1"/>
          </p:cNvPicPr>
          <p:nvPr/>
        </p:nvPicPr>
        <p:blipFill>
          <a:blip r:embed="rId1" cstate="print"/>
          <a:srcRect/>
          <a:stretch>
            <a:fillRect/>
          </a:stretch>
        </p:blipFill>
        <p:spPr bwMode="auto">
          <a:xfrm>
            <a:off x="603536" y="1380622"/>
            <a:ext cx="3358395" cy="5098740"/>
          </a:xfrm>
          <a:prstGeom prst="roundRect">
            <a:avLst>
              <a:gd name="adj" fmla="val 1632"/>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6149"/>
                                        </p:tgtEl>
                                        <p:attrNameLst>
                                          <p:attrName>style.visibility</p:attrName>
                                        </p:attrNameLst>
                                      </p:cBhvr>
                                      <p:to>
                                        <p:strVal val="visible"/>
                                      </p:to>
                                    </p:set>
                                    <p:animEffect transition="in" filter="fade">
                                      <p:cBhvr>
                                        <p:cTn id="18" dur="1000"/>
                                        <p:tgtEl>
                                          <p:spTgt spid="6149"/>
                                        </p:tgtEl>
                                      </p:cBhvr>
                                    </p:animEffect>
                                    <p:anim calcmode="lin" valueType="num">
                                      <p:cBhvr>
                                        <p:cTn id="19" dur="1000" fill="hold"/>
                                        <p:tgtEl>
                                          <p:spTgt spid="6149"/>
                                        </p:tgtEl>
                                        <p:attrNameLst>
                                          <p:attrName>ppt_x</p:attrName>
                                        </p:attrNameLst>
                                      </p:cBhvr>
                                      <p:tavLst>
                                        <p:tav tm="0">
                                          <p:val>
                                            <p:strVal val="#ppt_x"/>
                                          </p:val>
                                        </p:tav>
                                        <p:tav tm="100000">
                                          <p:val>
                                            <p:strVal val="#ppt_x"/>
                                          </p:val>
                                        </p:tav>
                                      </p:tavLst>
                                    </p:anim>
                                    <p:anim calcmode="lin" valueType="num">
                                      <p:cBhvr>
                                        <p:cTn id="20" dur="1000" fill="hold"/>
                                        <p:tgtEl>
                                          <p:spTgt spid="614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商务礼仪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拜访客户</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8" name="椭圆 7"/>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86021" name="TextBox 8"/>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3</a:t>
            </a:r>
            <a:endParaRPr lang="zh-CN" altLang="en-US" sz="3400">
              <a:solidFill>
                <a:schemeClr val="bg1"/>
              </a:solidFill>
              <a:latin typeface="Broadway"/>
            </a:endParaRPr>
          </a:p>
        </p:txBody>
      </p:sp>
      <p:sp>
        <p:nvSpPr>
          <p:cNvPr id="10" name="TextBox 9"/>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拜访后</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68313" y="3055938"/>
            <a:ext cx="3455987" cy="3325812"/>
          </a:xfrm>
          <a:prstGeom prst="rect">
            <a:avLst/>
          </a:prstGeom>
          <a:noFill/>
        </p:spPr>
        <p:txBody>
          <a:bodyPr>
            <a:spAutoFit/>
          </a:bodyPr>
          <a:lstStyle/>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根据对方的反应和态度来确定告辞的时间和时机。</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说完告辞就应起身离开座位，不要久说久坐不走。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感谢对方的接待，握手告辞。</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如办公室门原来是关闭的，出门后应轻轻把门关上。</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客户如要相送，应礼貌地请客户留步。</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9220" name="Picture 4" descr="C:\Documents and Settings\tdz\桌面\Img309671424.jpg"/>
          <p:cNvPicPr>
            <a:picLocks noChangeAspect="1" noChangeArrowheads="1"/>
          </p:cNvPicPr>
          <p:nvPr/>
        </p:nvPicPr>
        <p:blipFill>
          <a:blip r:embed="rId1" cstate="print"/>
          <a:srcRect/>
          <a:stretch>
            <a:fillRect/>
          </a:stretch>
        </p:blipFill>
        <p:spPr bwMode="auto">
          <a:xfrm>
            <a:off x="4298867" y="1268760"/>
            <a:ext cx="3482975" cy="5224463"/>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9220"/>
                                        </p:tgtEl>
                                        <p:attrNameLst>
                                          <p:attrName>style.visibility</p:attrName>
                                        </p:attrNameLst>
                                      </p:cBhvr>
                                      <p:to>
                                        <p:strVal val="visible"/>
                                      </p:to>
                                    </p:set>
                                    <p:animEffect transition="in" filter="fade">
                                      <p:cBhvr>
                                        <p:cTn id="23" dur="1000"/>
                                        <p:tgtEl>
                                          <p:spTgt spid="9220"/>
                                        </p:tgtEl>
                                      </p:cBhvr>
                                    </p:animEffect>
                                    <p:anim calcmode="lin" valueType="num">
                                      <p:cBhvr>
                                        <p:cTn id="24" dur="1000" fill="hold"/>
                                        <p:tgtEl>
                                          <p:spTgt spid="9220"/>
                                        </p:tgtEl>
                                        <p:attrNameLst>
                                          <p:attrName>ppt_x</p:attrName>
                                        </p:attrNameLst>
                                      </p:cBhvr>
                                      <p:tavLst>
                                        <p:tav tm="0">
                                          <p:val>
                                            <p:strVal val="#ppt_x"/>
                                          </p:val>
                                        </p:tav>
                                        <p:tav tm="100000">
                                          <p:val>
                                            <p:strVal val="#ppt_x"/>
                                          </p:val>
                                        </p:tav>
                                      </p:tavLst>
                                    </p:anim>
                                    <p:anim calcmode="lin" valueType="num">
                                      <p:cBhvr>
                                        <p:cTn id="25" dur="1000" fill="hold"/>
                                        <p:tgtEl>
                                          <p:spTgt spid="92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商务礼仪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会客礼仪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5" name="矩形 14"/>
          <p:cNvSpPr/>
          <p:nvPr/>
        </p:nvSpPr>
        <p:spPr>
          <a:xfrm>
            <a:off x="3040063" y="4365625"/>
            <a:ext cx="5203825" cy="1822450"/>
          </a:xfrm>
          <a:prstGeom prst="rect">
            <a:avLst/>
          </a:prstGeom>
          <a:noFill/>
        </p:spPr>
        <p:txBody>
          <a:bodyPr>
            <a:spAutoFit/>
          </a:bodyPr>
          <a:lstStyle/>
          <a:p>
            <a:pPr marL="285750" indent="-285750">
              <a:lnSpc>
                <a:spcPct val="150000"/>
              </a:lnSpc>
              <a:spcBef>
                <a:spcPts val="0"/>
              </a:spcBef>
              <a:spcAft>
                <a:spcPts val="0"/>
              </a:spcAft>
              <a:buFont typeface="Arial" panose="020B0604020202020204" pitchFamily="34" charset="0"/>
              <a:buChar char="•"/>
              <a:defRPr/>
            </a:pPr>
            <a:r>
              <a:rPr lang="zh-CN" altLang="en-US" sz="1500" dirty="0">
                <a:solidFill>
                  <a:schemeClr val="bg1">
                    <a:lumMod val="50000"/>
                  </a:schemeClr>
                </a:solidFill>
                <a:latin typeface="微软雅黑" panose="020B0503020204020204" pitchFamily="34" charset="-122"/>
                <a:ea typeface="微软雅黑" panose="020B0503020204020204" pitchFamily="34" charset="-122"/>
              </a:rPr>
              <a:t>确认访客所在单位、姓名、拜访对象、拜访目的。</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50000"/>
              </a:lnSpc>
              <a:spcBef>
                <a:spcPts val="0"/>
              </a:spcBef>
              <a:spcAft>
                <a:spcPts val="0"/>
              </a:spcAft>
              <a:buFont typeface="Arial" panose="020B0604020202020204" pitchFamily="34" charset="0"/>
              <a:buChar char="•"/>
              <a:defRPr/>
            </a:pPr>
            <a:r>
              <a:rPr lang="zh-CN" altLang="en-US" sz="1500" dirty="0">
                <a:solidFill>
                  <a:schemeClr val="bg1">
                    <a:lumMod val="50000"/>
                  </a:schemeClr>
                </a:solidFill>
                <a:latin typeface="微软雅黑" panose="020B0503020204020204" pitchFamily="34" charset="-122"/>
                <a:ea typeface="微软雅黑" panose="020B0503020204020204" pitchFamily="34" charset="-122"/>
              </a:rPr>
              <a:t>如本人没空接待，可安排他人接待。如暂时脱不开身，可请访客在指定地点等候，并按约定时间会见访客。</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50000"/>
              </a:lnSpc>
              <a:spcBef>
                <a:spcPts val="0"/>
              </a:spcBef>
              <a:spcAft>
                <a:spcPts val="0"/>
              </a:spcAft>
              <a:buFont typeface="Arial" panose="020B0604020202020204" pitchFamily="34" charset="0"/>
              <a:buChar char="•"/>
              <a:defRPr/>
            </a:pPr>
            <a:r>
              <a:rPr lang="zh-CN" altLang="en-US" sz="1500" dirty="0">
                <a:solidFill>
                  <a:schemeClr val="bg1">
                    <a:lumMod val="50000"/>
                  </a:schemeClr>
                </a:solidFill>
                <a:latin typeface="微软雅黑" panose="020B0503020204020204" pitchFamily="34" charset="-122"/>
                <a:ea typeface="微软雅黑" panose="020B0503020204020204" pitchFamily="34" charset="-122"/>
              </a:rPr>
              <a:t>如果访客找的是其他人，则迅速联系受访对象，告之访客的所在单位、姓名和来意。</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bwMode="auto">
          <a:xfrm>
            <a:off x="755650" y="3995738"/>
            <a:ext cx="1728788" cy="1668462"/>
            <a:chOff x="755576" y="3996011"/>
            <a:chExt cx="1728193" cy="1668953"/>
          </a:xfrm>
        </p:grpSpPr>
        <p:pic>
          <p:nvPicPr>
            <p:cNvPr id="87051" name="Picture 2" descr="E:\仝德志文件，勿删！\03-参考文档\！PPT图片及版面资源\06-PPT精选插图\04-图标\png_icon_453.png"/>
            <p:cNvPicPr>
              <a:picLocks noChangeAspect="1" noChangeArrowheads="1"/>
            </p:cNvPicPr>
            <p:nvPr/>
          </p:nvPicPr>
          <p:blipFill>
            <a:blip r:embed="rId1" cstate="print"/>
            <a:srcRect/>
            <a:stretch>
              <a:fillRect/>
            </a:stretch>
          </p:blipFill>
          <p:spPr bwMode="auto">
            <a:xfrm>
              <a:off x="935597" y="3996011"/>
              <a:ext cx="1219200" cy="1219200"/>
            </a:xfrm>
            <a:prstGeom prst="rect">
              <a:avLst/>
            </a:prstGeom>
            <a:noFill/>
            <a:ln w="9525">
              <a:noFill/>
              <a:miter lim="800000"/>
              <a:headEnd/>
              <a:tailEnd/>
            </a:ln>
          </p:spPr>
        </p:pic>
        <p:sp>
          <p:nvSpPr>
            <p:cNvPr id="17" name="矩形 4"/>
            <p:cNvSpPr>
              <a:spLocks noChangeArrowheads="1"/>
            </p:cNvSpPr>
            <p:nvPr/>
          </p:nvSpPr>
          <p:spPr bwMode="auto">
            <a:xfrm>
              <a:off x="755576" y="5165340"/>
              <a:ext cx="1728193" cy="499624"/>
            </a:xfrm>
            <a:prstGeom prst="rect">
              <a:avLst/>
            </a:prstGeom>
            <a:noFill/>
            <a:ln w="9525">
              <a:noFill/>
              <a:miter lim="800000"/>
            </a:ln>
            <a:effectLst/>
          </p:spPr>
          <p:txBody>
            <a:bodyPr>
              <a:spAutoFit/>
            </a:bodyPr>
            <a:lstStyle/>
            <a:p>
              <a:pPr>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接待临时访客</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grpSp>
      <p:cxnSp>
        <p:nvCxnSpPr>
          <p:cNvPr id="5" name="肘形连接符 4"/>
          <p:cNvCxnSpPr/>
          <p:nvPr/>
        </p:nvCxnSpPr>
        <p:spPr>
          <a:xfrm>
            <a:off x="755650" y="5873750"/>
            <a:ext cx="7488238" cy="363538"/>
          </a:xfrm>
          <a:prstGeom prst="bentConnector3">
            <a:avLst>
              <a:gd name="adj1" fmla="val 27007"/>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31" name="矩形 30"/>
          <p:cNvSpPr/>
          <p:nvPr/>
        </p:nvSpPr>
        <p:spPr>
          <a:xfrm>
            <a:off x="3040063" y="2060575"/>
            <a:ext cx="5203825" cy="1436688"/>
          </a:xfrm>
          <a:prstGeom prst="rect">
            <a:avLst/>
          </a:prstGeom>
          <a:noFill/>
        </p:spPr>
        <p:txBody>
          <a:bodyPr>
            <a:spAutoFit/>
          </a:bodyPr>
          <a:lstStyle/>
          <a:p>
            <a:pPr marL="285750" indent="-285750">
              <a:lnSpc>
                <a:spcPct val="150000"/>
              </a:lnSpc>
              <a:spcBef>
                <a:spcPts val="0"/>
              </a:spcBef>
              <a:spcAft>
                <a:spcPts val="0"/>
              </a:spcAft>
              <a:buFont typeface="Arial" panose="020B0604020202020204" pitchFamily="34" charset="0"/>
              <a:buChar char="•"/>
              <a:defRPr/>
            </a:pPr>
            <a:r>
              <a:rPr lang="zh-CN" altLang="en-US" sz="1500" dirty="0">
                <a:solidFill>
                  <a:schemeClr val="bg1">
                    <a:lumMod val="50000"/>
                  </a:schemeClr>
                </a:solidFill>
                <a:latin typeface="微软雅黑" panose="020B0503020204020204" pitchFamily="34" charset="-122"/>
                <a:ea typeface="微软雅黑" panose="020B0503020204020204" pitchFamily="34" charset="-122"/>
              </a:rPr>
              <a:t>看到客户后，微笑着打招呼，起身，握手。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50000"/>
              </a:lnSpc>
              <a:spcBef>
                <a:spcPts val="0"/>
              </a:spcBef>
              <a:spcAft>
                <a:spcPts val="0"/>
              </a:spcAft>
              <a:buFont typeface="Arial" panose="020B0604020202020204" pitchFamily="34" charset="0"/>
              <a:buChar char="•"/>
              <a:defRPr/>
            </a:pPr>
            <a:r>
              <a:rPr lang="zh-CN" altLang="en-US" sz="1500" dirty="0">
                <a:solidFill>
                  <a:schemeClr val="bg1">
                    <a:lumMod val="50000"/>
                  </a:schemeClr>
                </a:solidFill>
                <a:latin typeface="微软雅黑" panose="020B0503020204020204" pitchFamily="34" charset="-122"/>
                <a:ea typeface="微软雅黑" panose="020B0503020204020204" pitchFamily="34" charset="-122"/>
              </a:rPr>
              <a:t>将客户引到会议室，奉茶或咖啡。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50000"/>
              </a:lnSpc>
              <a:spcBef>
                <a:spcPts val="0"/>
              </a:spcBef>
              <a:spcAft>
                <a:spcPts val="0"/>
              </a:spcAft>
              <a:buFont typeface="Arial" panose="020B0604020202020204" pitchFamily="34" charset="0"/>
              <a:buChar char="•"/>
              <a:defRPr/>
            </a:pPr>
            <a:r>
              <a:rPr lang="zh-CN" altLang="en-US" sz="1500" dirty="0">
                <a:solidFill>
                  <a:schemeClr val="bg1">
                    <a:lumMod val="50000"/>
                  </a:schemeClr>
                </a:solidFill>
                <a:latin typeface="微软雅黑" panose="020B0503020204020204" pitchFamily="34" charset="-122"/>
                <a:ea typeface="微软雅黑" panose="020B0503020204020204" pitchFamily="34" charset="-122"/>
              </a:rPr>
              <a:t>如果在办公室会客，请勿坐在办公桌后，要坐在茶几旁会客。</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bwMode="auto">
          <a:xfrm>
            <a:off x="755650" y="1430338"/>
            <a:ext cx="1728788" cy="1651000"/>
            <a:chOff x="755576" y="1430321"/>
            <a:chExt cx="1728193" cy="1651408"/>
          </a:xfrm>
        </p:grpSpPr>
        <p:pic>
          <p:nvPicPr>
            <p:cNvPr id="87049" name="Picture 3" descr="E:\仝德志文件，勿删！\03-参考文档\！PPT图片及版面资源\06-PPT精选插图\04-图标\A00979B18EE28F7A1C486D5CEE41D456.png"/>
            <p:cNvPicPr>
              <a:picLocks noChangeAspect="1" noChangeArrowheads="1"/>
            </p:cNvPicPr>
            <p:nvPr/>
          </p:nvPicPr>
          <p:blipFill>
            <a:blip r:embed="rId2" cstate="print"/>
            <a:srcRect t="10854"/>
            <a:stretch>
              <a:fillRect/>
            </a:stretch>
          </p:blipFill>
          <p:spPr bwMode="auto">
            <a:xfrm>
              <a:off x="935597" y="1430321"/>
              <a:ext cx="1477376" cy="1317018"/>
            </a:xfrm>
            <a:prstGeom prst="rect">
              <a:avLst/>
            </a:prstGeom>
            <a:noFill/>
            <a:ln w="9525">
              <a:noFill/>
              <a:miter lim="800000"/>
              <a:headEnd/>
              <a:tailEnd/>
            </a:ln>
          </p:spPr>
        </p:pic>
        <p:sp>
          <p:nvSpPr>
            <p:cNvPr id="32" name="矩形 4"/>
            <p:cNvSpPr>
              <a:spLocks noChangeArrowheads="1"/>
            </p:cNvSpPr>
            <p:nvPr/>
          </p:nvSpPr>
          <p:spPr bwMode="auto">
            <a:xfrm>
              <a:off x="755576" y="2582105"/>
              <a:ext cx="1728193" cy="499624"/>
            </a:xfrm>
            <a:prstGeom prst="rect">
              <a:avLst/>
            </a:prstGeom>
            <a:noFill/>
            <a:ln w="9525">
              <a:noFill/>
              <a:miter lim="800000"/>
            </a:ln>
            <a:effectLst/>
          </p:spPr>
          <p:txBody>
            <a:bodyPr>
              <a:spAutoFit/>
            </a:bodyPr>
            <a:lstStyle/>
            <a:p>
              <a:pPr>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接待预约访客</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grpSp>
      <p:cxnSp>
        <p:nvCxnSpPr>
          <p:cNvPr id="33" name="肘形连接符 32"/>
          <p:cNvCxnSpPr/>
          <p:nvPr/>
        </p:nvCxnSpPr>
        <p:spPr>
          <a:xfrm>
            <a:off x="755650" y="3290888"/>
            <a:ext cx="7488238" cy="354012"/>
          </a:xfrm>
          <a:prstGeom prst="bentConnector3">
            <a:avLst>
              <a:gd name="adj1" fmla="val 27324"/>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1000"/>
                            </p:stCondLst>
                            <p:childTnLst>
                              <p:par>
                                <p:cTn id="34" presetID="42"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P spid="3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商务礼仪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位置</a:t>
            </a:r>
            <a:r>
              <a:rPr lang="zh-CN" altLang="en-US" b="1" kern="0" dirty="0" smtClean="0">
                <a:solidFill>
                  <a:srgbClr val="FFC000"/>
                </a:solidFill>
                <a:latin typeface="微软雅黑" panose="020B0503020204020204" pitchFamily="34" charset="-122"/>
                <a:ea typeface="微软雅黑" panose="020B0503020204020204" pitchFamily="34" charset="-122"/>
              </a:rPr>
              <a:t>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1" name="椭圆 40"/>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88069" name="TextBox 41"/>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1</a:t>
            </a:r>
            <a:endParaRPr lang="zh-CN" altLang="en-US" sz="3400">
              <a:solidFill>
                <a:schemeClr val="bg1"/>
              </a:solidFill>
              <a:latin typeface="Broadway"/>
            </a:endParaRPr>
          </a:p>
        </p:txBody>
      </p:sp>
      <p:sp>
        <p:nvSpPr>
          <p:cNvPr id="43" name="TextBox 42"/>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同行礼仪</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pic>
        <p:nvPicPr>
          <p:cNvPr id="12293" name="Picture 5" descr="C:\Documents and Settings\tdz\桌面\礼仪培训\A1277825D9A3444FAB210D73ADF3DCAC.jpg"/>
          <p:cNvPicPr>
            <a:picLocks noChangeAspect="1" noChangeArrowheads="1"/>
          </p:cNvPicPr>
          <p:nvPr/>
        </p:nvPicPr>
        <p:blipFill>
          <a:blip r:embed="rId1" cstate="print"/>
          <a:srcRect/>
          <a:stretch>
            <a:fillRect/>
          </a:stretch>
        </p:blipFill>
        <p:spPr bwMode="auto">
          <a:xfrm>
            <a:off x="3203848" y="3321206"/>
            <a:ext cx="4536108" cy="3024072"/>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
        <p:nvSpPr>
          <p:cNvPr id="45" name="TextBox 44"/>
          <p:cNvSpPr txBox="1"/>
          <p:nvPr/>
        </p:nvSpPr>
        <p:spPr>
          <a:xfrm>
            <a:off x="179388" y="4492625"/>
            <a:ext cx="2790825" cy="1871663"/>
          </a:xfrm>
          <a:prstGeom prst="rect">
            <a:avLst/>
          </a:prstGeom>
          <a:noFill/>
        </p:spPr>
        <p:txBody>
          <a:bodyPr>
            <a:spAutoFit/>
          </a:bodyPr>
          <a:lstStyle/>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二人同行时：右为尊，安全为尊；</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三人同行时：中为尊；</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32000"/>
              </a:lnSpc>
              <a:spcBef>
                <a:spcPts val="600"/>
              </a:spcBef>
              <a:spcAft>
                <a:spcPts val="0"/>
              </a:spcAft>
              <a:buFont typeface="Arial" panose="020B0604020202020204" pitchFamily="34" charset="0"/>
              <a:buChar char="•"/>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四人同行时：应分成两排，前排为尊； </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3132138" y="1544638"/>
            <a:ext cx="4608512" cy="1392237"/>
          </a:xfrm>
          <a:prstGeom prst="rect">
            <a:avLst/>
          </a:prstGeom>
          <a:noFill/>
        </p:spPr>
        <p:txBody>
          <a:bodyPr>
            <a:spAutoFit/>
          </a:bodyPr>
          <a:lstStyle/>
          <a:p>
            <a:pPr indent="457200">
              <a:lnSpc>
                <a:spcPct val="132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在为客人引导时，应走在客人的左前方</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2</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至</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3</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步，并与客人保持步伐一致。这样做是遵循两个原则：一是以右为尊，二是把安全留给客人（因为中国基本是车辆靠右行驶）。</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1000"/>
                                        <p:tgtEl>
                                          <p:spTgt spid="43"/>
                                        </p:tgtEl>
                                      </p:cBhvr>
                                    </p:animEffect>
                                    <p:anim calcmode="lin" valueType="num">
                                      <p:cBhvr>
                                        <p:cTn id="12" dur="1000" fill="hold"/>
                                        <p:tgtEl>
                                          <p:spTgt spid="43"/>
                                        </p:tgtEl>
                                        <p:attrNameLst>
                                          <p:attrName>ppt_x</p:attrName>
                                        </p:attrNameLst>
                                      </p:cBhvr>
                                      <p:tavLst>
                                        <p:tav tm="0">
                                          <p:val>
                                            <p:strVal val="#ppt_x"/>
                                          </p:val>
                                        </p:tav>
                                        <p:tav tm="100000">
                                          <p:val>
                                            <p:strVal val="#ppt_x"/>
                                          </p:val>
                                        </p:tav>
                                      </p:tavLst>
                                    </p:anim>
                                    <p:anim calcmode="lin" valueType="num">
                                      <p:cBhvr>
                                        <p:cTn id="1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1000"/>
                                        <p:tgtEl>
                                          <p:spTgt spid="45"/>
                                        </p:tgtEl>
                                      </p:cBhvr>
                                    </p:animEffect>
                                    <p:anim calcmode="lin" valueType="num">
                                      <p:cBhvr>
                                        <p:cTn id="19" dur="1000" fill="hold"/>
                                        <p:tgtEl>
                                          <p:spTgt spid="45"/>
                                        </p:tgtEl>
                                        <p:attrNameLst>
                                          <p:attrName>ppt_x</p:attrName>
                                        </p:attrNameLst>
                                      </p:cBhvr>
                                      <p:tavLst>
                                        <p:tav tm="0">
                                          <p:val>
                                            <p:strVal val="#ppt_x"/>
                                          </p:val>
                                        </p:tav>
                                        <p:tav tm="100000">
                                          <p:val>
                                            <p:strVal val="#ppt_x"/>
                                          </p:val>
                                        </p:tav>
                                      </p:tavLst>
                                    </p:anim>
                                    <p:anim calcmode="lin" valueType="num">
                                      <p:cBhvr>
                                        <p:cTn id="20"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1000"/>
                                        <p:tgtEl>
                                          <p:spTgt spid="46"/>
                                        </p:tgtEl>
                                      </p:cBhvr>
                                    </p:animEffect>
                                    <p:anim calcmode="lin" valueType="num">
                                      <p:cBhvr>
                                        <p:cTn id="26" dur="1000" fill="hold"/>
                                        <p:tgtEl>
                                          <p:spTgt spid="46"/>
                                        </p:tgtEl>
                                        <p:attrNameLst>
                                          <p:attrName>ppt_x</p:attrName>
                                        </p:attrNameLst>
                                      </p:cBhvr>
                                      <p:tavLst>
                                        <p:tav tm="0">
                                          <p:val>
                                            <p:strVal val="#ppt_x"/>
                                          </p:val>
                                        </p:tav>
                                        <p:tav tm="100000">
                                          <p:val>
                                            <p:strVal val="#ppt_x"/>
                                          </p:val>
                                        </p:tav>
                                      </p:tavLst>
                                    </p:anim>
                                    <p:anim calcmode="lin" valueType="num">
                                      <p:cBhvr>
                                        <p:cTn id="27" dur="1000" fill="hold"/>
                                        <p:tgtEl>
                                          <p:spTgt spid="46"/>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12293"/>
                                        </p:tgtEl>
                                        <p:attrNameLst>
                                          <p:attrName>style.visibility</p:attrName>
                                        </p:attrNameLst>
                                      </p:cBhvr>
                                      <p:to>
                                        <p:strVal val="visible"/>
                                      </p:to>
                                    </p:set>
                                    <p:animEffect transition="in" filter="fade">
                                      <p:cBhvr>
                                        <p:cTn id="30" dur="1000"/>
                                        <p:tgtEl>
                                          <p:spTgt spid="12293"/>
                                        </p:tgtEl>
                                      </p:cBhvr>
                                    </p:animEffect>
                                    <p:anim calcmode="lin" valueType="num">
                                      <p:cBhvr>
                                        <p:cTn id="31" dur="1000" fill="hold"/>
                                        <p:tgtEl>
                                          <p:spTgt spid="12293"/>
                                        </p:tgtEl>
                                        <p:attrNameLst>
                                          <p:attrName>ppt_x</p:attrName>
                                        </p:attrNameLst>
                                      </p:cBhvr>
                                      <p:tavLst>
                                        <p:tav tm="0">
                                          <p:val>
                                            <p:strVal val="#ppt_x"/>
                                          </p:val>
                                        </p:tav>
                                        <p:tav tm="100000">
                                          <p:val>
                                            <p:strVal val="#ppt_x"/>
                                          </p:val>
                                        </p:tav>
                                      </p:tavLst>
                                    </p:anim>
                                    <p:anim calcmode="lin" valueType="num">
                                      <p:cBhvr>
                                        <p:cTn id="32" dur="1000" fill="hold"/>
                                        <p:tgtEl>
                                          <p:spTgt spid="122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3" grpId="0"/>
      <p:bldP spid="45" grpId="0"/>
      <p:bldP spid="4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商务礼仪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位置</a:t>
            </a:r>
            <a:r>
              <a:rPr lang="zh-CN" altLang="en-US" b="1" kern="0" dirty="0" smtClean="0">
                <a:solidFill>
                  <a:srgbClr val="FFC000"/>
                </a:solidFill>
                <a:latin typeface="微软雅黑" panose="020B0503020204020204" pitchFamily="34" charset="-122"/>
                <a:ea typeface="微软雅黑" panose="020B0503020204020204" pitchFamily="34" charset="-122"/>
              </a:rPr>
              <a:t>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1" name="椭圆 40"/>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89093" name="TextBox 41"/>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2</a:t>
            </a:r>
            <a:endParaRPr lang="zh-CN" altLang="en-US" sz="3400">
              <a:solidFill>
                <a:schemeClr val="bg1"/>
              </a:solidFill>
              <a:latin typeface="Broadway"/>
            </a:endParaRPr>
          </a:p>
        </p:txBody>
      </p:sp>
      <p:sp>
        <p:nvSpPr>
          <p:cNvPr id="43" name="TextBox 42"/>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电梯礼仪</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323850" y="2852738"/>
            <a:ext cx="3500438" cy="1528762"/>
          </a:xfrm>
          <a:prstGeom prst="rect">
            <a:avLst/>
          </a:prstGeom>
          <a:noFill/>
        </p:spPr>
        <p:txBody>
          <a:bodyPr>
            <a:spAutoFit/>
          </a:bodyPr>
          <a:lstStyle/>
          <a:p>
            <a:pPr indent="457200">
              <a:lnSpc>
                <a:spcPts val="28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上楼梯时，尊者先上；下楼梯时，卑者先下。即，尊者始终在高位置上。但，男女同行时，上楼梯，男士在前女士在后，或左侧同行，防止尴尬。</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3850" y="4627563"/>
            <a:ext cx="3500438" cy="1895475"/>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电梯没有其他人的情况下，在尊者之前进入电梯，按住开的按钮，此时请尊者再进入电梯。如到出电梯时，按住开的按钮，请尊者先出。</a:t>
            </a:r>
            <a:r>
              <a:rPr lang="zh-CN" altLang="en-US" sz="1600" b="1" dirty="0">
                <a:solidFill>
                  <a:srgbClr val="00B0F0"/>
                </a:solidFill>
                <a:latin typeface="微软雅黑" panose="020B0503020204020204" pitchFamily="34" charset="-122"/>
                <a:ea typeface="微软雅黑" panose="020B0503020204020204" pitchFamily="34" charset="-122"/>
              </a:rPr>
              <a:t>电梯内有人时，无论上下都应尊者优先。</a:t>
            </a:r>
            <a:endParaRPr lang="zh-CN" altLang="en-US" sz="1600" b="1" dirty="0">
              <a:solidFill>
                <a:srgbClr val="00B0F0"/>
              </a:solidFill>
              <a:latin typeface="微软雅黑" panose="020B0503020204020204" pitchFamily="34" charset="-122"/>
              <a:ea typeface="微软雅黑" panose="020B0503020204020204" pitchFamily="34" charset="-122"/>
            </a:endParaRPr>
          </a:p>
        </p:txBody>
      </p:sp>
      <p:pic>
        <p:nvPicPr>
          <p:cNvPr id="13315" name="Picture 3" descr="C:\Documents and Settings\tdz\桌面\未标题-1 拷贝.jpg"/>
          <p:cNvPicPr>
            <a:picLocks noChangeAspect="1" noChangeArrowheads="1"/>
          </p:cNvPicPr>
          <p:nvPr/>
        </p:nvPicPr>
        <p:blipFill>
          <a:blip r:embed="rId1" cstate="print"/>
          <a:srcRect/>
          <a:stretch>
            <a:fillRect/>
          </a:stretch>
        </p:blipFill>
        <p:spPr bwMode="auto">
          <a:xfrm>
            <a:off x="4211960" y="1370806"/>
            <a:ext cx="3528913" cy="5151698"/>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3315"/>
                                        </p:tgtEl>
                                        <p:attrNameLst>
                                          <p:attrName>style.visibility</p:attrName>
                                        </p:attrNameLst>
                                      </p:cBhvr>
                                      <p:to>
                                        <p:strVal val="visible"/>
                                      </p:to>
                                    </p:set>
                                    <p:animEffect transition="in" filter="fade">
                                      <p:cBhvr>
                                        <p:cTn id="19" dur="1000"/>
                                        <p:tgtEl>
                                          <p:spTgt spid="13315"/>
                                        </p:tgtEl>
                                      </p:cBhvr>
                                    </p:animEffect>
                                    <p:anim calcmode="lin" valueType="num">
                                      <p:cBhvr>
                                        <p:cTn id="20" dur="1000" fill="hold"/>
                                        <p:tgtEl>
                                          <p:spTgt spid="13315"/>
                                        </p:tgtEl>
                                        <p:attrNameLst>
                                          <p:attrName>ppt_x</p:attrName>
                                        </p:attrNameLst>
                                      </p:cBhvr>
                                      <p:tavLst>
                                        <p:tav tm="0">
                                          <p:val>
                                            <p:strVal val="#ppt_x"/>
                                          </p:val>
                                        </p:tav>
                                        <p:tav tm="100000">
                                          <p:val>
                                            <p:strVal val="#ppt_x"/>
                                          </p:val>
                                        </p:tav>
                                      </p:tavLst>
                                    </p:anim>
                                    <p:anim calcmode="lin" valueType="num">
                                      <p:cBhvr>
                                        <p:cTn id="21" dur="1000" fill="hold"/>
                                        <p:tgtEl>
                                          <p:spTgt spid="1331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11" grpId="0"/>
      <p:bldP spid="1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商务礼仪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位置</a:t>
            </a:r>
            <a:r>
              <a:rPr lang="zh-CN" altLang="en-US" b="1" kern="0" dirty="0" smtClean="0">
                <a:solidFill>
                  <a:srgbClr val="FFC000"/>
                </a:solidFill>
                <a:latin typeface="微软雅黑" panose="020B0503020204020204" pitchFamily="34" charset="-122"/>
                <a:ea typeface="微软雅黑" panose="020B0503020204020204" pitchFamily="34" charset="-122"/>
              </a:rPr>
              <a:t>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1" name="椭圆 40"/>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90117" name="TextBox 41"/>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3</a:t>
            </a:r>
            <a:endParaRPr lang="zh-CN" altLang="en-US" sz="3400">
              <a:solidFill>
                <a:schemeClr val="bg1"/>
              </a:solidFill>
              <a:latin typeface="Broadway"/>
            </a:endParaRPr>
          </a:p>
        </p:txBody>
      </p:sp>
      <p:sp>
        <p:nvSpPr>
          <p:cNvPr id="43" name="TextBox 42"/>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乘车礼仪</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cxnSp>
        <p:nvCxnSpPr>
          <p:cNvPr id="13" name="直接连接符 12"/>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14" name="矩形 13"/>
          <p:cNvSpPr>
            <a:spLocks noChangeArrowheads="1"/>
          </p:cNvSpPr>
          <p:nvPr/>
        </p:nvSpPr>
        <p:spPr bwMode="auto">
          <a:xfrm>
            <a:off x="2195513" y="1346200"/>
            <a:ext cx="4679950" cy="508000"/>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如何优雅地上下车：不走光</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550863" y="2276475"/>
            <a:ext cx="3660775" cy="1528763"/>
          </a:xfrm>
          <a:prstGeom prst="rect">
            <a:avLst/>
          </a:prstGeom>
          <a:noFill/>
        </p:spPr>
        <p:txBody>
          <a:bodyPr>
            <a:spAutoFit/>
          </a:bodyPr>
          <a:lstStyle/>
          <a:p>
            <a:pPr indent="457200">
              <a:lnSpc>
                <a:spcPts val="28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上车时优雅的姿势：扶着门，把身体放低，轻轻移进车子，臀部先进。错误的上车姿势是低着头，拱着背，钻进车里。</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539750" y="4338638"/>
            <a:ext cx="3671888" cy="1570037"/>
          </a:xfrm>
          <a:prstGeom prst="rect">
            <a:avLst/>
          </a:prstGeom>
          <a:noFill/>
        </p:spPr>
        <p:txBody>
          <a:bodyPr>
            <a:spAutoFit/>
          </a:bodyPr>
          <a:lstStyle/>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下车时优雅的姿势：先伸出一只脚站稳后，让身体徐徐升起，臀部后出。错误的姿势是伸出头来，十分艰难地把身体钻出来。</a:t>
            </a:r>
            <a:endParaRPr lang="zh-CN" altLang="en-US" sz="1600" b="1" dirty="0">
              <a:solidFill>
                <a:srgbClr val="00B0F0"/>
              </a:solidFill>
              <a:latin typeface="微软雅黑" panose="020B0503020204020204" pitchFamily="34" charset="-122"/>
              <a:ea typeface="微软雅黑" panose="020B0503020204020204" pitchFamily="34" charset="-122"/>
            </a:endParaRPr>
          </a:p>
        </p:txBody>
      </p:sp>
      <p:pic>
        <p:nvPicPr>
          <p:cNvPr id="14339" name="Picture 3" descr="C:\Documents and Settings\tdz\桌面\53531208194952738.jpg"/>
          <p:cNvPicPr>
            <a:picLocks noChangeAspect="1" noChangeArrowheads="1"/>
          </p:cNvPicPr>
          <p:nvPr/>
        </p:nvPicPr>
        <p:blipFill>
          <a:blip r:embed="rId1" cstate="print"/>
          <a:srcRect/>
          <a:stretch>
            <a:fillRect/>
          </a:stretch>
        </p:blipFill>
        <p:spPr bwMode="auto">
          <a:xfrm>
            <a:off x="4551996" y="2096851"/>
            <a:ext cx="3024336" cy="4284477"/>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14339"/>
                                        </p:tgtEl>
                                        <p:attrNameLst>
                                          <p:attrName>style.visibility</p:attrName>
                                        </p:attrNameLst>
                                      </p:cBhvr>
                                      <p:to>
                                        <p:strVal val="visible"/>
                                      </p:to>
                                    </p:set>
                                    <p:animEffect transition="in" filter="fade">
                                      <p:cBhvr>
                                        <p:cTn id="35" dur="1000"/>
                                        <p:tgtEl>
                                          <p:spTgt spid="14339"/>
                                        </p:tgtEl>
                                      </p:cBhvr>
                                    </p:animEffect>
                                    <p:anim calcmode="lin" valueType="num">
                                      <p:cBhvr>
                                        <p:cTn id="36" dur="1000" fill="hold"/>
                                        <p:tgtEl>
                                          <p:spTgt spid="14339"/>
                                        </p:tgtEl>
                                        <p:attrNameLst>
                                          <p:attrName>ppt_x</p:attrName>
                                        </p:attrNameLst>
                                      </p:cBhvr>
                                      <p:tavLst>
                                        <p:tav tm="0">
                                          <p:val>
                                            <p:strVal val="#ppt_x"/>
                                          </p:val>
                                        </p:tav>
                                        <p:tav tm="100000">
                                          <p:val>
                                            <p:strVal val="#ppt_x"/>
                                          </p:val>
                                        </p:tav>
                                      </p:tavLst>
                                    </p:anim>
                                    <p:anim calcmode="lin" valueType="num">
                                      <p:cBhvr>
                                        <p:cTn id="37" dur="1000" fill="hold"/>
                                        <p:tgtEl>
                                          <p:spTgt spid="143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14" grpId="0"/>
      <p:bldP spid="15" grpId="0"/>
      <p:bldP spid="1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商务礼仪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位置</a:t>
            </a:r>
            <a:r>
              <a:rPr lang="zh-CN" altLang="en-US" b="1" kern="0" dirty="0" smtClean="0">
                <a:solidFill>
                  <a:srgbClr val="FFC000"/>
                </a:solidFill>
                <a:latin typeface="微软雅黑" panose="020B0503020204020204" pitchFamily="34" charset="-122"/>
                <a:ea typeface="微软雅黑" panose="020B0503020204020204" pitchFamily="34" charset="-122"/>
              </a:rPr>
              <a:t>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1" name="椭圆 40"/>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91141" name="TextBox 41"/>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3</a:t>
            </a:r>
            <a:endParaRPr lang="zh-CN" altLang="en-US" sz="3400">
              <a:solidFill>
                <a:schemeClr val="bg1"/>
              </a:solidFill>
              <a:latin typeface="Broadway"/>
            </a:endParaRPr>
          </a:p>
        </p:txBody>
      </p:sp>
      <p:sp>
        <p:nvSpPr>
          <p:cNvPr id="43" name="TextBox 42"/>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乘车礼仪</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pic>
        <p:nvPicPr>
          <p:cNvPr id="15362" name="Picture 2" descr="C:\Documents and Settings\tdz\桌面\2010060108(1).jpg"/>
          <p:cNvPicPr>
            <a:picLocks noChangeAspect="1" noChangeArrowheads="1"/>
          </p:cNvPicPr>
          <p:nvPr/>
        </p:nvPicPr>
        <p:blipFill>
          <a:blip r:embed="rId1" cstate="print"/>
          <a:srcRect/>
          <a:stretch>
            <a:fillRect/>
          </a:stretch>
        </p:blipFill>
        <p:spPr bwMode="auto">
          <a:xfrm>
            <a:off x="2195736" y="2750241"/>
            <a:ext cx="5248275" cy="2486025"/>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cxnSp>
        <p:nvCxnSpPr>
          <p:cNvPr id="18" name="直接连接符 17"/>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19" name="矩形 18"/>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乘车座次</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9" name="线形标注 2 8"/>
          <p:cNvSpPr/>
          <p:nvPr/>
        </p:nvSpPr>
        <p:spPr>
          <a:xfrm>
            <a:off x="6435725" y="2060575"/>
            <a:ext cx="1008063" cy="392113"/>
          </a:xfrm>
          <a:prstGeom prst="borderCallout2">
            <a:avLst>
              <a:gd name="adj1" fmla="val 18750"/>
              <a:gd name="adj2" fmla="val -8333"/>
              <a:gd name="adj3" fmla="val 18750"/>
              <a:gd name="adj4" fmla="val -16667"/>
              <a:gd name="adj5" fmla="val 531964"/>
              <a:gd name="adj6" fmla="val -34994"/>
            </a:avLst>
          </a:prstGeom>
          <a:ln>
            <a:headEnd type="oval"/>
            <a:tailEnd type="oval" w="med" len="med"/>
          </a:ln>
        </p:spPr>
        <p:style>
          <a:lnRef idx="1">
            <a:schemeClr val="accent2"/>
          </a:lnRef>
          <a:fillRef idx="3">
            <a:schemeClr val="accent2"/>
          </a:fillRef>
          <a:effectRef idx="2">
            <a:schemeClr val="accent2"/>
          </a:effectRef>
          <a:fontRef idx="minor">
            <a:schemeClr val="lt1"/>
          </a:fontRef>
        </p:style>
        <p:txBody>
          <a:bodyPr anchor="ctr"/>
          <a:lstStyle/>
          <a:p>
            <a:pPr algn="ctr">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专职司机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 name="线形标注 2 26"/>
          <p:cNvSpPr/>
          <p:nvPr/>
        </p:nvSpPr>
        <p:spPr>
          <a:xfrm flipH="1">
            <a:off x="684213" y="3902075"/>
            <a:ext cx="1023937" cy="390525"/>
          </a:xfrm>
          <a:prstGeom prst="borderCallout2">
            <a:avLst>
              <a:gd name="adj1" fmla="val 18750"/>
              <a:gd name="adj2" fmla="val -8333"/>
              <a:gd name="adj3" fmla="val 18750"/>
              <a:gd name="adj4" fmla="val -16667"/>
              <a:gd name="adj5" fmla="val 267999"/>
              <a:gd name="adj6" fmla="val -165658"/>
            </a:avLst>
          </a:prstGeom>
          <a:ln>
            <a:headEnd type="oval"/>
            <a:tailEnd type="oval" w="med" len="med"/>
          </a:ln>
        </p:spPr>
        <p:style>
          <a:lnRef idx="1">
            <a:schemeClr val="accent3"/>
          </a:lnRef>
          <a:fillRef idx="3">
            <a:schemeClr val="accent3"/>
          </a:fillRef>
          <a:effectRef idx="2">
            <a:schemeClr val="accent3"/>
          </a:effectRef>
          <a:fontRef idx="minor">
            <a:schemeClr val="lt1"/>
          </a:fontRef>
        </p:style>
        <p:txBody>
          <a:bodyPr anchor="ctr"/>
          <a:lstStyle/>
          <a:p>
            <a:pPr algn="ctr">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①老总</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8" name="线形标注 2 27"/>
          <p:cNvSpPr/>
          <p:nvPr/>
        </p:nvSpPr>
        <p:spPr>
          <a:xfrm flipH="1">
            <a:off x="684213" y="3308350"/>
            <a:ext cx="1023937" cy="390525"/>
          </a:xfrm>
          <a:prstGeom prst="borderCallout2">
            <a:avLst>
              <a:gd name="adj1" fmla="val 18750"/>
              <a:gd name="adj2" fmla="val -8333"/>
              <a:gd name="adj3" fmla="val 18750"/>
              <a:gd name="adj4" fmla="val -16667"/>
              <a:gd name="adj5" fmla="val 304408"/>
              <a:gd name="adj6" fmla="val -169351"/>
            </a:avLst>
          </a:prstGeom>
          <a:ln>
            <a:headEnd type="oval"/>
            <a:tailEnd type="oval" w="med" len="med"/>
          </a:ln>
        </p:spPr>
        <p:style>
          <a:lnRef idx="1">
            <a:schemeClr val="accent1"/>
          </a:lnRef>
          <a:fillRef idx="3">
            <a:schemeClr val="accent1"/>
          </a:fillRef>
          <a:effectRef idx="2">
            <a:schemeClr val="accent1"/>
          </a:effectRef>
          <a:fontRef idx="minor">
            <a:schemeClr val="lt1"/>
          </a:fontRef>
        </p:style>
        <p:txBody>
          <a:bodyPr anchor="ctr"/>
          <a:lstStyle/>
          <a:p>
            <a:pPr algn="ctr">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③职员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9" name="线形标注 2 28"/>
          <p:cNvSpPr/>
          <p:nvPr/>
        </p:nvSpPr>
        <p:spPr>
          <a:xfrm flipH="1">
            <a:off x="684213" y="2708275"/>
            <a:ext cx="1023937" cy="392113"/>
          </a:xfrm>
          <a:prstGeom prst="borderCallout2">
            <a:avLst>
              <a:gd name="adj1" fmla="val 18750"/>
              <a:gd name="adj2" fmla="val -8333"/>
              <a:gd name="adj3" fmla="val 18750"/>
              <a:gd name="adj4" fmla="val -16667"/>
              <a:gd name="adj5" fmla="val 349919"/>
              <a:gd name="adj6" fmla="val -177458"/>
            </a:avLst>
          </a:prstGeom>
          <a:ln>
            <a:headEnd type="oval"/>
            <a:tailEnd type="oval" w="med" len="med"/>
          </a:ln>
        </p:spPr>
        <p:style>
          <a:lnRef idx="1">
            <a:schemeClr val="accent5"/>
          </a:lnRef>
          <a:fillRef idx="3">
            <a:schemeClr val="accent5"/>
          </a:fillRef>
          <a:effectRef idx="2">
            <a:schemeClr val="accent5"/>
          </a:effectRef>
          <a:fontRef idx="minor">
            <a:schemeClr val="lt1"/>
          </a:fontRef>
        </p:style>
        <p:txBody>
          <a:bodyPr anchor="ctr"/>
          <a:lstStyle/>
          <a:p>
            <a:pPr algn="ctr">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②经理</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2" name="线形标注 3 11"/>
          <p:cNvSpPr/>
          <p:nvPr/>
        </p:nvSpPr>
        <p:spPr>
          <a:xfrm>
            <a:off x="4535488" y="2066925"/>
            <a:ext cx="1027112" cy="390525"/>
          </a:xfrm>
          <a:prstGeom prst="borderCallout3">
            <a:avLst>
              <a:gd name="adj1" fmla="val 18750"/>
              <a:gd name="adj2" fmla="val -8333"/>
              <a:gd name="adj3" fmla="val 18750"/>
              <a:gd name="adj4" fmla="val -16667"/>
              <a:gd name="adj5" fmla="val 100000"/>
              <a:gd name="adj6" fmla="val -16667"/>
              <a:gd name="adj7" fmla="val 737983"/>
              <a:gd name="adj8" fmla="val 165283"/>
            </a:avLst>
          </a:prstGeom>
          <a:ln>
            <a:headEnd type="oval"/>
            <a:tailEnd type="oval" w="med" len="med"/>
          </a:ln>
        </p:spPr>
        <p:style>
          <a:lnRef idx="1">
            <a:schemeClr val="accent6"/>
          </a:lnRef>
          <a:fillRef idx="3">
            <a:schemeClr val="accent6"/>
          </a:fillRef>
          <a:effectRef idx="2">
            <a:schemeClr val="accent6"/>
          </a:effectRef>
          <a:fontRef idx="minor">
            <a:schemeClr val="lt1"/>
          </a:fontRef>
        </p:style>
        <p:txBody>
          <a:bodyPr anchor="ctr"/>
          <a:lstStyle/>
          <a:p>
            <a:pPr algn="ctr">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④实习生</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91151" name="Picture 8" descr="E:\仝德志文件，勿删！\03-参考文档\！PPT图片及版面资源\06-PPT精选插图\04-图标\car_grey.png"/>
          <p:cNvPicPr>
            <a:picLocks noChangeAspect="1" noChangeArrowheads="1"/>
          </p:cNvPicPr>
          <p:nvPr/>
        </p:nvPicPr>
        <p:blipFill>
          <a:blip r:embed="rId3" cstate="print"/>
          <a:srcRect t="33234" b="11369"/>
          <a:stretch>
            <a:fillRect/>
          </a:stretch>
        </p:blipFill>
        <p:spPr bwMode="auto">
          <a:xfrm>
            <a:off x="666750" y="5589588"/>
            <a:ext cx="1504950" cy="833437"/>
          </a:xfrm>
          <a:prstGeom prst="rect">
            <a:avLst/>
          </a:prstGeom>
          <a:noFill/>
          <a:ln w="9525">
            <a:noFill/>
            <a:miter lim="800000"/>
            <a:headEnd/>
            <a:tailEnd/>
          </a:ln>
        </p:spPr>
      </p:pic>
      <p:sp>
        <p:nvSpPr>
          <p:cNvPr id="46" name="矩形 4"/>
          <p:cNvSpPr>
            <a:spLocks noChangeArrowheads="1"/>
          </p:cNvSpPr>
          <p:nvPr/>
        </p:nvSpPr>
        <p:spPr bwMode="auto">
          <a:xfrm>
            <a:off x="2195735" y="5756470"/>
            <a:ext cx="1728193" cy="499624"/>
          </a:xfrm>
          <a:prstGeom prst="rect">
            <a:avLst/>
          </a:prstGeom>
          <a:noFill/>
          <a:ln w="9525">
            <a:noFill/>
            <a:miter lim="800000"/>
          </a:ln>
          <a:effectLst/>
        </p:spPr>
        <p:txBody>
          <a:bodyPr>
            <a:spAutoFit/>
          </a:bodyPr>
          <a:lstStyle/>
          <a:p>
            <a:pPr>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双排五座轿车</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14343" name="直接连接符 14342"/>
          <p:cNvCxnSpPr/>
          <p:nvPr/>
        </p:nvCxnSpPr>
        <p:spPr>
          <a:xfrm>
            <a:off x="684213" y="6423025"/>
            <a:ext cx="3240087"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61" name="直接连接符 60"/>
          <p:cNvCxnSpPr/>
          <p:nvPr/>
        </p:nvCxnSpPr>
        <p:spPr>
          <a:xfrm>
            <a:off x="684213" y="6443663"/>
            <a:ext cx="3240087"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5362"/>
                                        </p:tgtEl>
                                        <p:attrNameLst>
                                          <p:attrName>style.visibility</p:attrName>
                                        </p:attrNameLst>
                                      </p:cBhvr>
                                      <p:to>
                                        <p:strVal val="visible"/>
                                      </p:to>
                                    </p:set>
                                    <p:animEffect transition="in" filter="fade">
                                      <p:cBhvr>
                                        <p:cTn id="20" dur="1000"/>
                                        <p:tgtEl>
                                          <p:spTgt spid="15362"/>
                                        </p:tgtEl>
                                      </p:cBhvr>
                                    </p:animEffect>
                                    <p:anim calcmode="lin" valueType="num">
                                      <p:cBhvr>
                                        <p:cTn id="21" dur="1000" fill="hold"/>
                                        <p:tgtEl>
                                          <p:spTgt spid="15362"/>
                                        </p:tgtEl>
                                        <p:attrNameLst>
                                          <p:attrName>ppt_x</p:attrName>
                                        </p:attrNameLst>
                                      </p:cBhvr>
                                      <p:tavLst>
                                        <p:tav tm="0">
                                          <p:val>
                                            <p:strVal val="#ppt_x"/>
                                          </p:val>
                                        </p:tav>
                                        <p:tav tm="100000">
                                          <p:val>
                                            <p:strVal val="#ppt_x"/>
                                          </p:val>
                                        </p:tav>
                                      </p:tavLst>
                                    </p:anim>
                                    <p:anim calcmode="lin" valueType="num">
                                      <p:cBhvr>
                                        <p:cTn id="22" dur="1000" fill="hold"/>
                                        <p:tgtEl>
                                          <p:spTgt spid="15362"/>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right)">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right)">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right)">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 grpId="0" animBg="1"/>
      <p:bldP spid="27" grpId="0" animBg="1"/>
      <p:bldP spid="28" grpId="0" animBg="1"/>
      <p:bldP spid="29" grpId="0" animBg="1"/>
      <p:bldP spid="1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商务礼仪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位置</a:t>
            </a:r>
            <a:r>
              <a:rPr lang="zh-CN" altLang="en-US" b="1" kern="0" dirty="0" smtClean="0">
                <a:solidFill>
                  <a:srgbClr val="FFC000"/>
                </a:solidFill>
                <a:latin typeface="微软雅黑" panose="020B0503020204020204" pitchFamily="34" charset="-122"/>
                <a:ea typeface="微软雅黑" panose="020B0503020204020204" pitchFamily="34" charset="-122"/>
              </a:rPr>
              <a:t>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1" name="椭圆 40"/>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92165" name="TextBox 41"/>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3</a:t>
            </a:r>
            <a:endParaRPr lang="zh-CN" altLang="en-US" sz="3400">
              <a:solidFill>
                <a:schemeClr val="bg1"/>
              </a:solidFill>
              <a:latin typeface="Broadway"/>
            </a:endParaRPr>
          </a:p>
        </p:txBody>
      </p:sp>
      <p:sp>
        <p:nvSpPr>
          <p:cNvPr id="43" name="TextBox 42"/>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乘车礼仪</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pic>
        <p:nvPicPr>
          <p:cNvPr id="15362" name="Picture 2" descr="C:\Documents and Settings\tdz\桌面\2010060108(1).jpg"/>
          <p:cNvPicPr>
            <a:picLocks noChangeAspect="1" noChangeArrowheads="1"/>
          </p:cNvPicPr>
          <p:nvPr/>
        </p:nvPicPr>
        <p:blipFill>
          <a:blip r:embed="rId1" cstate="print"/>
          <a:srcRect/>
          <a:stretch>
            <a:fillRect/>
          </a:stretch>
        </p:blipFill>
        <p:spPr bwMode="auto">
          <a:xfrm>
            <a:off x="2195736" y="2750241"/>
            <a:ext cx="5248275" cy="2486025"/>
          </a:xfrm>
          <a:prstGeom prst="roundRect">
            <a:avLst>
              <a:gd name="adj" fmla="val 0"/>
            </a:avLst>
          </a:prstGeom>
          <a:blipFill dpi="0" rotWithShape="1">
            <a:blip r:embed="rId2"/>
            <a:srcRect/>
            <a:stretch>
              <a:fillRect/>
            </a:stretch>
          </a:blipFill>
          <a:ln w="19050" cap="flat" cmpd="sng">
            <a:solidFill>
              <a:schemeClr val="bg1"/>
            </a:solidFill>
            <a:round/>
          </a:ln>
          <a:effectLst>
            <a:outerShdw blurRad="63500" sx="102000" sy="102000" algn="ctr" rotWithShape="0">
              <a:prstClr val="black">
                <a:alpha val="40000"/>
              </a:prstClr>
            </a:outerShdw>
          </a:effectLst>
        </p:spPr>
      </p:pic>
      <p:cxnSp>
        <p:nvCxnSpPr>
          <p:cNvPr id="92168" name="直接连接符 17"/>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19" name="矩形 18"/>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乘车座次</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9" name="线形标注 2 8"/>
          <p:cNvSpPr/>
          <p:nvPr/>
        </p:nvSpPr>
        <p:spPr>
          <a:xfrm>
            <a:off x="6435725" y="2060575"/>
            <a:ext cx="1008063" cy="392113"/>
          </a:xfrm>
          <a:prstGeom prst="borderCallout2">
            <a:avLst>
              <a:gd name="adj1" fmla="val 18750"/>
              <a:gd name="adj2" fmla="val -8333"/>
              <a:gd name="adj3" fmla="val 18750"/>
              <a:gd name="adj4" fmla="val -16667"/>
              <a:gd name="adj5" fmla="val 538032"/>
              <a:gd name="adj6" fmla="val -32638"/>
            </a:avLst>
          </a:prstGeom>
          <a:ln>
            <a:headEnd type="oval"/>
            <a:tailEnd type="oval" w="med" len="med"/>
          </a:ln>
        </p:spPr>
        <p:style>
          <a:lnRef idx="1">
            <a:schemeClr val="accent3"/>
          </a:lnRef>
          <a:fillRef idx="3">
            <a:schemeClr val="accent3"/>
          </a:fillRef>
          <a:effectRef idx="2">
            <a:schemeClr val="accent3"/>
          </a:effectRef>
          <a:fontRef idx="minor">
            <a:schemeClr val="lt1"/>
          </a:fontRef>
        </p:style>
        <p:txBody>
          <a:bodyPr anchor="ctr"/>
          <a:lstStyle/>
          <a:p>
            <a:pPr algn="ctr">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老总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 name="线形标注 2 26"/>
          <p:cNvSpPr/>
          <p:nvPr/>
        </p:nvSpPr>
        <p:spPr>
          <a:xfrm flipH="1">
            <a:off x="684213" y="3902075"/>
            <a:ext cx="1023937" cy="390525"/>
          </a:xfrm>
          <a:prstGeom prst="borderCallout2">
            <a:avLst>
              <a:gd name="adj1" fmla="val 18750"/>
              <a:gd name="adj2" fmla="val -8333"/>
              <a:gd name="adj3" fmla="val 18750"/>
              <a:gd name="adj4" fmla="val -16667"/>
              <a:gd name="adj5" fmla="val 267999"/>
              <a:gd name="adj6" fmla="val -165658"/>
            </a:avLst>
          </a:prstGeom>
          <a:ln>
            <a:headEnd type="oval"/>
            <a:tailEnd type="oval" w="med" len="med"/>
          </a:ln>
        </p:spPr>
        <p:style>
          <a:lnRef idx="1">
            <a:schemeClr val="accent1"/>
          </a:lnRef>
          <a:fillRef idx="3">
            <a:schemeClr val="accent1"/>
          </a:fillRef>
          <a:effectRef idx="2">
            <a:schemeClr val="accent1"/>
          </a:effectRef>
          <a:fontRef idx="minor">
            <a:schemeClr val="lt1"/>
          </a:fontRef>
        </p:style>
        <p:txBody>
          <a:bodyPr anchor="ctr"/>
          <a:lstStyle/>
          <a:p>
            <a:pPr algn="ctr">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②经理</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8" name="线形标注 2 27"/>
          <p:cNvSpPr/>
          <p:nvPr/>
        </p:nvSpPr>
        <p:spPr>
          <a:xfrm flipH="1">
            <a:off x="684213" y="3308350"/>
            <a:ext cx="1023937" cy="390525"/>
          </a:xfrm>
          <a:prstGeom prst="borderCallout2">
            <a:avLst>
              <a:gd name="adj1" fmla="val 18750"/>
              <a:gd name="adj2" fmla="val -8333"/>
              <a:gd name="adj3" fmla="val 18750"/>
              <a:gd name="adj4" fmla="val -16667"/>
              <a:gd name="adj5" fmla="val 298340"/>
              <a:gd name="adj6" fmla="val -167034"/>
            </a:avLst>
          </a:prstGeom>
          <a:ln>
            <a:headEnd type="oval"/>
            <a:tailEnd type="oval" w="med" len="med"/>
          </a:ln>
        </p:spPr>
        <p:style>
          <a:lnRef idx="1">
            <a:schemeClr val="accent2"/>
          </a:lnRef>
          <a:fillRef idx="3">
            <a:schemeClr val="accent2"/>
          </a:fillRef>
          <a:effectRef idx="2">
            <a:schemeClr val="accent2"/>
          </a:effectRef>
          <a:fontRef idx="minor">
            <a:schemeClr val="lt1"/>
          </a:fontRef>
        </p:style>
        <p:txBody>
          <a:bodyPr anchor="ctr"/>
          <a:lstStyle/>
          <a:p>
            <a:pPr algn="ctr">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④实习生</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9" name="线形标注 2 28"/>
          <p:cNvSpPr/>
          <p:nvPr/>
        </p:nvSpPr>
        <p:spPr>
          <a:xfrm flipH="1">
            <a:off x="684213" y="2708275"/>
            <a:ext cx="1023937" cy="392113"/>
          </a:xfrm>
          <a:prstGeom prst="borderCallout2">
            <a:avLst>
              <a:gd name="adj1" fmla="val 18750"/>
              <a:gd name="adj2" fmla="val -8333"/>
              <a:gd name="adj3" fmla="val 18750"/>
              <a:gd name="adj4" fmla="val -16667"/>
              <a:gd name="adj5" fmla="val 349919"/>
              <a:gd name="adj6" fmla="val -177458"/>
            </a:avLst>
          </a:prstGeom>
          <a:ln>
            <a:headEnd type="oval"/>
            <a:tailEnd type="oval" w="med" len="med"/>
          </a:ln>
        </p:spPr>
        <p:style>
          <a:lnRef idx="1">
            <a:schemeClr val="accent6"/>
          </a:lnRef>
          <a:fillRef idx="3">
            <a:schemeClr val="accent6"/>
          </a:fillRef>
          <a:effectRef idx="2">
            <a:schemeClr val="accent6"/>
          </a:effectRef>
          <a:fontRef idx="minor">
            <a:schemeClr val="lt1"/>
          </a:fontRef>
        </p:style>
        <p:txBody>
          <a:bodyPr anchor="ctr"/>
          <a:lstStyle/>
          <a:p>
            <a:pPr algn="ctr">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③职员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2" name="线形标注 3 11"/>
          <p:cNvSpPr/>
          <p:nvPr/>
        </p:nvSpPr>
        <p:spPr>
          <a:xfrm>
            <a:off x="4535488" y="2066925"/>
            <a:ext cx="1027112" cy="390525"/>
          </a:xfrm>
          <a:prstGeom prst="borderCallout3">
            <a:avLst>
              <a:gd name="adj1" fmla="val 18750"/>
              <a:gd name="adj2" fmla="val -8333"/>
              <a:gd name="adj3" fmla="val 18750"/>
              <a:gd name="adj4" fmla="val -16667"/>
              <a:gd name="adj5" fmla="val 100000"/>
              <a:gd name="adj6" fmla="val -16667"/>
              <a:gd name="adj7" fmla="val 731915"/>
              <a:gd name="adj8" fmla="val 175700"/>
            </a:avLst>
          </a:prstGeom>
          <a:ln>
            <a:headEnd type="oval"/>
            <a:tailEnd type="oval" w="med" len="med"/>
          </a:ln>
        </p:spPr>
        <p:style>
          <a:lnRef idx="1">
            <a:schemeClr val="accent5"/>
          </a:lnRef>
          <a:fillRef idx="3">
            <a:schemeClr val="accent5"/>
          </a:fillRef>
          <a:effectRef idx="2">
            <a:schemeClr val="accent5"/>
          </a:effectRef>
          <a:fontRef idx="minor">
            <a:schemeClr val="lt1"/>
          </a:fontRef>
        </p:style>
        <p:txBody>
          <a:bodyPr anchor="ctr"/>
          <a:lstStyle/>
          <a:p>
            <a:pPr algn="ctr">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①副总</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92175" name="Picture 8" descr="E:\仝德志文件，勿删！\03-参考文档\！PPT图片及版面资源\06-PPT精选插图\04-图标\car_grey.png"/>
          <p:cNvPicPr>
            <a:picLocks noChangeAspect="1" noChangeArrowheads="1"/>
          </p:cNvPicPr>
          <p:nvPr/>
        </p:nvPicPr>
        <p:blipFill>
          <a:blip r:embed="rId3" cstate="print"/>
          <a:srcRect t="33234" b="11369"/>
          <a:stretch>
            <a:fillRect/>
          </a:stretch>
        </p:blipFill>
        <p:spPr bwMode="auto">
          <a:xfrm>
            <a:off x="666750" y="5589588"/>
            <a:ext cx="1504950" cy="833437"/>
          </a:xfrm>
          <a:prstGeom prst="rect">
            <a:avLst/>
          </a:prstGeom>
          <a:noFill/>
          <a:ln w="9525">
            <a:noFill/>
            <a:miter lim="800000"/>
            <a:headEnd/>
            <a:tailEnd/>
          </a:ln>
        </p:spPr>
      </p:pic>
      <p:sp>
        <p:nvSpPr>
          <p:cNvPr id="46" name="矩形 4"/>
          <p:cNvSpPr>
            <a:spLocks noChangeArrowheads="1"/>
          </p:cNvSpPr>
          <p:nvPr/>
        </p:nvSpPr>
        <p:spPr bwMode="auto">
          <a:xfrm>
            <a:off x="2195735" y="5756470"/>
            <a:ext cx="1728193" cy="499624"/>
          </a:xfrm>
          <a:prstGeom prst="rect">
            <a:avLst/>
          </a:prstGeom>
          <a:noFill/>
          <a:ln w="9525">
            <a:noFill/>
            <a:miter lim="800000"/>
          </a:ln>
          <a:effectLst/>
        </p:spPr>
        <p:txBody>
          <a:bodyPr>
            <a:spAutoFit/>
          </a:bodyPr>
          <a:lstStyle/>
          <a:p>
            <a:pPr>
              <a:lnSpc>
                <a:spcPct val="150000"/>
              </a:lnSpc>
              <a:spcBef>
                <a:spcPts val="0"/>
              </a:spcBef>
              <a:spcAft>
                <a:spcPts val="0"/>
              </a:spcAft>
              <a:defRPr/>
            </a:pPr>
            <a:r>
              <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双排五座轿车</a:t>
            </a:r>
            <a:endParaRPr lang="zh-CN" altLang="en-US" sz="2000" b="1" dirty="0">
              <a:solidFill>
                <a:schemeClr val="accent6">
                  <a:lumMod val="75000"/>
                </a:schemeClr>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14343" name="直接连接符 14342"/>
          <p:cNvCxnSpPr/>
          <p:nvPr/>
        </p:nvCxnSpPr>
        <p:spPr>
          <a:xfrm>
            <a:off x="684213" y="6423025"/>
            <a:ext cx="3240087"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61" name="直接连接符 60"/>
          <p:cNvCxnSpPr/>
          <p:nvPr/>
        </p:nvCxnSpPr>
        <p:spPr>
          <a:xfrm>
            <a:off x="684213" y="6443663"/>
            <a:ext cx="3240087"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fade">
                                      <p:cBhvr>
                                        <p:cTn id="7" dur="1000"/>
                                        <p:tgtEl>
                                          <p:spTgt spid="15362"/>
                                        </p:tgtEl>
                                      </p:cBhvr>
                                    </p:animEffect>
                                    <p:anim calcmode="lin" valueType="num">
                                      <p:cBhvr>
                                        <p:cTn id="8" dur="1000" fill="hold"/>
                                        <p:tgtEl>
                                          <p:spTgt spid="15362"/>
                                        </p:tgtEl>
                                        <p:attrNameLst>
                                          <p:attrName>ppt_x</p:attrName>
                                        </p:attrNameLst>
                                      </p:cBhvr>
                                      <p:tavLst>
                                        <p:tav tm="0">
                                          <p:val>
                                            <p:strVal val="#ppt_x"/>
                                          </p:val>
                                        </p:tav>
                                        <p:tav tm="100000">
                                          <p:val>
                                            <p:strVal val="#ppt_x"/>
                                          </p:val>
                                        </p:tav>
                                      </p:tavLst>
                                    </p:anim>
                                    <p:anim calcmode="lin" valueType="num">
                                      <p:cBhvr>
                                        <p:cTn id="9" dur="1000" fill="hold"/>
                                        <p:tgtEl>
                                          <p:spTgt spid="1536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right)">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right)">
                                      <p:cBhvr>
                                        <p:cTn id="29" dur="500"/>
                                        <p:tgtEl>
                                          <p:spTgt spid="2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grpId="0"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right)">
                                      <p:cBhvr>
                                        <p:cTn id="3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7" grpId="0" animBg="1"/>
      <p:bldP spid="28" grpId="0" animBg="1"/>
      <p:bldP spid="29" grpId="0" animBg="1"/>
      <p:bldP spid="1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5" name="Picture 2" descr="C:\Documents and Settings\Teliss_Tong\桌面\03(3).png"/>
          <p:cNvPicPr>
            <a:picLocks noChangeAspect="1" noChangeArrowheads="1"/>
          </p:cNvPicPr>
          <p:nvPr/>
        </p:nvPicPr>
        <p:blipFill>
          <a:blip r:embed="rId1" cstate="print"/>
          <a:srcRect t="10008" b="10866"/>
          <a:stretch>
            <a:fillRect/>
          </a:stretch>
        </p:blipFill>
        <p:spPr bwMode="auto">
          <a:xfrm>
            <a:off x="2195513" y="2687638"/>
            <a:ext cx="5233987" cy="2757487"/>
          </a:xfrm>
          <a:prstGeom prst="rect">
            <a:avLst/>
          </a:prstGeom>
          <a:noFill/>
          <a:ln w="9525">
            <a:noFill/>
            <a:miter lim="800000"/>
            <a:headEnd/>
            <a:tailEnd/>
          </a:ln>
        </p:spPr>
      </p:pic>
      <p:sp>
        <p:nvSpPr>
          <p:cNvPr id="93186"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商务礼仪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位置</a:t>
            </a:r>
            <a:r>
              <a:rPr lang="zh-CN" altLang="en-US" b="1" kern="0" dirty="0" smtClean="0">
                <a:solidFill>
                  <a:srgbClr val="FFC000"/>
                </a:solidFill>
                <a:latin typeface="微软雅黑" panose="020B0503020204020204" pitchFamily="34" charset="-122"/>
                <a:ea typeface="微软雅黑" panose="020B0503020204020204" pitchFamily="34" charset="-122"/>
              </a:rPr>
              <a:t>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1" name="椭圆 40"/>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93190" name="TextBox 41"/>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3</a:t>
            </a:r>
            <a:endParaRPr lang="zh-CN" altLang="en-US" sz="3400">
              <a:solidFill>
                <a:schemeClr val="bg1"/>
              </a:solidFill>
              <a:latin typeface="Broadway"/>
            </a:endParaRPr>
          </a:p>
        </p:txBody>
      </p:sp>
      <p:sp>
        <p:nvSpPr>
          <p:cNvPr id="43" name="TextBox 42"/>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乘车礼仪</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cxnSp>
        <p:nvCxnSpPr>
          <p:cNvPr id="93192" name="直接连接符 17"/>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19" name="矩形 18"/>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乘车座次</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9" name="线形标注 2 8"/>
          <p:cNvSpPr/>
          <p:nvPr/>
        </p:nvSpPr>
        <p:spPr>
          <a:xfrm>
            <a:off x="6732588" y="2060575"/>
            <a:ext cx="1008062" cy="392113"/>
          </a:xfrm>
          <a:prstGeom prst="borderCallout2">
            <a:avLst>
              <a:gd name="adj1" fmla="val 18750"/>
              <a:gd name="adj2" fmla="val -8333"/>
              <a:gd name="adj3" fmla="val 18750"/>
              <a:gd name="adj4" fmla="val -16667"/>
              <a:gd name="adj5" fmla="val 480385"/>
              <a:gd name="adj6" fmla="val -138656"/>
            </a:avLst>
          </a:prstGeom>
          <a:ln>
            <a:headEnd type="oval"/>
            <a:tailEnd type="oval" w="med" len="med"/>
          </a:ln>
        </p:spPr>
        <p:style>
          <a:lnRef idx="1">
            <a:schemeClr val="accent2"/>
          </a:lnRef>
          <a:fillRef idx="3">
            <a:schemeClr val="accent2"/>
          </a:fillRef>
          <a:effectRef idx="2">
            <a:schemeClr val="accent2"/>
          </a:effectRef>
          <a:fontRef idx="minor">
            <a:schemeClr val="lt1"/>
          </a:fontRef>
        </p:style>
        <p:txBody>
          <a:bodyPr anchor="ctr"/>
          <a:lstStyle/>
          <a:p>
            <a:pPr algn="ctr">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专职司机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 name="线形标注 2 26"/>
          <p:cNvSpPr/>
          <p:nvPr/>
        </p:nvSpPr>
        <p:spPr>
          <a:xfrm flipH="1">
            <a:off x="684213" y="3902075"/>
            <a:ext cx="1023937" cy="390525"/>
          </a:xfrm>
          <a:prstGeom prst="borderCallout2">
            <a:avLst>
              <a:gd name="adj1" fmla="val 18750"/>
              <a:gd name="adj2" fmla="val -8333"/>
              <a:gd name="adj3" fmla="val 18750"/>
              <a:gd name="adj4" fmla="val -16667"/>
              <a:gd name="adj5" fmla="val 113261"/>
              <a:gd name="adj6" fmla="val -133230"/>
            </a:avLst>
          </a:prstGeom>
          <a:ln>
            <a:headEnd type="oval"/>
            <a:tailEnd type="oval" w="med" len="med"/>
          </a:ln>
        </p:spPr>
        <p:style>
          <a:lnRef idx="1">
            <a:schemeClr val="accent3"/>
          </a:lnRef>
          <a:fillRef idx="3">
            <a:schemeClr val="accent3"/>
          </a:fillRef>
          <a:effectRef idx="2">
            <a:schemeClr val="accent3"/>
          </a:effectRef>
          <a:fontRef idx="minor">
            <a:schemeClr val="lt1"/>
          </a:fontRef>
        </p:style>
        <p:txBody>
          <a:bodyPr anchor="ctr"/>
          <a:lstStyle/>
          <a:p>
            <a:pPr algn="ctr">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①老总</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8" name="线形标注 2 27"/>
          <p:cNvSpPr/>
          <p:nvPr/>
        </p:nvSpPr>
        <p:spPr>
          <a:xfrm flipH="1">
            <a:off x="684213" y="3308350"/>
            <a:ext cx="1023937" cy="390525"/>
          </a:xfrm>
          <a:prstGeom prst="borderCallout2">
            <a:avLst>
              <a:gd name="adj1" fmla="val 18750"/>
              <a:gd name="adj2" fmla="val -8333"/>
              <a:gd name="adj3" fmla="val 18750"/>
              <a:gd name="adj4" fmla="val -16667"/>
              <a:gd name="adj5" fmla="val 192147"/>
              <a:gd name="adj6" fmla="val -140397"/>
            </a:avLst>
          </a:prstGeom>
          <a:ln>
            <a:headEnd type="oval"/>
            <a:tailEnd type="oval" w="med" len="med"/>
          </a:ln>
        </p:spPr>
        <p:style>
          <a:lnRef idx="1">
            <a:schemeClr val="accent4"/>
          </a:lnRef>
          <a:fillRef idx="3">
            <a:schemeClr val="accent4"/>
          </a:fillRef>
          <a:effectRef idx="2">
            <a:schemeClr val="accent4"/>
          </a:effectRef>
          <a:fontRef idx="minor">
            <a:schemeClr val="lt1"/>
          </a:fontRef>
        </p:style>
        <p:txBody>
          <a:bodyPr anchor="ctr"/>
          <a:lstStyle/>
          <a:p>
            <a:pPr algn="ctr">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③经理</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9" name="线形标注 2 28"/>
          <p:cNvSpPr/>
          <p:nvPr/>
        </p:nvSpPr>
        <p:spPr>
          <a:xfrm flipH="1">
            <a:off x="684213" y="2708275"/>
            <a:ext cx="1023937" cy="392113"/>
          </a:xfrm>
          <a:prstGeom prst="borderCallout2">
            <a:avLst>
              <a:gd name="adj1" fmla="val 18750"/>
              <a:gd name="adj2" fmla="val -8333"/>
              <a:gd name="adj3" fmla="val 18750"/>
              <a:gd name="adj4" fmla="val -16667"/>
              <a:gd name="adj5" fmla="val 298340"/>
              <a:gd name="adj6" fmla="val -148504"/>
            </a:avLst>
          </a:prstGeom>
          <a:ln>
            <a:headEnd type="oval"/>
            <a:tailEnd type="oval" w="med" len="med"/>
          </a:ln>
        </p:spPr>
        <p:style>
          <a:lnRef idx="1">
            <a:schemeClr val="accent5"/>
          </a:lnRef>
          <a:fillRef idx="3">
            <a:schemeClr val="accent5"/>
          </a:fillRef>
          <a:effectRef idx="2">
            <a:schemeClr val="accent5"/>
          </a:effectRef>
          <a:fontRef idx="minor">
            <a:schemeClr val="lt1"/>
          </a:fontRef>
        </p:style>
        <p:txBody>
          <a:bodyPr anchor="ctr"/>
          <a:lstStyle/>
          <a:p>
            <a:pPr algn="ctr">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②副总</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6" name="矩形 4"/>
          <p:cNvSpPr>
            <a:spLocks noChangeArrowheads="1"/>
          </p:cNvSpPr>
          <p:nvPr/>
        </p:nvSpPr>
        <p:spPr bwMode="auto">
          <a:xfrm>
            <a:off x="2195735" y="5756470"/>
            <a:ext cx="1728193" cy="499624"/>
          </a:xfrm>
          <a:prstGeom prst="rect">
            <a:avLst/>
          </a:prstGeom>
          <a:noFill/>
          <a:ln w="9525">
            <a:noFill/>
            <a:miter lim="800000"/>
          </a:ln>
          <a:effectLst/>
        </p:spPr>
        <p:txBody>
          <a:bodyPr>
            <a:spAutoFit/>
          </a:bodyPr>
          <a:lstStyle/>
          <a:p>
            <a:pPr>
              <a:lnSpc>
                <a:spcPct val="150000"/>
              </a:lnSpc>
              <a:spcBef>
                <a:spcPts val="0"/>
              </a:spcBef>
              <a:spcAft>
                <a:spcPts val="0"/>
              </a:spcAft>
              <a:defRPr/>
            </a:pPr>
            <a:r>
              <a:rPr lang="zh-CN" altLang="en-US" sz="2000" b="1" dirty="0">
                <a:solidFill>
                  <a:srgbClr val="00B0F0"/>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双排七座轿车</a:t>
            </a:r>
            <a:endParaRPr lang="zh-CN" altLang="en-US" sz="2000" b="1" dirty="0">
              <a:solidFill>
                <a:srgbClr val="00B0F0"/>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14343" name="直接连接符 14342"/>
          <p:cNvCxnSpPr/>
          <p:nvPr/>
        </p:nvCxnSpPr>
        <p:spPr>
          <a:xfrm>
            <a:off x="684213" y="6423025"/>
            <a:ext cx="3240087"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61" name="直接连接符 60"/>
          <p:cNvCxnSpPr/>
          <p:nvPr/>
        </p:nvCxnSpPr>
        <p:spPr>
          <a:xfrm>
            <a:off x="684213" y="6443663"/>
            <a:ext cx="3240087" cy="0"/>
          </a:xfrm>
          <a:prstGeom prst="line">
            <a:avLst/>
          </a:prstGeom>
        </p:spPr>
        <p:style>
          <a:lnRef idx="1">
            <a:schemeClr val="accent6"/>
          </a:lnRef>
          <a:fillRef idx="0">
            <a:schemeClr val="accent6"/>
          </a:fillRef>
          <a:effectRef idx="0">
            <a:schemeClr val="accent6"/>
          </a:effectRef>
          <a:fontRef idx="minor">
            <a:schemeClr val="tx1"/>
          </a:fontRef>
        </p:style>
      </p:cxnSp>
      <p:pic>
        <p:nvPicPr>
          <p:cNvPr id="93201" name="Picture 4" descr="C:\Documents and Settings\tdz\桌面\未标题-1.png"/>
          <p:cNvPicPr>
            <a:picLocks noChangeAspect="1" noChangeArrowheads="1"/>
          </p:cNvPicPr>
          <p:nvPr/>
        </p:nvPicPr>
        <p:blipFill>
          <a:blip r:embed="rId2" cstate="print"/>
          <a:srcRect/>
          <a:stretch>
            <a:fillRect/>
          </a:stretch>
        </p:blipFill>
        <p:spPr bwMode="auto">
          <a:xfrm>
            <a:off x="685800" y="5624513"/>
            <a:ext cx="1509713" cy="738187"/>
          </a:xfrm>
          <a:prstGeom prst="rect">
            <a:avLst/>
          </a:prstGeom>
          <a:noFill/>
          <a:ln w="9525">
            <a:noFill/>
            <a:miter lim="800000"/>
            <a:headEnd/>
            <a:tailEnd/>
          </a:ln>
        </p:spPr>
      </p:pic>
      <p:sp>
        <p:nvSpPr>
          <p:cNvPr id="23" name="线形标注 3 22"/>
          <p:cNvSpPr/>
          <p:nvPr/>
        </p:nvSpPr>
        <p:spPr>
          <a:xfrm>
            <a:off x="3114675" y="2060575"/>
            <a:ext cx="1025525" cy="392113"/>
          </a:xfrm>
          <a:prstGeom prst="borderCallout3">
            <a:avLst>
              <a:gd name="adj1" fmla="val 18750"/>
              <a:gd name="adj2" fmla="val -8333"/>
              <a:gd name="adj3" fmla="val 18750"/>
              <a:gd name="adj4" fmla="val -16667"/>
              <a:gd name="adj5" fmla="val 100000"/>
              <a:gd name="adj6" fmla="val -16667"/>
              <a:gd name="adj7" fmla="val 586279"/>
              <a:gd name="adj8" fmla="val 107411"/>
            </a:avLst>
          </a:prstGeom>
          <a:ln>
            <a:headEnd type="oval"/>
            <a:tailEnd type="oval" w="med" len="med"/>
          </a:ln>
        </p:spPr>
        <p:style>
          <a:lnRef idx="1">
            <a:schemeClr val="accent1"/>
          </a:lnRef>
          <a:fillRef idx="3">
            <a:schemeClr val="accent1"/>
          </a:fillRef>
          <a:effectRef idx="2">
            <a:schemeClr val="accent1"/>
          </a:effectRef>
          <a:fontRef idx="minor">
            <a:schemeClr val="lt1"/>
          </a:fontRef>
        </p:style>
        <p:txBody>
          <a:bodyPr anchor="ctr"/>
          <a:lstStyle/>
          <a:p>
            <a:pPr algn="ctr">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④女职员</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7" name="线形标注 2 36"/>
          <p:cNvSpPr/>
          <p:nvPr/>
        </p:nvSpPr>
        <p:spPr>
          <a:xfrm>
            <a:off x="6732588" y="2678113"/>
            <a:ext cx="1008062" cy="390525"/>
          </a:xfrm>
          <a:prstGeom prst="borderCallout2">
            <a:avLst>
              <a:gd name="adj1" fmla="val 18750"/>
              <a:gd name="adj2" fmla="val -8333"/>
              <a:gd name="adj3" fmla="val 18750"/>
              <a:gd name="adj4" fmla="val -16667"/>
              <a:gd name="adj5" fmla="val 440942"/>
              <a:gd name="adj6" fmla="val -141012"/>
            </a:avLst>
          </a:prstGeom>
          <a:gradFill rotWithShape="1">
            <a:gsLst>
              <a:gs pos="0">
                <a:srgbClr val="EB641B">
                  <a:shade val="51000"/>
                  <a:satMod val="130000"/>
                </a:srgbClr>
              </a:gs>
              <a:gs pos="80000">
                <a:srgbClr val="EB641B">
                  <a:shade val="93000"/>
                  <a:satMod val="130000"/>
                </a:srgbClr>
              </a:gs>
              <a:gs pos="100000">
                <a:srgbClr val="EB641B">
                  <a:shade val="94000"/>
                  <a:satMod val="135000"/>
                </a:srgbClr>
              </a:gs>
            </a:gsLst>
            <a:lin ang="16200000" scaled="0"/>
          </a:gradFill>
          <a:ln w="9525" cap="flat" cmpd="sng" algn="ctr">
            <a:solidFill>
              <a:srgbClr val="EB641B">
                <a:shade val="95000"/>
                <a:satMod val="105000"/>
              </a:srgbClr>
            </a:solidFill>
            <a:prstDash val="solid"/>
            <a:headEnd type="oval"/>
            <a:tailEnd type="oval" w="med" len="med"/>
          </a:ln>
          <a:effectLst>
            <a:outerShdw blurRad="40000" dist="23000" dir="5400000" rotWithShape="0">
              <a:srgbClr val="000000">
                <a:alpha val="35000"/>
              </a:srgbClr>
            </a:outerShdw>
          </a:effectLst>
        </p:spPr>
        <p:txBody>
          <a:bodyPr anchor="ctr"/>
          <a:lstStyle/>
          <a:p>
            <a:pPr algn="ctr">
              <a:spcBef>
                <a:spcPts val="0"/>
              </a:spcBef>
              <a:spcAft>
                <a:spcPts val="0"/>
              </a:spcAft>
              <a:defRPr/>
            </a:pPr>
            <a:r>
              <a:rPr lang="zh-CN" altLang="en-US" sz="1400" kern="0" dirty="0">
                <a:solidFill>
                  <a:sysClr val="window" lastClr="FFFFFF"/>
                </a:solidFill>
                <a:latin typeface="微软雅黑" panose="020B0503020204020204" pitchFamily="34" charset="-122"/>
                <a:ea typeface="微软雅黑" panose="020B0503020204020204" pitchFamily="34" charset="-122"/>
              </a:rPr>
              <a:t>⑥实习生</a:t>
            </a:r>
            <a:endParaRPr lang="zh-CN" alt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48" name="线形标注 2 47"/>
          <p:cNvSpPr/>
          <p:nvPr/>
        </p:nvSpPr>
        <p:spPr>
          <a:xfrm>
            <a:off x="4932363" y="2060575"/>
            <a:ext cx="1008062" cy="392113"/>
          </a:xfrm>
          <a:prstGeom prst="borderCallout2">
            <a:avLst>
              <a:gd name="adj1" fmla="val 18750"/>
              <a:gd name="adj2" fmla="val -8333"/>
              <a:gd name="adj3" fmla="val 18750"/>
              <a:gd name="adj4" fmla="val -16667"/>
              <a:gd name="adj5" fmla="val 474317"/>
              <a:gd name="adj6" fmla="val -65621"/>
            </a:avLst>
          </a:prstGeom>
          <a:ln>
            <a:headEnd type="oval"/>
            <a:tailEnd type="oval" w="med" len="med"/>
          </a:ln>
        </p:spPr>
        <p:style>
          <a:lnRef idx="1">
            <a:schemeClr val="accent6"/>
          </a:lnRef>
          <a:fillRef idx="3">
            <a:schemeClr val="accent6"/>
          </a:fillRef>
          <a:effectRef idx="2">
            <a:schemeClr val="accent6"/>
          </a:effectRef>
          <a:fontRef idx="minor">
            <a:schemeClr val="lt1"/>
          </a:fontRef>
        </p:style>
        <p:txBody>
          <a:bodyPr anchor="ctr"/>
          <a:lstStyle/>
          <a:p>
            <a:pPr algn="ctr">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⑤男职员</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righ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right)">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right)">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7" grpId="0" animBg="1"/>
      <p:bldP spid="28" grpId="0" animBg="1"/>
      <p:bldP spid="29" grpId="0" animBg="1"/>
      <p:bldP spid="23" grpId="0" animBg="1"/>
      <p:bldP spid="37" grpId="0" animBg="1"/>
      <p:bldP spid="4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09" name="Picture 2" descr="C:\Documents and Settings\Teliss_Tong\桌面\03(3).png"/>
          <p:cNvPicPr>
            <a:picLocks noChangeAspect="1" noChangeArrowheads="1"/>
          </p:cNvPicPr>
          <p:nvPr/>
        </p:nvPicPr>
        <p:blipFill>
          <a:blip r:embed="rId1" cstate="print"/>
          <a:srcRect t="10008" b="10866"/>
          <a:stretch>
            <a:fillRect/>
          </a:stretch>
        </p:blipFill>
        <p:spPr bwMode="auto">
          <a:xfrm>
            <a:off x="2195513" y="2687638"/>
            <a:ext cx="5233987" cy="2757487"/>
          </a:xfrm>
          <a:prstGeom prst="rect">
            <a:avLst/>
          </a:prstGeom>
          <a:noFill/>
          <a:ln w="9525">
            <a:noFill/>
            <a:miter lim="800000"/>
            <a:headEnd/>
            <a:tailEnd/>
          </a:ln>
        </p:spPr>
      </p:pic>
      <p:sp>
        <p:nvSpPr>
          <p:cNvPr id="94210"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商务礼仪</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5724525" y="333375"/>
            <a:ext cx="2303463"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位置</a:t>
            </a:r>
            <a:r>
              <a:rPr lang="zh-CN" altLang="en-US" b="1" kern="0" dirty="0" smtClean="0">
                <a:solidFill>
                  <a:srgbClr val="FFC000"/>
                </a:solidFill>
                <a:latin typeface="微软雅黑" panose="020B0503020204020204" pitchFamily="34" charset="-122"/>
                <a:ea typeface="微软雅黑" panose="020B0503020204020204" pitchFamily="34" charset="-122"/>
              </a:rPr>
              <a:t>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1" name="椭圆 40"/>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94214" name="TextBox 41"/>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3</a:t>
            </a:r>
            <a:endParaRPr lang="zh-CN" altLang="en-US" sz="3400">
              <a:solidFill>
                <a:schemeClr val="bg1"/>
              </a:solidFill>
              <a:latin typeface="Broadway"/>
            </a:endParaRPr>
          </a:p>
        </p:txBody>
      </p:sp>
      <p:sp>
        <p:nvSpPr>
          <p:cNvPr id="43" name="TextBox 42"/>
          <p:cNvSpPr txBox="1"/>
          <p:nvPr/>
        </p:nvSpPr>
        <p:spPr>
          <a:xfrm>
            <a:off x="8183563" y="1844675"/>
            <a:ext cx="493712"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乘车礼仪</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cxnSp>
        <p:nvCxnSpPr>
          <p:cNvPr id="94216" name="直接连接符 17"/>
          <p:cNvCxnSpPr>
            <a:cxnSpLocks noChangeShapeType="1"/>
          </p:cNvCxnSpPr>
          <p:nvPr/>
        </p:nvCxnSpPr>
        <p:spPr bwMode="auto">
          <a:xfrm flipH="1">
            <a:off x="2195513" y="1862138"/>
            <a:ext cx="4679950" cy="0"/>
          </a:xfrm>
          <a:prstGeom prst="line">
            <a:avLst/>
          </a:prstGeom>
          <a:noFill/>
          <a:ln w="9525">
            <a:solidFill>
              <a:srgbClr val="DC9F0B"/>
            </a:solidFill>
            <a:prstDash val="dash"/>
            <a:round/>
            <a:headEnd type="oval" w="med" len="med"/>
            <a:tailEnd type="oval" w="med" len="med"/>
          </a:ln>
        </p:spPr>
      </p:cxnSp>
      <p:sp>
        <p:nvSpPr>
          <p:cNvPr id="19" name="矩形 18"/>
          <p:cNvSpPr>
            <a:spLocks noChangeArrowheads="1"/>
          </p:cNvSpPr>
          <p:nvPr/>
        </p:nvSpPr>
        <p:spPr bwMode="auto">
          <a:xfrm>
            <a:off x="2195513" y="1346200"/>
            <a:ext cx="4679950" cy="458788"/>
          </a:xfrm>
          <a:prstGeom prst="rect">
            <a:avLst/>
          </a:prstGeom>
          <a:noFill/>
          <a:ln w="9525">
            <a:noFill/>
            <a:miter lim="800000"/>
          </a:ln>
        </p:spPr>
        <p:txBody>
          <a:bodyPr>
            <a:spAutoFit/>
          </a:bodyPr>
          <a:lstStyle/>
          <a:p>
            <a:pPr algn="ctr">
              <a:lnSpc>
                <a:spcPct val="150000"/>
              </a:lnSpc>
              <a:spcBef>
                <a:spcPts val="200"/>
              </a:spcBef>
              <a:spcAft>
                <a:spcPts val="60"/>
              </a:spcAft>
              <a:defRPr/>
            </a:pPr>
            <a:r>
              <a:rPr lang="zh-CN" altLang="en-US" b="1" kern="0" dirty="0">
                <a:solidFill>
                  <a:srgbClr val="00C4F0"/>
                </a:solidFill>
                <a:latin typeface="微软雅黑" panose="020B0503020204020204" pitchFamily="34" charset="-122"/>
                <a:ea typeface="微软雅黑" panose="020B0503020204020204" pitchFamily="34" charset="-122"/>
              </a:rPr>
              <a:t>乘车座次</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9" name="线形标注 2 8"/>
          <p:cNvSpPr/>
          <p:nvPr/>
        </p:nvSpPr>
        <p:spPr>
          <a:xfrm>
            <a:off x="6732588" y="2060575"/>
            <a:ext cx="1008062" cy="392113"/>
          </a:xfrm>
          <a:prstGeom prst="borderCallout2">
            <a:avLst>
              <a:gd name="adj1" fmla="val 18750"/>
              <a:gd name="adj2" fmla="val -8333"/>
              <a:gd name="adj3" fmla="val 18750"/>
              <a:gd name="adj4" fmla="val -16667"/>
              <a:gd name="adj5" fmla="val 468249"/>
              <a:gd name="adj6" fmla="val -139834"/>
            </a:avLst>
          </a:prstGeom>
          <a:ln>
            <a:headEnd type="oval"/>
            <a:tailEnd type="oval" w="med" len="med"/>
          </a:ln>
        </p:spPr>
        <p:style>
          <a:lnRef idx="1">
            <a:schemeClr val="accent3"/>
          </a:lnRef>
          <a:fillRef idx="3">
            <a:schemeClr val="accent3"/>
          </a:fillRef>
          <a:effectRef idx="2">
            <a:schemeClr val="accent3"/>
          </a:effectRef>
          <a:fontRef idx="minor">
            <a:schemeClr val="lt1"/>
          </a:fontRef>
        </p:style>
        <p:txBody>
          <a:bodyPr anchor="ctr"/>
          <a:lstStyle/>
          <a:p>
            <a:pPr algn="ctr">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老总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 name="线形标注 2 26"/>
          <p:cNvSpPr/>
          <p:nvPr/>
        </p:nvSpPr>
        <p:spPr>
          <a:xfrm flipH="1">
            <a:off x="684213" y="3902075"/>
            <a:ext cx="1023937" cy="390525"/>
          </a:xfrm>
          <a:prstGeom prst="borderCallout2">
            <a:avLst>
              <a:gd name="adj1" fmla="val 18750"/>
              <a:gd name="adj2" fmla="val -8333"/>
              <a:gd name="adj3" fmla="val 18750"/>
              <a:gd name="adj4" fmla="val -16667"/>
              <a:gd name="adj5" fmla="val 113261"/>
              <a:gd name="adj6" fmla="val -133230"/>
            </a:avLst>
          </a:prstGeom>
          <a:ln>
            <a:headEnd type="oval"/>
            <a:tailEnd type="oval" w="med" len="med"/>
          </a:ln>
        </p:spPr>
        <p:style>
          <a:lnRef idx="1">
            <a:schemeClr val="accent1"/>
          </a:lnRef>
          <a:fillRef idx="3">
            <a:schemeClr val="accent1"/>
          </a:fillRef>
          <a:effectRef idx="2">
            <a:schemeClr val="accent1"/>
          </a:effectRef>
          <a:fontRef idx="minor">
            <a:schemeClr val="lt1"/>
          </a:fontRef>
        </p:style>
        <p:txBody>
          <a:bodyPr anchor="ctr"/>
          <a:lstStyle/>
          <a:p>
            <a:pPr algn="ctr">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②女经理</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8" name="线形标注 2 27"/>
          <p:cNvSpPr/>
          <p:nvPr/>
        </p:nvSpPr>
        <p:spPr>
          <a:xfrm flipH="1">
            <a:off x="684213" y="3308350"/>
            <a:ext cx="1023937" cy="390525"/>
          </a:xfrm>
          <a:prstGeom prst="borderCallout2">
            <a:avLst>
              <a:gd name="adj1" fmla="val 18750"/>
              <a:gd name="adj2" fmla="val -8333"/>
              <a:gd name="adj3" fmla="val 18750"/>
              <a:gd name="adj4" fmla="val -16667"/>
              <a:gd name="adj5" fmla="val 192147"/>
              <a:gd name="adj6" fmla="val -140397"/>
            </a:avLst>
          </a:prstGeom>
          <a:ln>
            <a:headEnd type="oval"/>
            <a:tailEnd type="oval" w="med" len="med"/>
          </a:ln>
        </p:spPr>
        <p:style>
          <a:lnRef idx="1">
            <a:schemeClr val="accent6"/>
          </a:lnRef>
          <a:fillRef idx="3">
            <a:schemeClr val="accent6"/>
          </a:fillRef>
          <a:effectRef idx="2">
            <a:schemeClr val="accent6"/>
          </a:effectRef>
          <a:fontRef idx="minor">
            <a:schemeClr val="lt1"/>
          </a:fontRef>
        </p:style>
        <p:txBody>
          <a:bodyPr anchor="ctr"/>
          <a:lstStyle/>
          <a:p>
            <a:pPr algn="ctr">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④女职员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9" name="线形标注 2 28"/>
          <p:cNvSpPr/>
          <p:nvPr/>
        </p:nvSpPr>
        <p:spPr>
          <a:xfrm flipH="1">
            <a:off x="684213" y="2708275"/>
            <a:ext cx="1023937" cy="392113"/>
          </a:xfrm>
          <a:prstGeom prst="borderCallout2">
            <a:avLst>
              <a:gd name="adj1" fmla="val 18750"/>
              <a:gd name="adj2" fmla="val -8333"/>
              <a:gd name="adj3" fmla="val 18750"/>
              <a:gd name="adj4" fmla="val -16667"/>
              <a:gd name="adj5" fmla="val 298340"/>
              <a:gd name="adj6" fmla="val -148504"/>
            </a:avLst>
          </a:prstGeom>
          <a:ln>
            <a:headEnd type="oval"/>
            <a:tailEnd type="oval" w="med" len="med"/>
          </a:ln>
        </p:spPr>
        <p:style>
          <a:lnRef idx="1">
            <a:schemeClr val="accent4"/>
          </a:lnRef>
          <a:fillRef idx="3">
            <a:schemeClr val="accent4"/>
          </a:fillRef>
          <a:effectRef idx="2">
            <a:schemeClr val="accent4"/>
          </a:effectRef>
          <a:fontRef idx="minor">
            <a:schemeClr val="lt1"/>
          </a:fontRef>
        </p:style>
        <p:txBody>
          <a:bodyPr anchor="ctr"/>
          <a:lstStyle/>
          <a:p>
            <a:pPr algn="ctr">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③男经理</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6" name="矩形 4"/>
          <p:cNvSpPr>
            <a:spLocks noChangeArrowheads="1"/>
          </p:cNvSpPr>
          <p:nvPr/>
        </p:nvSpPr>
        <p:spPr bwMode="auto">
          <a:xfrm>
            <a:off x="2195735" y="5756470"/>
            <a:ext cx="1728193" cy="499624"/>
          </a:xfrm>
          <a:prstGeom prst="rect">
            <a:avLst/>
          </a:prstGeom>
          <a:noFill/>
          <a:ln w="9525">
            <a:noFill/>
            <a:miter lim="800000"/>
          </a:ln>
          <a:effectLst/>
        </p:spPr>
        <p:txBody>
          <a:bodyPr>
            <a:spAutoFit/>
          </a:bodyPr>
          <a:lstStyle/>
          <a:p>
            <a:pPr>
              <a:lnSpc>
                <a:spcPct val="150000"/>
              </a:lnSpc>
              <a:spcBef>
                <a:spcPts val="0"/>
              </a:spcBef>
              <a:spcAft>
                <a:spcPts val="0"/>
              </a:spcAft>
              <a:defRPr/>
            </a:pPr>
            <a:r>
              <a:rPr lang="zh-CN" altLang="en-US" sz="2000" b="1" dirty="0">
                <a:solidFill>
                  <a:srgbClr val="00B0F0"/>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双排七座轿车</a:t>
            </a:r>
            <a:endParaRPr lang="zh-CN" altLang="en-US" sz="2000" b="1" dirty="0">
              <a:solidFill>
                <a:srgbClr val="00B0F0"/>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cxnSp>
        <p:nvCxnSpPr>
          <p:cNvPr id="14343" name="直接连接符 14342"/>
          <p:cNvCxnSpPr/>
          <p:nvPr/>
        </p:nvCxnSpPr>
        <p:spPr>
          <a:xfrm>
            <a:off x="684213" y="6423025"/>
            <a:ext cx="3240087"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61" name="直接连接符 60"/>
          <p:cNvCxnSpPr/>
          <p:nvPr/>
        </p:nvCxnSpPr>
        <p:spPr>
          <a:xfrm>
            <a:off x="684213" y="6443663"/>
            <a:ext cx="3240087" cy="0"/>
          </a:xfrm>
          <a:prstGeom prst="line">
            <a:avLst/>
          </a:prstGeom>
        </p:spPr>
        <p:style>
          <a:lnRef idx="1">
            <a:schemeClr val="accent6"/>
          </a:lnRef>
          <a:fillRef idx="0">
            <a:schemeClr val="accent6"/>
          </a:fillRef>
          <a:effectRef idx="0">
            <a:schemeClr val="accent6"/>
          </a:effectRef>
          <a:fontRef idx="minor">
            <a:schemeClr val="tx1"/>
          </a:fontRef>
        </p:style>
      </p:cxnSp>
      <p:pic>
        <p:nvPicPr>
          <p:cNvPr id="94225" name="Picture 4" descr="C:\Documents and Settings\tdz\桌面\未标题-1.png"/>
          <p:cNvPicPr>
            <a:picLocks noChangeAspect="1" noChangeArrowheads="1"/>
          </p:cNvPicPr>
          <p:nvPr/>
        </p:nvPicPr>
        <p:blipFill>
          <a:blip r:embed="rId2" cstate="print"/>
          <a:srcRect/>
          <a:stretch>
            <a:fillRect/>
          </a:stretch>
        </p:blipFill>
        <p:spPr bwMode="auto">
          <a:xfrm>
            <a:off x="685800" y="5624513"/>
            <a:ext cx="1509713" cy="738187"/>
          </a:xfrm>
          <a:prstGeom prst="rect">
            <a:avLst/>
          </a:prstGeom>
          <a:noFill/>
          <a:ln w="9525">
            <a:noFill/>
            <a:miter lim="800000"/>
            <a:headEnd/>
            <a:tailEnd/>
          </a:ln>
        </p:spPr>
      </p:pic>
      <p:sp>
        <p:nvSpPr>
          <p:cNvPr id="23" name="线形标注 3 22"/>
          <p:cNvSpPr/>
          <p:nvPr/>
        </p:nvSpPr>
        <p:spPr>
          <a:xfrm>
            <a:off x="3114675" y="2060575"/>
            <a:ext cx="1025525" cy="392113"/>
          </a:xfrm>
          <a:prstGeom prst="borderCallout3">
            <a:avLst>
              <a:gd name="adj1" fmla="val 18750"/>
              <a:gd name="adj2" fmla="val -8333"/>
              <a:gd name="adj3" fmla="val 18750"/>
              <a:gd name="adj4" fmla="val -16667"/>
              <a:gd name="adj5" fmla="val 100000"/>
              <a:gd name="adj6" fmla="val -16667"/>
              <a:gd name="adj7" fmla="val 586279"/>
              <a:gd name="adj8" fmla="val 107411"/>
            </a:avLst>
          </a:prstGeom>
          <a:gradFill rotWithShape="1">
            <a:gsLst>
              <a:gs pos="0">
                <a:srgbClr val="EB641B">
                  <a:shade val="51000"/>
                  <a:satMod val="130000"/>
                </a:srgbClr>
              </a:gs>
              <a:gs pos="80000">
                <a:srgbClr val="EB641B">
                  <a:shade val="93000"/>
                  <a:satMod val="130000"/>
                </a:srgbClr>
              </a:gs>
              <a:gs pos="100000">
                <a:srgbClr val="EB641B">
                  <a:shade val="94000"/>
                  <a:satMod val="135000"/>
                </a:srgbClr>
              </a:gs>
            </a:gsLst>
            <a:lin ang="16200000" scaled="0"/>
          </a:gradFill>
          <a:ln w="9525" cap="flat" cmpd="sng" algn="ctr">
            <a:solidFill>
              <a:srgbClr val="EB641B">
                <a:shade val="95000"/>
                <a:satMod val="105000"/>
              </a:srgbClr>
            </a:solidFill>
            <a:prstDash val="solid"/>
            <a:headEnd type="oval"/>
            <a:tailEnd type="oval" w="med" len="med"/>
          </a:ln>
          <a:effectLst>
            <a:outerShdw blurRad="40000" dist="23000" dir="5400000" rotWithShape="0">
              <a:srgbClr val="000000">
                <a:alpha val="35000"/>
              </a:srgbClr>
            </a:outerShdw>
          </a:effectLst>
        </p:spPr>
        <p:txBody>
          <a:bodyPr anchor="ctr"/>
          <a:lstStyle/>
          <a:p>
            <a:pPr algn="ctr">
              <a:spcBef>
                <a:spcPts val="0"/>
              </a:spcBef>
              <a:spcAft>
                <a:spcPts val="0"/>
              </a:spcAft>
              <a:defRPr/>
            </a:pPr>
            <a:r>
              <a:rPr lang="zh-CN" altLang="en-US" sz="1400" kern="0" dirty="0">
                <a:solidFill>
                  <a:sysClr val="window" lastClr="FFFFFF"/>
                </a:solidFill>
                <a:latin typeface="微软雅黑" panose="020B0503020204020204" pitchFamily="34" charset="-122"/>
                <a:ea typeface="微软雅黑" panose="020B0503020204020204" pitchFamily="34" charset="-122"/>
              </a:rPr>
              <a:t>⑤男职员</a:t>
            </a:r>
            <a:endParaRPr lang="zh-CN" alt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37" name="线形标注 2 36"/>
          <p:cNvSpPr/>
          <p:nvPr/>
        </p:nvSpPr>
        <p:spPr>
          <a:xfrm>
            <a:off x="6732588" y="2678113"/>
            <a:ext cx="1008062" cy="390525"/>
          </a:xfrm>
          <a:prstGeom prst="borderCallout2">
            <a:avLst>
              <a:gd name="adj1" fmla="val 18750"/>
              <a:gd name="adj2" fmla="val -8333"/>
              <a:gd name="adj3" fmla="val 18750"/>
              <a:gd name="adj4" fmla="val -16667"/>
              <a:gd name="adj5" fmla="val 440942"/>
              <a:gd name="adj6" fmla="val -141012"/>
            </a:avLst>
          </a:prstGeom>
          <a:ln>
            <a:headEnd type="oval"/>
            <a:tailEnd type="oval" w="med" len="med"/>
          </a:ln>
        </p:spPr>
        <p:style>
          <a:lnRef idx="1">
            <a:schemeClr val="accent5"/>
          </a:lnRef>
          <a:fillRef idx="3">
            <a:schemeClr val="accent5"/>
          </a:fillRef>
          <a:effectRef idx="2">
            <a:schemeClr val="accent5"/>
          </a:effectRef>
          <a:fontRef idx="minor">
            <a:schemeClr val="lt1"/>
          </a:fontRef>
        </p:style>
        <p:txBody>
          <a:bodyPr anchor="ctr"/>
          <a:lstStyle/>
          <a:p>
            <a:pPr algn="ctr">
              <a:spcBef>
                <a:spcPts val="0"/>
              </a:spcBef>
              <a:spcAft>
                <a:spcPts val="0"/>
              </a:spcAft>
              <a:defRPr/>
            </a:pPr>
            <a:r>
              <a:rPr lang="zh-CN" altLang="en-US" sz="1400" kern="0" dirty="0">
                <a:solidFill>
                  <a:sysClr val="window" lastClr="FFFFFF"/>
                </a:solidFill>
                <a:latin typeface="微软雅黑" panose="020B0503020204020204" pitchFamily="34" charset="-122"/>
                <a:ea typeface="微软雅黑" panose="020B0503020204020204" pitchFamily="34" charset="-122"/>
              </a:rPr>
              <a:t>①副总</a:t>
            </a:r>
            <a:endParaRPr lang="zh-CN" alt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48" name="线形标注 2 47"/>
          <p:cNvSpPr/>
          <p:nvPr/>
        </p:nvSpPr>
        <p:spPr>
          <a:xfrm>
            <a:off x="4932363" y="2060575"/>
            <a:ext cx="1008062" cy="392113"/>
          </a:xfrm>
          <a:prstGeom prst="borderCallout2">
            <a:avLst>
              <a:gd name="adj1" fmla="val 18750"/>
              <a:gd name="adj2" fmla="val -8333"/>
              <a:gd name="adj3" fmla="val 18750"/>
              <a:gd name="adj4" fmla="val -16667"/>
              <a:gd name="adj5" fmla="val 474317"/>
              <a:gd name="adj6" fmla="val -65621"/>
            </a:avLst>
          </a:prstGeom>
          <a:ln>
            <a:headEnd type="oval"/>
            <a:tailEnd type="oval" w="med" len="med"/>
          </a:ln>
        </p:spPr>
        <p:style>
          <a:lnRef idx="1">
            <a:schemeClr val="accent2"/>
          </a:lnRef>
          <a:fillRef idx="3">
            <a:schemeClr val="accent2"/>
          </a:fillRef>
          <a:effectRef idx="2">
            <a:schemeClr val="accent2"/>
          </a:effectRef>
          <a:fontRef idx="minor">
            <a:schemeClr val="lt1"/>
          </a:fontRef>
        </p:style>
        <p:txBody>
          <a:bodyPr anchor="ctr"/>
          <a:lstStyle/>
          <a:p>
            <a:pPr algn="ctr">
              <a:spcBef>
                <a:spcPts val="0"/>
              </a:spcBef>
              <a:spcAft>
                <a:spcPts val="0"/>
              </a:spcAft>
              <a:defRPr/>
            </a:pPr>
            <a:r>
              <a:rPr lang="zh-CN" altLang="en-US" sz="1400" kern="0" dirty="0">
                <a:solidFill>
                  <a:sysClr val="window" lastClr="FFFFFF"/>
                </a:solidFill>
                <a:latin typeface="微软雅黑" panose="020B0503020204020204" pitchFamily="34" charset="-122"/>
                <a:ea typeface="微软雅黑" panose="020B0503020204020204" pitchFamily="34" charset="-122"/>
              </a:rPr>
              <a:t>⑥实习生</a:t>
            </a:r>
            <a:endParaRPr lang="zh-CN" alt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94230" name="Rectangle 22"/>
          <p:cNvSpPr>
            <a:spLocks noChangeArrowheads="1"/>
          </p:cNvSpPr>
          <p:nvPr/>
        </p:nvSpPr>
        <p:spPr bwMode="auto">
          <a:xfrm>
            <a:off x="3171825" y="3246438"/>
            <a:ext cx="309880" cy="365760"/>
          </a:xfrm>
          <a:prstGeom prst="rect">
            <a:avLst/>
          </a:prstGeom>
          <a:noFill/>
          <a:ln w="9525">
            <a:noFill/>
            <a:miter lim="800000"/>
          </a:ln>
          <a:effectLst/>
        </p:spPr>
        <p:txBody>
          <a:bodyPr wrap="none">
            <a:spAutoFit/>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right)">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right)">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right)">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left)">
                                      <p:cBhvr>
                                        <p:cTn id="3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7" grpId="0" animBg="1"/>
      <p:bldP spid="28" grpId="0" animBg="1"/>
      <p:bldP spid="29" grpId="0" animBg="1"/>
      <p:bldP spid="23" grpId="0" animBg="1"/>
      <p:bldP spid="37" grpId="0" animBg="1"/>
      <p:bldP spid="48"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Picture 2" descr="C:\Documents and Settings\tdz\桌面\新建文件夹\为高手鼓掌.jpg"/>
          <p:cNvPicPr>
            <a:picLocks noChangeAspect="1" noChangeArrowheads="1"/>
          </p:cNvPicPr>
          <p:nvPr/>
        </p:nvPicPr>
        <p:blipFill>
          <a:blip/>
          <a:srcRect/>
          <a:stretch>
            <a:fillRect/>
          </a:stretch>
        </p:blipFill>
        <p:spPr bwMode="auto">
          <a:xfrm>
            <a:off x="79375" y="4635500"/>
            <a:ext cx="2908300" cy="1817688"/>
          </a:xfrm>
          <a:prstGeom prst="rect">
            <a:avLst/>
          </a:prstGeom>
          <a:noFill/>
          <a:ln w="38100">
            <a:solidFill>
              <a:srgbClr val="FFFFFF"/>
            </a:solidFill>
          </a:ln>
          <a:effectLst>
            <a:outerShdw blurRad="63500" sx="102000" sy="102000" algn="ctr" rotWithShape="0">
              <a:prstClr val="black">
                <a:alpha val="40000"/>
              </a:prstClr>
            </a:outerShdw>
          </a:effectLst>
        </p:spPr>
      </p:pic>
      <p:pic>
        <p:nvPicPr>
          <p:cNvPr id="85" name="Picture 3" descr="C:\Documents and Settings\tdz\桌面\新建文件夹\20121281732304920306.jpg"/>
          <p:cNvPicPr>
            <a:picLocks noChangeAspect="1" noChangeArrowheads="1"/>
          </p:cNvPicPr>
          <p:nvPr/>
        </p:nvPicPr>
        <p:blipFill>
          <a:blip r:embed="rId1"/>
          <a:srcRect/>
          <a:stretch>
            <a:fillRect/>
          </a:stretch>
        </p:blipFill>
        <p:spPr bwMode="auto">
          <a:xfrm>
            <a:off x="3125788" y="4635500"/>
            <a:ext cx="2909887" cy="1817688"/>
          </a:xfrm>
          <a:prstGeom prst="rect">
            <a:avLst/>
          </a:prstGeom>
          <a:noFill/>
          <a:ln w="38100">
            <a:solidFill>
              <a:srgbClr val="FFFFFF"/>
            </a:solidFill>
          </a:ln>
          <a:effectLst>
            <a:outerShdw blurRad="63500" sx="102000" sy="102000" algn="ctr" rotWithShape="0">
              <a:prstClr val="black">
                <a:alpha val="40000"/>
              </a:prstClr>
            </a:outerShdw>
          </a:effectLst>
        </p:spPr>
      </p:pic>
      <p:pic>
        <p:nvPicPr>
          <p:cNvPr id="86" name="Picture 4" descr="C:\Documents and Settings\tdz\桌面\新建文件夹\2012511855371554.jpg"/>
          <p:cNvPicPr>
            <a:picLocks noChangeAspect="1" noChangeArrowheads="1"/>
          </p:cNvPicPr>
          <p:nvPr/>
        </p:nvPicPr>
        <p:blipFill>
          <a:blip r:embed="rId2"/>
          <a:srcRect/>
          <a:stretch>
            <a:fillRect/>
          </a:stretch>
        </p:blipFill>
        <p:spPr bwMode="auto">
          <a:xfrm>
            <a:off x="6156325" y="4635500"/>
            <a:ext cx="2908300" cy="1817688"/>
          </a:xfrm>
          <a:prstGeom prst="rect">
            <a:avLst/>
          </a:prstGeom>
          <a:noFill/>
          <a:ln w="38100">
            <a:solidFill>
              <a:srgbClr val="FFFFFF"/>
            </a:solidFill>
          </a:ln>
          <a:effectLst>
            <a:outerShdw blurRad="63500" sx="102000" sy="102000" algn="ctr" rotWithShape="0">
              <a:prstClr val="black">
                <a:alpha val="40000"/>
              </a:prstClr>
            </a:outerShdw>
          </a:effectLst>
        </p:spPr>
      </p:pic>
      <p:sp>
        <p:nvSpPr>
          <p:cNvPr id="95236" name="Oval 60">
            <a:hlinkClick r:id="rId3"/>
          </p:cNvPr>
          <p:cNvSpPr>
            <a:spLocks noChangeArrowheads="1"/>
          </p:cNvSpPr>
          <p:nvPr/>
        </p:nvSpPr>
        <p:spPr bwMode="auto">
          <a:xfrm>
            <a:off x="5003800" y="2757488"/>
            <a:ext cx="444500" cy="523875"/>
          </a:xfrm>
          <a:prstGeom prst="ellipse">
            <a:avLst/>
          </a:prstGeom>
          <a:solidFill>
            <a:srgbClr val="0079C5">
              <a:alpha val="0"/>
            </a:srgbClr>
          </a:solidFill>
          <a:ln w="33338">
            <a:noFill/>
            <a:miter lim="800000"/>
          </a:ln>
        </p:spPr>
        <p:txBody>
          <a:bodyPr/>
          <a:lstStyle/>
          <a:p>
            <a:endParaRPr lang="zh-CN" altLang="en-US">
              <a:solidFill>
                <a:srgbClr val="000000"/>
              </a:solidFill>
            </a:endParaRPr>
          </a:p>
        </p:txBody>
      </p:sp>
      <p:sp>
        <p:nvSpPr>
          <p:cNvPr id="95237" name="Oval 61">
            <a:hlinkClick r:id="rId4"/>
          </p:cNvPr>
          <p:cNvSpPr>
            <a:spLocks noChangeArrowheads="1"/>
          </p:cNvSpPr>
          <p:nvPr/>
        </p:nvSpPr>
        <p:spPr bwMode="auto">
          <a:xfrm>
            <a:off x="5016500" y="3565525"/>
            <a:ext cx="419100" cy="522288"/>
          </a:xfrm>
          <a:prstGeom prst="ellipse">
            <a:avLst/>
          </a:prstGeom>
          <a:solidFill>
            <a:srgbClr val="0079C5">
              <a:alpha val="0"/>
            </a:srgbClr>
          </a:solidFill>
          <a:ln w="33338">
            <a:noFill/>
            <a:miter lim="800000"/>
          </a:ln>
        </p:spPr>
        <p:txBody>
          <a:bodyPr/>
          <a:lstStyle/>
          <a:p>
            <a:endParaRPr lang="zh-CN" altLang="en-US">
              <a:solidFill>
                <a:srgbClr val="000000"/>
              </a:solidFill>
            </a:endParaRPr>
          </a:p>
        </p:txBody>
      </p:sp>
      <p:sp>
        <p:nvSpPr>
          <p:cNvPr id="95238" name="矩形​​ 5"/>
          <p:cNvSpPr>
            <a:spLocks noChangeArrowheads="1"/>
          </p:cNvSpPr>
          <p:nvPr/>
        </p:nvSpPr>
        <p:spPr bwMode="auto">
          <a:xfrm>
            <a:off x="98425" y="538163"/>
            <a:ext cx="8964613" cy="3946525"/>
          </a:xfrm>
          <a:prstGeom prst="rect">
            <a:avLst/>
          </a:prstGeom>
          <a:solidFill>
            <a:srgbClr val="00ADDC"/>
          </a:solidFill>
          <a:ln w="9525">
            <a:noFill/>
            <a:miter lim="800000"/>
          </a:ln>
        </p:spPr>
        <p:txBody>
          <a:bodyPr lIns="288000" anchor="b"/>
          <a:lstStyle/>
          <a:p>
            <a:endParaRPr lang="zh-CN" altLang="zh-CN" sz="28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5239" name="TextBox 19"/>
          <p:cNvSpPr txBox="1">
            <a:spLocks noChangeArrowheads="1"/>
          </p:cNvSpPr>
          <p:nvPr/>
        </p:nvSpPr>
        <p:spPr bwMode="auto">
          <a:xfrm>
            <a:off x="6804025" y="4219575"/>
            <a:ext cx="184150" cy="368300"/>
          </a:xfrm>
          <a:prstGeom prst="rect">
            <a:avLst/>
          </a:prstGeom>
          <a:noFill/>
          <a:ln w="9525">
            <a:noFill/>
            <a:miter lim="800000"/>
          </a:ln>
        </p:spPr>
        <p:txBody>
          <a:bodyPr wrap="none">
            <a:spAutoFit/>
          </a:bodyPr>
          <a:lstStyle/>
          <a:p>
            <a:endParaRPr lang="zh-CN" altLang="en-US">
              <a:solidFill>
                <a:srgbClr val="FFFFFF"/>
              </a:solidFill>
            </a:endParaRPr>
          </a:p>
        </p:txBody>
      </p:sp>
      <p:sp>
        <p:nvSpPr>
          <p:cNvPr id="91" name="Line 33"/>
          <p:cNvSpPr>
            <a:spLocks noChangeShapeType="1"/>
          </p:cNvSpPr>
          <p:nvPr/>
        </p:nvSpPr>
        <p:spPr bwMode="auto">
          <a:xfrm flipV="1">
            <a:off x="5224463" y="1671638"/>
            <a:ext cx="1587" cy="2700337"/>
          </a:xfrm>
          <a:prstGeom prst="line">
            <a:avLst/>
          </a:prstGeom>
          <a:noFill/>
          <a:ln w="33338">
            <a:solidFill>
              <a:srgbClr val="FFFFFF"/>
            </a:solidFill>
            <a:miter lim="800000"/>
          </a:ln>
        </p:spPr>
        <p:txBody>
          <a:bodyPr/>
          <a:lstStyle/>
          <a:p>
            <a:endParaRPr lang="zh-CN" altLang="en-US"/>
          </a:p>
        </p:txBody>
      </p:sp>
      <p:sp>
        <p:nvSpPr>
          <p:cNvPr id="92" name="Line 5"/>
          <p:cNvSpPr>
            <a:spLocks noChangeShapeType="1"/>
          </p:cNvSpPr>
          <p:nvPr/>
        </p:nvSpPr>
        <p:spPr bwMode="auto">
          <a:xfrm>
            <a:off x="0" y="3913188"/>
            <a:ext cx="1384300" cy="3175"/>
          </a:xfrm>
          <a:prstGeom prst="line">
            <a:avLst/>
          </a:prstGeom>
          <a:noFill/>
          <a:ln w="33338">
            <a:solidFill>
              <a:srgbClr val="FFFFFF"/>
            </a:solidFill>
            <a:miter lim="800000"/>
          </a:ln>
        </p:spPr>
        <p:txBody>
          <a:bodyPr/>
          <a:lstStyle/>
          <a:p>
            <a:endParaRPr lang="zh-CN" altLang="en-US"/>
          </a:p>
        </p:txBody>
      </p:sp>
      <p:sp>
        <p:nvSpPr>
          <p:cNvPr id="95242" name="Freeform 18"/>
          <p:cNvSpPr/>
          <p:nvPr/>
        </p:nvSpPr>
        <p:spPr bwMode="auto">
          <a:xfrm>
            <a:off x="1366838" y="2768600"/>
            <a:ext cx="201612" cy="1279525"/>
          </a:xfrm>
          <a:custGeom>
            <a:avLst/>
            <a:gdLst>
              <a:gd name="T0" fmla="*/ 201612 w 127"/>
              <a:gd name="T1" fmla="*/ 0 h 1075"/>
              <a:gd name="T2" fmla="*/ 0 w 127"/>
              <a:gd name="T3" fmla="*/ 1279922 h 1075"/>
              <a:gd name="T4" fmla="*/ 201612 w 127"/>
              <a:gd name="T5" fmla="*/ 0 h 1075"/>
              <a:gd name="T6" fmla="*/ 0 60000 65536"/>
              <a:gd name="T7" fmla="*/ 0 60000 65536"/>
              <a:gd name="T8" fmla="*/ 0 60000 65536"/>
              <a:gd name="T9" fmla="*/ 0 w 127"/>
              <a:gd name="T10" fmla="*/ 0 h 1075"/>
              <a:gd name="T11" fmla="*/ 127 w 127"/>
              <a:gd name="T12" fmla="*/ 1075 h 1075"/>
            </a:gdLst>
            <a:ahLst/>
            <a:cxnLst>
              <a:cxn ang="T6">
                <a:pos x="T0" y="T1"/>
              </a:cxn>
              <a:cxn ang="T7">
                <a:pos x="T2" y="T3"/>
              </a:cxn>
              <a:cxn ang="T8">
                <a:pos x="T4" y="T5"/>
              </a:cxn>
            </a:cxnLst>
            <a:rect l="T9" t="T10" r="T11" b="T12"/>
            <a:pathLst>
              <a:path w="127" h="1075">
                <a:moveTo>
                  <a:pt x="127" y="0"/>
                </a:moveTo>
                <a:lnTo>
                  <a:pt x="0" y="1075"/>
                </a:lnTo>
                <a:lnTo>
                  <a:pt x="127" y="0"/>
                </a:lnTo>
                <a:close/>
              </a:path>
            </a:pathLst>
          </a:custGeom>
          <a:solidFill>
            <a:srgbClr val="FFFFFF"/>
          </a:solidFill>
          <a:ln w="9525">
            <a:noFill/>
            <a:round/>
          </a:ln>
        </p:spPr>
        <p:txBody>
          <a:bodyPr/>
          <a:lstStyle/>
          <a:p>
            <a:endParaRPr lang="zh-CN" altLang="en-US"/>
          </a:p>
        </p:txBody>
      </p:sp>
      <p:sp>
        <p:nvSpPr>
          <p:cNvPr id="94" name="Line 19"/>
          <p:cNvSpPr>
            <a:spLocks noChangeShapeType="1"/>
          </p:cNvSpPr>
          <p:nvPr/>
        </p:nvSpPr>
        <p:spPr bwMode="auto">
          <a:xfrm flipH="1">
            <a:off x="1374775" y="2740025"/>
            <a:ext cx="200025" cy="1189038"/>
          </a:xfrm>
          <a:prstGeom prst="line">
            <a:avLst/>
          </a:prstGeom>
          <a:noFill/>
          <a:ln w="33338">
            <a:solidFill>
              <a:schemeClr val="bg1"/>
            </a:solidFill>
            <a:miter lim="800000"/>
          </a:ln>
        </p:spPr>
        <p:txBody>
          <a:bodyPr/>
          <a:lstStyle/>
          <a:p>
            <a:endParaRPr lang="zh-CN" altLang="en-US"/>
          </a:p>
        </p:txBody>
      </p:sp>
      <p:sp>
        <p:nvSpPr>
          <p:cNvPr id="95244" name="Freeform 20"/>
          <p:cNvSpPr/>
          <p:nvPr/>
        </p:nvSpPr>
        <p:spPr bwMode="auto">
          <a:xfrm>
            <a:off x="2717800" y="2562225"/>
            <a:ext cx="7938" cy="1806575"/>
          </a:xfrm>
          <a:custGeom>
            <a:avLst/>
            <a:gdLst>
              <a:gd name="T0" fmla="*/ 0 w 5"/>
              <a:gd name="T1" fmla="*/ 0 h 1517"/>
              <a:gd name="T2" fmla="*/ 7938 w 5"/>
              <a:gd name="T3" fmla="*/ 1806178 h 1517"/>
              <a:gd name="T4" fmla="*/ 0 w 5"/>
              <a:gd name="T5" fmla="*/ 0 h 1517"/>
              <a:gd name="T6" fmla="*/ 0 60000 65536"/>
              <a:gd name="T7" fmla="*/ 0 60000 65536"/>
              <a:gd name="T8" fmla="*/ 0 60000 65536"/>
              <a:gd name="T9" fmla="*/ 0 w 5"/>
              <a:gd name="T10" fmla="*/ 0 h 1517"/>
              <a:gd name="T11" fmla="*/ 5 w 5"/>
              <a:gd name="T12" fmla="*/ 1517 h 1517"/>
            </a:gdLst>
            <a:ahLst/>
            <a:cxnLst>
              <a:cxn ang="T6">
                <a:pos x="T0" y="T1"/>
              </a:cxn>
              <a:cxn ang="T7">
                <a:pos x="T2" y="T3"/>
              </a:cxn>
              <a:cxn ang="T8">
                <a:pos x="T4" y="T5"/>
              </a:cxn>
            </a:cxnLst>
            <a:rect l="T9" t="T10" r="T11" b="T12"/>
            <a:pathLst>
              <a:path w="5" h="1517">
                <a:moveTo>
                  <a:pt x="0" y="0"/>
                </a:moveTo>
                <a:lnTo>
                  <a:pt x="5" y="1517"/>
                </a:lnTo>
                <a:lnTo>
                  <a:pt x="0" y="0"/>
                </a:lnTo>
                <a:close/>
              </a:path>
            </a:pathLst>
          </a:custGeom>
          <a:solidFill>
            <a:srgbClr val="FFFFFF"/>
          </a:solidFill>
          <a:ln w="9525">
            <a:noFill/>
            <a:round/>
          </a:ln>
        </p:spPr>
        <p:txBody>
          <a:bodyPr/>
          <a:lstStyle/>
          <a:p>
            <a:endParaRPr lang="zh-CN" altLang="en-US"/>
          </a:p>
        </p:txBody>
      </p:sp>
      <p:sp>
        <p:nvSpPr>
          <p:cNvPr id="96" name="Line 21"/>
          <p:cNvSpPr>
            <a:spLocks noChangeShapeType="1"/>
          </p:cNvSpPr>
          <p:nvPr/>
        </p:nvSpPr>
        <p:spPr bwMode="auto">
          <a:xfrm>
            <a:off x="2587625" y="2562225"/>
            <a:ext cx="7938" cy="1806575"/>
          </a:xfrm>
          <a:prstGeom prst="line">
            <a:avLst/>
          </a:prstGeom>
          <a:noFill/>
          <a:ln w="33338">
            <a:solidFill>
              <a:schemeClr val="bg1"/>
            </a:solidFill>
            <a:miter lim="800000"/>
          </a:ln>
        </p:spPr>
        <p:txBody>
          <a:bodyPr/>
          <a:lstStyle/>
          <a:p>
            <a:endParaRPr lang="zh-CN" altLang="en-US"/>
          </a:p>
        </p:txBody>
      </p:sp>
      <p:sp>
        <p:nvSpPr>
          <p:cNvPr id="97" name="Oval 22"/>
          <p:cNvSpPr>
            <a:spLocks noChangeArrowheads="1"/>
          </p:cNvSpPr>
          <p:nvPr/>
        </p:nvSpPr>
        <p:spPr bwMode="auto">
          <a:xfrm>
            <a:off x="4716463" y="692150"/>
            <a:ext cx="1008062" cy="979488"/>
          </a:xfrm>
          <a:prstGeom prst="ellipse">
            <a:avLst/>
          </a:prstGeom>
          <a:noFill/>
          <a:ln w="33338">
            <a:solidFill>
              <a:srgbClr val="FFFFFF"/>
            </a:solidFill>
            <a:miter lim="800000"/>
          </a:ln>
        </p:spPr>
        <p:txBody>
          <a:bodyPr/>
          <a:lstStyle/>
          <a:p>
            <a:r>
              <a:rPr lang="zh-CN" altLang="en-US" sz="2000" b="1">
                <a:solidFill>
                  <a:srgbClr val="FFFFFF"/>
                </a:solidFill>
                <a:latin typeface="微软雅黑" panose="020B0503020204020204" pitchFamily="34" charset="-122"/>
                <a:ea typeface="微软雅黑" panose="020B0503020204020204" pitchFamily="34" charset="-122"/>
              </a:rPr>
              <a:t>课件制作</a:t>
            </a:r>
            <a:endParaRPr lang="zh-CN" altLang="en-US" sz="2000" b="1">
              <a:solidFill>
                <a:srgbClr val="FFFFFF"/>
              </a:solidFill>
              <a:latin typeface="微软雅黑" panose="020B0503020204020204" pitchFamily="34" charset="-122"/>
              <a:ea typeface="微软雅黑" panose="020B0503020204020204" pitchFamily="34" charset="-122"/>
            </a:endParaRPr>
          </a:p>
        </p:txBody>
      </p:sp>
      <p:grpSp>
        <p:nvGrpSpPr>
          <p:cNvPr id="98" name="Group 55"/>
          <p:cNvGrpSpPr/>
          <p:nvPr/>
        </p:nvGrpSpPr>
        <p:grpSpPr bwMode="auto">
          <a:xfrm>
            <a:off x="4943475" y="1965325"/>
            <a:ext cx="565150" cy="523875"/>
            <a:chOff x="3202" y="1887"/>
            <a:chExt cx="554" cy="556"/>
          </a:xfrm>
        </p:grpSpPr>
        <p:sp>
          <p:nvSpPr>
            <p:cNvPr id="95272" name="Oval 25"/>
            <p:cNvSpPr>
              <a:spLocks noChangeArrowheads="1"/>
            </p:cNvSpPr>
            <p:nvPr/>
          </p:nvSpPr>
          <p:spPr bwMode="auto">
            <a:xfrm>
              <a:off x="3202" y="1887"/>
              <a:ext cx="554" cy="556"/>
            </a:xfrm>
            <a:prstGeom prst="ellipse">
              <a:avLst/>
            </a:prstGeom>
            <a:solidFill>
              <a:schemeClr val="accent1"/>
            </a:solidFill>
            <a:ln w="33338">
              <a:solidFill>
                <a:srgbClr val="FFFFFF"/>
              </a:solidFill>
              <a:miter lim="800000"/>
            </a:ln>
          </p:spPr>
          <p:txBody>
            <a:bodyPr/>
            <a:lstStyle/>
            <a:p>
              <a:endParaRPr lang="zh-CN" altLang="en-US">
                <a:solidFill>
                  <a:srgbClr val="000000"/>
                </a:solidFill>
              </a:endParaRPr>
            </a:p>
          </p:txBody>
        </p:sp>
        <p:sp>
          <p:nvSpPr>
            <p:cNvPr id="95273" name="Freeform 26"/>
            <p:cNvSpPr/>
            <p:nvPr/>
          </p:nvSpPr>
          <p:spPr bwMode="auto">
            <a:xfrm>
              <a:off x="3414" y="1973"/>
              <a:ext cx="132" cy="382"/>
            </a:xfrm>
            <a:custGeom>
              <a:avLst/>
              <a:gdLst>
                <a:gd name="T0" fmla="*/ 130 w 74"/>
                <a:gd name="T1" fmla="*/ 332 h 213"/>
                <a:gd name="T2" fmla="*/ 120 w 74"/>
                <a:gd name="T3" fmla="*/ 316 h 213"/>
                <a:gd name="T4" fmla="*/ 95 w 74"/>
                <a:gd name="T5" fmla="*/ 291 h 213"/>
                <a:gd name="T6" fmla="*/ 78 w 74"/>
                <a:gd name="T7" fmla="*/ 280 h 213"/>
                <a:gd name="T8" fmla="*/ 73 w 74"/>
                <a:gd name="T9" fmla="*/ 282 h 213"/>
                <a:gd name="T10" fmla="*/ 73 w 74"/>
                <a:gd name="T11" fmla="*/ 262 h 213"/>
                <a:gd name="T12" fmla="*/ 73 w 74"/>
                <a:gd name="T13" fmla="*/ 138 h 213"/>
                <a:gd name="T14" fmla="*/ 77 w 74"/>
                <a:gd name="T15" fmla="*/ 113 h 213"/>
                <a:gd name="T16" fmla="*/ 86 w 74"/>
                <a:gd name="T17" fmla="*/ 109 h 213"/>
                <a:gd name="T18" fmla="*/ 100 w 74"/>
                <a:gd name="T19" fmla="*/ 97 h 213"/>
                <a:gd name="T20" fmla="*/ 121 w 74"/>
                <a:gd name="T21" fmla="*/ 59 h 213"/>
                <a:gd name="T22" fmla="*/ 125 w 74"/>
                <a:gd name="T23" fmla="*/ 41 h 213"/>
                <a:gd name="T24" fmla="*/ 121 w 74"/>
                <a:gd name="T25" fmla="*/ 34 h 213"/>
                <a:gd name="T26" fmla="*/ 107 w 74"/>
                <a:gd name="T27" fmla="*/ 23 h 213"/>
                <a:gd name="T28" fmla="*/ 77 w 74"/>
                <a:gd name="T29" fmla="*/ 5 h 213"/>
                <a:gd name="T30" fmla="*/ 52 w 74"/>
                <a:gd name="T31" fmla="*/ 13 h 213"/>
                <a:gd name="T32" fmla="*/ 9 w 74"/>
                <a:gd name="T33" fmla="*/ 86 h 213"/>
                <a:gd name="T34" fmla="*/ 0 w 74"/>
                <a:gd name="T35" fmla="*/ 102 h 213"/>
                <a:gd name="T36" fmla="*/ 0 w 74"/>
                <a:gd name="T37" fmla="*/ 122 h 213"/>
                <a:gd name="T38" fmla="*/ 0 w 74"/>
                <a:gd name="T39" fmla="*/ 287 h 213"/>
                <a:gd name="T40" fmla="*/ 0 w 74"/>
                <a:gd name="T41" fmla="*/ 307 h 213"/>
                <a:gd name="T42" fmla="*/ 14 w 74"/>
                <a:gd name="T43" fmla="*/ 319 h 213"/>
                <a:gd name="T44" fmla="*/ 70 w 74"/>
                <a:gd name="T45" fmla="*/ 375 h 213"/>
                <a:gd name="T46" fmla="*/ 96 w 74"/>
                <a:gd name="T47" fmla="*/ 375 h 213"/>
                <a:gd name="T48" fmla="*/ 118 w 74"/>
                <a:gd name="T49" fmla="*/ 353 h 213"/>
                <a:gd name="T50" fmla="*/ 128 w 74"/>
                <a:gd name="T51" fmla="*/ 337 h 213"/>
                <a:gd name="T52" fmla="*/ 130 w 74"/>
                <a:gd name="T53" fmla="*/ 332 h 21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4"/>
                <a:gd name="T82" fmla="*/ 0 h 213"/>
                <a:gd name="T83" fmla="*/ 74 w 74"/>
                <a:gd name="T84" fmla="*/ 213 h 21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4" h="213">
                  <a:moveTo>
                    <a:pt x="73" y="185"/>
                  </a:moveTo>
                  <a:cubicBezTo>
                    <a:pt x="74" y="184"/>
                    <a:pt x="72" y="180"/>
                    <a:pt x="67" y="176"/>
                  </a:cubicBezTo>
                  <a:cubicBezTo>
                    <a:pt x="53" y="162"/>
                    <a:pt x="53" y="162"/>
                    <a:pt x="53" y="162"/>
                  </a:cubicBezTo>
                  <a:cubicBezTo>
                    <a:pt x="49" y="158"/>
                    <a:pt x="45" y="155"/>
                    <a:pt x="44" y="156"/>
                  </a:cubicBezTo>
                  <a:cubicBezTo>
                    <a:pt x="43" y="157"/>
                    <a:pt x="42" y="158"/>
                    <a:pt x="41" y="157"/>
                  </a:cubicBezTo>
                  <a:cubicBezTo>
                    <a:pt x="41" y="157"/>
                    <a:pt x="41" y="152"/>
                    <a:pt x="41" y="146"/>
                  </a:cubicBezTo>
                  <a:cubicBezTo>
                    <a:pt x="41" y="77"/>
                    <a:pt x="41" y="77"/>
                    <a:pt x="41" y="77"/>
                  </a:cubicBezTo>
                  <a:cubicBezTo>
                    <a:pt x="41" y="72"/>
                    <a:pt x="42" y="65"/>
                    <a:pt x="43" y="63"/>
                  </a:cubicBezTo>
                  <a:cubicBezTo>
                    <a:pt x="44" y="61"/>
                    <a:pt x="46" y="60"/>
                    <a:pt x="48" y="61"/>
                  </a:cubicBezTo>
                  <a:cubicBezTo>
                    <a:pt x="50" y="62"/>
                    <a:pt x="53" y="59"/>
                    <a:pt x="56" y="54"/>
                  </a:cubicBezTo>
                  <a:cubicBezTo>
                    <a:pt x="68" y="33"/>
                    <a:pt x="68" y="33"/>
                    <a:pt x="68" y="33"/>
                  </a:cubicBezTo>
                  <a:cubicBezTo>
                    <a:pt x="71" y="28"/>
                    <a:pt x="72" y="23"/>
                    <a:pt x="70" y="23"/>
                  </a:cubicBezTo>
                  <a:cubicBezTo>
                    <a:pt x="68" y="22"/>
                    <a:pt x="67" y="20"/>
                    <a:pt x="68" y="19"/>
                  </a:cubicBezTo>
                  <a:cubicBezTo>
                    <a:pt x="68" y="19"/>
                    <a:pt x="65" y="16"/>
                    <a:pt x="60" y="13"/>
                  </a:cubicBezTo>
                  <a:cubicBezTo>
                    <a:pt x="43" y="3"/>
                    <a:pt x="43" y="3"/>
                    <a:pt x="43" y="3"/>
                  </a:cubicBezTo>
                  <a:cubicBezTo>
                    <a:pt x="38" y="0"/>
                    <a:pt x="31" y="2"/>
                    <a:pt x="29" y="7"/>
                  </a:cubicBezTo>
                  <a:cubicBezTo>
                    <a:pt x="5" y="48"/>
                    <a:pt x="5" y="48"/>
                    <a:pt x="5" y="48"/>
                  </a:cubicBezTo>
                  <a:cubicBezTo>
                    <a:pt x="2" y="53"/>
                    <a:pt x="0" y="57"/>
                    <a:pt x="0" y="57"/>
                  </a:cubicBezTo>
                  <a:cubicBezTo>
                    <a:pt x="0" y="57"/>
                    <a:pt x="0" y="62"/>
                    <a:pt x="0" y="68"/>
                  </a:cubicBezTo>
                  <a:cubicBezTo>
                    <a:pt x="0" y="160"/>
                    <a:pt x="0" y="160"/>
                    <a:pt x="0" y="160"/>
                  </a:cubicBezTo>
                  <a:cubicBezTo>
                    <a:pt x="0" y="166"/>
                    <a:pt x="0" y="171"/>
                    <a:pt x="0" y="171"/>
                  </a:cubicBezTo>
                  <a:cubicBezTo>
                    <a:pt x="0" y="171"/>
                    <a:pt x="4" y="174"/>
                    <a:pt x="8" y="178"/>
                  </a:cubicBezTo>
                  <a:cubicBezTo>
                    <a:pt x="39" y="209"/>
                    <a:pt x="39" y="209"/>
                    <a:pt x="39" y="209"/>
                  </a:cubicBezTo>
                  <a:cubicBezTo>
                    <a:pt x="43" y="213"/>
                    <a:pt x="50" y="213"/>
                    <a:pt x="54" y="209"/>
                  </a:cubicBezTo>
                  <a:cubicBezTo>
                    <a:pt x="66" y="197"/>
                    <a:pt x="66" y="197"/>
                    <a:pt x="66" y="197"/>
                  </a:cubicBezTo>
                  <a:cubicBezTo>
                    <a:pt x="70" y="193"/>
                    <a:pt x="73" y="189"/>
                    <a:pt x="72" y="188"/>
                  </a:cubicBezTo>
                  <a:cubicBezTo>
                    <a:pt x="72" y="188"/>
                    <a:pt x="72" y="186"/>
                    <a:pt x="73" y="185"/>
                  </a:cubicBezTo>
                  <a:close/>
                </a:path>
              </a:pathLst>
            </a:custGeom>
            <a:solidFill>
              <a:srgbClr val="FFFFFF"/>
            </a:solidFill>
            <a:ln w="11113" cap="flat">
              <a:noFill/>
              <a:prstDash val="solid"/>
              <a:miter lim="800000"/>
            </a:ln>
          </p:spPr>
          <p:txBody>
            <a:bodyPr/>
            <a:lstStyle/>
            <a:p>
              <a:endParaRPr lang="zh-CN" altLang="en-US"/>
            </a:p>
          </p:txBody>
        </p:sp>
      </p:grpSp>
      <p:grpSp>
        <p:nvGrpSpPr>
          <p:cNvPr id="101" name="Group 63"/>
          <p:cNvGrpSpPr/>
          <p:nvPr/>
        </p:nvGrpSpPr>
        <p:grpSpPr bwMode="auto">
          <a:xfrm>
            <a:off x="4943475" y="2757488"/>
            <a:ext cx="565150" cy="523875"/>
            <a:chOff x="3073" y="2610"/>
            <a:chExt cx="438" cy="440"/>
          </a:xfrm>
        </p:grpSpPr>
        <p:sp>
          <p:nvSpPr>
            <p:cNvPr id="95269" name="Rectangle 28"/>
            <p:cNvSpPr>
              <a:spLocks noChangeArrowheads="1"/>
            </p:cNvSpPr>
            <p:nvPr/>
          </p:nvSpPr>
          <p:spPr bwMode="auto">
            <a:xfrm>
              <a:off x="3181" y="2748"/>
              <a:ext cx="222" cy="164"/>
            </a:xfrm>
            <a:prstGeom prst="rect">
              <a:avLst/>
            </a:prstGeom>
            <a:solidFill>
              <a:srgbClr val="FFFFFF"/>
            </a:solidFill>
            <a:ln w="11113">
              <a:noFill/>
              <a:miter lim="800000"/>
            </a:ln>
          </p:spPr>
          <p:txBody>
            <a:bodyPr/>
            <a:lstStyle/>
            <a:p>
              <a:endParaRPr lang="zh-CN" altLang="en-US">
                <a:solidFill>
                  <a:srgbClr val="000000"/>
                </a:solidFill>
              </a:endParaRPr>
            </a:p>
          </p:txBody>
        </p:sp>
        <p:sp>
          <p:nvSpPr>
            <p:cNvPr id="95270" name="Freeform 29"/>
            <p:cNvSpPr/>
            <p:nvPr/>
          </p:nvSpPr>
          <p:spPr bwMode="auto">
            <a:xfrm>
              <a:off x="3182" y="2748"/>
              <a:ext cx="220" cy="110"/>
            </a:xfrm>
            <a:custGeom>
              <a:avLst/>
              <a:gdLst>
                <a:gd name="T0" fmla="*/ 0 w 278"/>
                <a:gd name="T1" fmla="*/ 0 h 140"/>
                <a:gd name="T2" fmla="*/ 109 w 278"/>
                <a:gd name="T3" fmla="*/ 110 h 140"/>
                <a:gd name="T4" fmla="*/ 220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ln>
          </p:spPr>
          <p:txBody>
            <a:bodyPr/>
            <a:lstStyle/>
            <a:p>
              <a:endParaRPr lang="zh-CN" altLang="en-US"/>
            </a:p>
          </p:txBody>
        </p:sp>
        <p:sp>
          <p:nvSpPr>
            <p:cNvPr id="95271"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ln>
          </p:spPr>
          <p:txBody>
            <a:bodyPr/>
            <a:lstStyle/>
            <a:p>
              <a:endParaRPr lang="zh-CN" altLang="en-US">
                <a:solidFill>
                  <a:srgbClr val="000000"/>
                </a:solidFill>
              </a:endParaRPr>
            </a:p>
          </p:txBody>
        </p:sp>
      </p:grpSp>
      <p:grpSp>
        <p:nvGrpSpPr>
          <p:cNvPr id="105" name="Group 64"/>
          <p:cNvGrpSpPr/>
          <p:nvPr/>
        </p:nvGrpSpPr>
        <p:grpSpPr bwMode="auto">
          <a:xfrm>
            <a:off x="4943475" y="3565525"/>
            <a:ext cx="565150" cy="522288"/>
            <a:chOff x="3073" y="3289"/>
            <a:chExt cx="438" cy="438"/>
          </a:xfrm>
        </p:grpSpPr>
        <p:sp>
          <p:nvSpPr>
            <p:cNvPr id="95267" name="Freeform 32"/>
            <p:cNvSpPr/>
            <p:nvPr/>
          </p:nvSpPr>
          <p:spPr bwMode="auto">
            <a:xfrm>
              <a:off x="3173" y="3389"/>
              <a:ext cx="240" cy="241"/>
            </a:xfrm>
            <a:custGeom>
              <a:avLst/>
              <a:gdLst>
                <a:gd name="T0" fmla="*/ 240 w 303"/>
                <a:gd name="T1" fmla="*/ 208 h 305"/>
                <a:gd name="T2" fmla="*/ 135 w 303"/>
                <a:gd name="T3" fmla="*/ 104 h 305"/>
                <a:gd name="T4" fmla="*/ 177 w 303"/>
                <a:gd name="T5" fmla="*/ 61 h 305"/>
                <a:gd name="T6" fmla="*/ 0 w 303"/>
                <a:gd name="T7" fmla="*/ 0 h 305"/>
                <a:gd name="T8" fmla="*/ 60 w 303"/>
                <a:gd name="T9" fmla="*/ 177 h 305"/>
                <a:gd name="T10" fmla="*/ 102 w 303"/>
                <a:gd name="T11" fmla="*/ 134 h 305"/>
                <a:gd name="T12" fmla="*/ 208 w 303"/>
                <a:gd name="T13" fmla="*/ 241 h 305"/>
                <a:gd name="T14" fmla="*/ 240 w 303"/>
                <a:gd name="T15" fmla="*/ 208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ln>
          </p:spPr>
          <p:txBody>
            <a:bodyPr/>
            <a:lstStyle/>
            <a:p>
              <a:endParaRPr lang="zh-CN" altLang="en-US"/>
            </a:p>
          </p:txBody>
        </p:sp>
        <p:sp>
          <p:nvSpPr>
            <p:cNvPr id="95268"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ln>
          </p:spPr>
          <p:txBody>
            <a:bodyPr/>
            <a:lstStyle/>
            <a:p>
              <a:endParaRPr lang="zh-CN" altLang="en-US">
                <a:solidFill>
                  <a:srgbClr val="000000"/>
                </a:solidFill>
              </a:endParaRPr>
            </a:p>
          </p:txBody>
        </p:sp>
      </p:grpSp>
      <p:sp>
        <p:nvSpPr>
          <p:cNvPr id="95250" name="Line 43"/>
          <p:cNvSpPr>
            <a:spLocks noChangeShapeType="1"/>
          </p:cNvSpPr>
          <p:nvPr/>
        </p:nvSpPr>
        <p:spPr bwMode="auto">
          <a:xfrm>
            <a:off x="774700" y="2878138"/>
            <a:ext cx="1588" cy="1587"/>
          </a:xfrm>
          <a:prstGeom prst="line">
            <a:avLst/>
          </a:prstGeom>
          <a:noFill/>
          <a:ln w="9525">
            <a:noFill/>
            <a:round/>
          </a:ln>
        </p:spPr>
        <p:txBody>
          <a:bodyPr/>
          <a:lstStyle/>
          <a:p>
            <a:endParaRPr lang="zh-CN" altLang="en-US"/>
          </a:p>
        </p:txBody>
      </p:sp>
      <p:sp>
        <p:nvSpPr>
          <p:cNvPr id="95251" name="Line 45"/>
          <p:cNvSpPr>
            <a:spLocks noChangeShapeType="1"/>
          </p:cNvSpPr>
          <p:nvPr/>
        </p:nvSpPr>
        <p:spPr bwMode="auto">
          <a:xfrm>
            <a:off x="3741738" y="911225"/>
            <a:ext cx="1587" cy="0"/>
          </a:xfrm>
          <a:prstGeom prst="line">
            <a:avLst/>
          </a:prstGeom>
          <a:noFill/>
          <a:ln w="9525">
            <a:noFill/>
            <a:round/>
          </a:ln>
        </p:spPr>
        <p:txBody>
          <a:bodyPr/>
          <a:lstStyle/>
          <a:p>
            <a:endParaRPr lang="zh-CN" altLang="en-US"/>
          </a:p>
        </p:txBody>
      </p:sp>
      <p:sp>
        <p:nvSpPr>
          <p:cNvPr id="110" name="Freeform 11"/>
          <p:cNvSpPr/>
          <p:nvPr/>
        </p:nvSpPr>
        <p:spPr bwMode="auto">
          <a:xfrm>
            <a:off x="606425" y="2738438"/>
            <a:ext cx="981075" cy="198437"/>
          </a:xfrm>
          <a:custGeom>
            <a:avLst/>
            <a:gdLst>
              <a:gd name="T0" fmla="*/ 0 w 618"/>
              <a:gd name="T1" fmla="*/ 198834 h 167"/>
              <a:gd name="T2" fmla="*/ 977900 w 618"/>
              <a:gd name="T3" fmla="*/ 23812 h 167"/>
              <a:gd name="T4" fmla="*/ 981075 w 618"/>
              <a:gd name="T5" fmla="*/ 0 h 167"/>
              <a:gd name="T6" fmla="*/ 3175 w 618"/>
              <a:gd name="T7" fmla="*/ 182165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ln>
        </p:spPr>
        <p:txBody>
          <a:bodyPr/>
          <a:lstStyle/>
          <a:p>
            <a:endParaRPr lang="zh-CN" altLang="en-US"/>
          </a:p>
        </p:txBody>
      </p:sp>
      <p:sp>
        <p:nvSpPr>
          <p:cNvPr id="111" name="Freeform 13"/>
          <p:cNvSpPr/>
          <p:nvPr/>
        </p:nvSpPr>
        <p:spPr bwMode="auto">
          <a:xfrm>
            <a:off x="1555750" y="2459038"/>
            <a:ext cx="1566863" cy="309562"/>
          </a:xfrm>
          <a:custGeom>
            <a:avLst/>
            <a:gdLst>
              <a:gd name="T0" fmla="*/ 0 w 987"/>
              <a:gd name="T1" fmla="*/ 309563 h 260"/>
              <a:gd name="T2" fmla="*/ 1563688 w 987"/>
              <a:gd name="T3" fmla="*/ 22622 h 260"/>
              <a:gd name="T4" fmla="*/ 1566863 w 987"/>
              <a:gd name="T5" fmla="*/ 0 h 260"/>
              <a:gd name="T6" fmla="*/ 12700 w 987"/>
              <a:gd name="T7" fmla="*/ 283369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a:lstStyle/>
          <a:p>
            <a:endParaRPr lang="zh-CN" altLang="en-US"/>
          </a:p>
        </p:txBody>
      </p:sp>
      <p:sp>
        <p:nvSpPr>
          <p:cNvPr id="112" name="Freeform 15"/>
          <p:cNvSpPr/>
          <p:nvPr/>
        </p:nvSpPr>
        <p:spPr bwMode="auto">
          <a:xfrm>
            <a:off x="712788" y="946150"/>
            <a:ext cx="2541587" cy="846138"/>
          </a:xfrm>
          <a:custGeom>
            <a:avLst/>
            <a:gdLst>
              <a:gd name="T0" fmla="*/ 2541587 w 1002"/>
              <a:gd name="T1" fmla="*/ 6404 h 396"/>
              <a:gd name="T2" fmla="*/ 2528904 w 1002"/>
              <a:gd name="T3" fmla="*/ 25616 h 396"/>
              <a:gd name="T4" fmla="*/ 2518758 w 1002"/>
              <a:gd name="T5" fmla="*/ 23482 h 396"/>
              <a:gd name="T6" fmla="*/ 2490857 w 1002"/>
              <a:gd name="T7" fmla="*/ 19212 h 396"/>
              <a:gd name="T8" fmla="*/ 2452809 w 1002"/>
              <a:gd name="T9" fmla="*/ 19212 h 396"/>
              <a:gd name="T10" fmla="*/ 2417298 w 1002"/>
              <a:gd name="T11" fmla="*/ 23482 h 396"/>
              <a:gd name="T12" fmla="*/ 2381787 w 1002"/>
              <a:gd name="T13" fmla="*/ 34155 h 396"/>
              <a:gd name="T14" fmla="*/ 1075482 w 1002"/>
              <a:gd name="T15" fmla="*/ 478174 h 396"/>
              <a:gd name="T16" fmla="*/ 953729 w 1002"/>
              <a:gd name="T17" fmla="*/ 520868 h 396"/>
              <a:gd name="T18" fmla="*/ 2537 w 1002"/>
              <a:gd name="T19" fmla="*/ 845344 h 396"/>
              <a:gd name="T20" fmla="*/ 0 w 1002"/>
              <a:gd name="T21" fmla="*/ 832536 h 396"/>
              <a:gd name="T22" fmla="*/ 956266 w 1002"/>
              <a:gd name="T23" fmla="*/ 505926 h 396"/>
              <a:gd name="T24" fmla="*/ 1075482 w 1002"/>
              <a:gd name="T25" fmla="*/ 465366 h 396"/>
              <a:gd name="T26" fmla="*/ 2379250 w 1002"/>
              <a:gd name="T27" fmla="*/ 17078 h 396"/>
              <a:gd name="T28" fmla="*/ 2419834 w 1002"/>
              <a:gd name="T29" fmla="*/ 6404 h 396"/>
              <a:gd name="T30" fmla="*/ 2462955 w 1002"/>
              <a:gd name="T31" fmla="*/ 2135 h 396"/>
              <a:gd name="T32" fmla="*/ 2503539 w 1002"/>
              <a:gd name="T33" fmla="*/ 0 h 396"/>
              <a:gd name="T34" fmla="*/ 2536514 w 1002"/>
              <a:gd name="T35" fmla="*/ 6404 h 396"/>
              <a:gd name="T36" fmla="*/ 2541587 w 1002"/>
              <a:gd name="T37" fmla="*/ 6404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a:lstStyle/>
          <a:p>
            <a:endParaRPr lang="zh-CN" altLang="en-US"/>
          </a:p>
        </p:txBody>
      </p:sp>
      <p:sp>
        <p:nvSpPr>
          <p:cNvPr id="113" name="Freeform 16"/>
          <p:cNvSpPr/>
          <p:nvPr/>
        </p:nvSpPr>
        <p:spPr bwMode="auto">
          <a:xfrm>
            <a:off x="390525" y="1778000"/>
            <a:ext cx="325438" cy="1190625"/>
          </a:xfrm>
          <a:custGeom>
            <a:avLst/>
            <a:gdLst>
              <a:gd name="T0" fmla="*/ 325438 w 128"/>
              <a:gd name="T1" fmla="*/ 12802 h 558"/>
              <a:gd name="T2" fmla="*/ 315268 w 128"/>
              <a:gd name="T3" fmla="*/ 14936 h 558"/>
              <a:gd name="T4" fmla="*/ 300013 w 128"/>
              <a:gd name="T5" fmla="*/ 23471 h 558"/>
              <a:gd name="T6" fmla="*/ 284758 w 128"/>
              <a:gd name="T7" fmla="*/ 36274 h 558"/>
              <a:gd name="T8" fmla="*/ 274588 w 128"/>
              <a:gd name="T9" fmla="*/ 51210 h 558"/>
              <a:gd name="T10" fmla="*/ 269503 w 128"/>
              <a:gd name="T11" fmla="*/ 66146 h 558"/>
              <a:gd name="T12" fmla="*/ 162719 w 128"/>
              <a:gd name="T13" fmla="*/ 512097 h 558"/>
              <a:gd name="T14" fmla="*/ 139837 w 128"/>
              <a:gd name="T15" fmla="*/ 612382 h 558"/>
              <a:gd name="T16" fmla="*/ 17797 w 128"/>
              <a:gd name="T17" fmla="*/ 1130880 h 558"/>
              <a:gd name="T18" fmla="*/ 15255 w 128"/>
              <a:gd name="T19" fmla="*/ 1150084 h 558"/>
              <a:gd name="T20" fmla="*/ 20340 w 128"/>
              <a:gd name="T21" fmla="*/ 1162886 h 558"/>
              <a:gd name="T22" fmla="*/ 33052 w 128"/>
              <a:gd name="T23" fmla="*/ 1171421 h 558"/>
              <a:gd name="T24" fmla="*/ 48307 w 128"/>
              <a:gd name="T25" fmla="*/ 1173555 h 558"/>
              <a:gd name="T26" fmla="*/ 218654 w 128"/>
              <a:gd name="T27" fmla="*/ 1141549 h 558"/>
              <a:gd name="T28" fmla="*/ 216111 w 128"/>
              <a:gd name="T29" fmla="*/ 1158619 h 558"/>
              <a:gd name="T30" fmla="*/ 43222 w 128"/>
              <a:gd name="T31" fmla="*/ 1190625 h 558"/>
              <a:gd name="T32" fmla="*/ 22882 w 128"/>
              <a:gd name="T33" fmla="*/ 1188491 h 558"/>
              <a:gd name="T34" fmla="*/ 7627 w 128"/>
              <a:gd name="T35" fmla="*/ 1177823 h 558"/>
              <a:gd name="T36" fmla="*/ 0 w 128"/>
              <a:gd name="T37" fmla="*/ 1158619 h 558"/>
              <a:gd name="T38" fmla="*/ 2542 w 128"/>
              <a:gd name="T39" fmla="*/ 1133014 h 558"/>
              <a:gd name="T40" fmla="*/ 124582 w 128"/>
              <a:gd name="T41" fmla="*/ 616650 h 558"/>
              <a:gd name="T42" fmla="*/ 147464 w 128"/>
              <a:gd name="T43" fmla="*/ 516364 h 558"/>
              <a:gd name="T44" fmla="*/ 254248 w 128"/>
              <a:gd name="T45" fmla="*/ 70413 h 558"/>
              <a:gd name="T46" fmla="*/ 264418 w 128"/>
              <a:gd name="T47" fmla="*/ 49076 h 558"/>
              <a:gd name="T48" fmla="*/ 279673 w 128"/>
              <a:gd name="T49" fmla="*/ 29872 h 558"/>
              <a:gd name="T50" fmla="*/ 297471 w 128"/>
              <a:gd name="T51" fmla="*/ 12802 h 558"/>
              <a:gd name="T52" fmla="*/ 320353 w 128"/>
              <a:gd name="T53" fmla="*/ 2134 h 558"/>
              <a:gd name="T54" fmla="*/ 322895 w 128"/>
              <a:gd name="T55" fmla="*/ 0 h 558"/>
              <a:gd name="T56" fmla="*/ 325438 w 128"/>
              <a:gd name="T57" fmla="*/ 12802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ln>
        </p:spPr>
        <p:txBody>
          <a:bodyPr/>
          <a:lstStyle/>
          <a:p>
            <a:endParaRPr lang="zh-CN" altLang="en-US"/>
          </a:p>
        </p:txBody>
      </p:sp>
      <p:sp>
        <p:nvSpPr>
          <p:cNvPr id="114" name="Freeform 17"/>
          <p:cNvSpPr/>
          <p:nvPr/>
        </p:nvSpPr>
        <p:spPr bwMode="auto">
          <a:xfrm>
            <a:off x="3125788" y="952500"/>
            <a:ext cx="1308100" cy="1528763"/>
          </a:xfrm>
          <a:custGeom>
            <a:avLst/>
            <a:gdLst>
              <a:gd name="T0" fmla="*/ 116614 w 516"/>
              <a:gd name="T1" fmla="*/ 19216 h 716"/>
              <a:gd name="T2" fmla="*/ 1229512 w 516"/>
              <a:gd name="T3" fmla="*/ 316001 h 716"/>
              <a:gd name="T4" fmla="*/ 1257398 w 516"/>
              <a:gd name="T5" fmla="*/ 328812 h 716"/>
              <a:gd name="T6" fmla="*/ 1270074 w 516"/>
              <a:gd name="T7" fmla="*/ 350164 h 716"/>
              <a:gd name="T8" fmla="*/ 1270074 w 516"/>
              <a:gd name="T9" fmla="*/ 373650 h 716"/>
              <a:gd name="T10" fmla="*/ 1252328 w 516"/>
              <a:gd name="T11" fmla="*/ 399272 h 716"/>
              <a:gd name="T12" fmla="*/ 286464 w 516"/>
              <a:gd name="T13" fmla="*/ 1400654 h 716"/>
              <a:gd name="T14" fmla="*/ 253508 w 516"/>
              <a:gd name="T15" fmla="*/ 1426276 h 716"/>
              <a:gd name="T16" fmla="*/ 212946 w 516"/>
              <a:gd name="T17" fmla="*/ 1449763 h 716"/>
              <a:gd name="T18" fmla="*/ 167315 w 516"/>
              <a:gd name="T19" fmla="*/ 1471114 h 716"/>
              <a:gd name="T20" fmla="*/ 124219 w 516"/>
              <a:gd name="T21" fmla="*/ 1481790 h 716"/>
              <a:gd name="T22" fmla="*/ 0 w 516"/>
              <a:gd name="T23" fmla="*/ 1505276 h 716"/>
              <a:gd name="T24" fmla="*/ 0 w 516"/>
              <a:gd name="T25" fmla="*/ 1528763 h 716"/>
              <a:gd name="T26" fmla="*/ 126754 w 516"/>
              <a:gd name="T27" fmla="*/ 1505276 h 716"/>
              <a:gd name="T28" fmla="*/ 174920 w 516"/>
              <a:gd name="T29" fmla="*/ 1492466 h 716"/>
              <a:gd name="T30" fmla="*/ 225622 w 516"/>
              <a:gd name="T31" fmla="*/ 1471114 h 716"/>
              <a:gd name="T32" fmla="*/ 273788 w 516"/>
              <a:gd name="T33" fmla="*/ 1443357 h 716"/>
              <a:gd name="T34" fmla="*/ 309279 w 516"/>
              <a:gd name="T35" fmla="*/ 1411330 h 716"/>
              <a:gd name="T36" fmla="*/ 1282749 w 516"/>
              <a:gd name="T37" fmla="*/ 405677 h 716"/>
              <a:gd name="T38" fmla="*/ 1305565 w 516"/>
              <a:gd name="T39" fmla="*/ 371515 h 716"/>
              <a:gd name="T40" fmla="*/ 1305565 w 516"/>
              <a:gd name="T41" fmla="*/ 339488 h 716"/>
              <a:gd name="T42" fmla="*/ 1287819 w 516"/>
              <a:gd name="T43" fmla="*/ 313866 h 716"/>
              <a:gd name="T44" fmla="*/ 1249793 w 516"/>
              <a:gd name="T45" fmla="*/ 294650 h 716"/>
              <a:gd name="T46" fmla="*/ 129289 w 516"/>
              <a:gd name="T47" fmla="*/ 0 h 716"/>
              <a:gd name="T48" fmla="*/ 116614 w 516"/>
              <a:gd name="T49" fmla="*/ 19216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a:lstStyle/>
          <a:p>
            <a:endParaRPr lang="zh-CN" altLang="en-US"/>
          </a:p>
        </p:txBody>
      </p:sp>
      <p:sp>
        <p:nvSpPr>
          <p:cNvPr id="115" name="Line 51"/>
          <p:cNvSpPr>
            <a:spLocks noChangeShapeType="1"/>
          </p:cNvSpPr>
          <p:nvPr/>
        </p:nvSpPr>
        <p:spPr bwMode="auto">
          <a:xfrm>
            <a:off x="2581275" y="4365625"/>
            <a:ext cx="2659063" cy="4763"/>
          </a:xfrm>
          <a:prstGeom prst="line">
            <a:avLst/>
          </a:prstGeom>
          <a:noFill/>
          <a:ln w="33338">
            <a:solidFill>
              <a:srgbClr val="FFFFFF"/>
            </a:solidFill>
            <a:miter lim="800000"/>
          </a:ln>
        </p:spPr>
        <p:txBody>
          <a:bodyPr/>
          <a:lstStyle/>
          <a:p>
            <a:endParaRPr lang="zh-CN" altLang="en-US"/>
          </a:p>
        </p:txBody>
      </p:sp>
      <p:sp>
        <p:nvSpPr>
          <p:cNvPr id="116" name="Text Box 52"/>
          <p:cNvSpPr txBox="1">
            <a:spLocks noChangeArrowheads="1"/>
          </p:cNvSpPr>
          <p:nvPr/>
        </p:nvSpPr>
        <p:spPr bwMode="auto">
          <a:xfrm>
            <a:off x="5651500" y="2051050"/>
            <a:ext cx="3233738" cy="350838"/>
          </a:xfrm>
          <a:prstGeom prst="rect">
            <a:avLst/>
          </a:prstGeom>
          <a:noFill/>
          <a:ln w="9525">
            <a:noFill/>
            <a:miter lim="800000"/>
          </a:ln>
        </p:spPr>
        <p:txBody>
          <a:bodyPr anchor="ctr"/>
          <a:lstStyle/>
          <a:p>
            <a:pPr>
              <a:spcBef>
                <a:spcPct val="50000"/>
              </a:spcBef>
            </a:pPr>
            <a:r>
              <a:rPr lang="en-US" altLang="zh-CN" dirty="0">
                <a:solidFill>
                  <a:srgbClr val="FFFFFF"/>
                </a:solidFill>
              </a:rPr>
              <a:t>user.qzone.qq.com</a:t>
            </a:r>
            <a:r>
              <a:rPr lang="en-US" altLang="zh-CN" dirty="0" smtClean="0">
                <a:solidFill>
                  <a:srgbClr val="FFFFFF"/>
                </a:solidFill>
              </a:rPr>
              <a:t>/</a:t>
            </a:r>
            <a:r>
              <a:rPr lang="zh-CN" altLang="en-US" dirty="0" smtClean="0">
                <a:solidFill>
                  <a:srgbClr val="FFFFFF"/>
                </a:solidFill>
              </a:rPr>
              <a:t>****</a:t>
            </a:r>
            <a:endParaRPr lang="en-GB" altLang="zh-CN" dirty="0">
              <a:solidFill>
                <a:srgbClr val="FFFFFF"/>
              </a:solidFill>
            </a:endParaRPr>
          </a:p>
        </p:txBody>
      </p:sp>
      <p:sp>
        <p:nvSpPr>
          <p:cNvPr id="117" name="Text Box 54">
            <a:hlinkClick r:id="rId3"/>
          </p:cNvPr>
          <p:cNvSpPr txBox="1">
            <a:spLocks noChangeArrowheads="1"/>
          </p:cNvSpPr>
          <p:nvPr/>
        </p:nvSpPr>
        <p:spPr bwMode="auto">
          <a:xfrm>
            <a:off x="5651500" y="2843213"/>
            <a:ext cx="2952750" cy="350837"/>
          </a:xfrm>
          <a:prstGeom prst="rect">
            <a:avLst/>
          </a:prstGeom>
          <a:noFill/>
          <a:ln w="9525">
            <a:noFill/>
            <a:miter lim="800000"/>
          </a:ln>
        </p:spPr>
        <p:txBody>
          <a:bodyPr anchor="ctr"/>
          <a:lstStyle/>
          <a:p>
            <a:pPr>
              <a:spcBef>
                <a:spcPct val="50000"/>
              </a:spcBef>
            </a:pPr>
            <a:r>
              <a:rPr lang="en-US" altLang="zh-CN" dirty="0" smtClean="0">
                <a:solidFill>
                  <a:srgbClr val="FFFFFF"/>
                </a:solidFill>
              </a:rPr>
              <a:t>123456@qq.com</a:t>
            </a:r>
            <a:endParaRPr lang="en-US" altLang="zh-CN" dirty="0">
              <a:solidFill>
                <a:srgbClr val="FFFFFF"/>
              </a:solidFill>
            </a:endParaRPr>
          </a:p>
        </p:txBody>
      </p:sp>
      <p:sp>
        <p:nvSpPr>
          <p:cNvPr id="118" name="Text Box 59">
            <a:hlinkClick r:id="rId4"/>
          </p:cNvPr>
          <p:cNvSpPr txBox="1">
            <a:spLocks noChangeArrowheads="1"/>
          </p:cNvSpPr>
          <p:nvPr/>
        </p:nvSpPr>
        <p:spPr bwMode="auto">
          <a:xfrm>
            <a:off x="5509260" y="3632200"/>
            <a:ext cx="3726815" cy="351155"/>
          </a:xfrm>
          <a:prstGeom prst="rect">
            <a:avLst/>
          </a:prstGeom>
          <a:noFill/>
          <a:ln w="9525">
            <a:noFill/>
            <a:miter lim="800000"/>
          </a:ln>
        </p:spPr>
        <p:txBody>
          <a:bodyPr anchor="ctr"/>
          <a:lstStyle/>
          <a:p>
            <a:pPr>
              <a:spcBef>
                <a:spcPct val="50000"/>
              </a:spcBef>
            </a:pPr>
            <a:r>
              <a:rPr dirty="0" smtClean="0">
                <a:solidFill>
                  <a:srgbClr val="FFFFFF"/>
                </a:solidFill>
              </a:rPr>
              <a:t> https://liangliangtuwen.tmall.com</a:t>
            </a:r>
            <a:endParaRPr dirty="0" smtClean="0">
              <a:solidFill>
                <a:srgbClr val="FFFFFF"/>
              </a:solidFill>
            </a:endParaRPr>
          </a:p>
        </p:txBody>
      </p:sp>
      <p:sp>
        <p:nvSpPr>
          <p:cNvPr id="119" name="Text Box 62"/>
          <p:cNvSpPr txBox="1">
            <a:spLocks noChangeArrowheads="1"/>
          </p:cNvSpPr>
          <p:nvPr/>
        </p:nvSpPr>
        <p:spPr bwMode="auto">
          <a:xfrm>
            <a:off x="5724525" y="711200"/>
            <a:ext cx="3316288" cy="919163"/>
          </a:xfrm>
          <a:prstGeom prst="rect">
            <a:avLst/>
          </a:prstGeom>
          <a:noFill/>
          <a:ln w="9525">
            <a:noFill/>
            <a:miter lim="800000"/>
          </a:ln>
        </p:spPr>
        <p:txBody>
          <a:bodyPr anchor="ctr"/>
          <a:lstStyle/>
          <a:p>
            <a:pPr>
              <a:spcBef>
                <a:spcPct val="50000"/>
              </a:spcBef>
            </a:pPr>
            <a:r>
              <a:rPr lang="zh-CN" altLang="en-US" dirty="0">
                <a:solidFill>
                  <a:srgbClr val="FFFFFF"/>
                </a:solidFill>
                <a:latin typeface="微软雅黑" panose="020B0503020204020204" pitchFamily="34" charset="-122"/>
                <a:ea typeface="微软雅黑" panose="020B0503020204020204" pitchFamily="34" charset="-122"/>
              </a:rPr>
              <a:t>课件制作</a:t>
            </a:r>
            <a:r>
              <a:rPr lang="zh-CN" altLang="en-US" dirty="0" smtClean="0">
                <a:solidFill>
                  <a:srgbClr val="FFFFFF"/>
                </a:solidFill>
                <a:latin typeface="微软雅黑" panose="020B0503020204020204" pitchFamily="34" charset="-122"/>
                <a:ea typeface="微软雅黑" panose="020B0503020204020204" pitchFamily="34" charset="-122"/>
              </a:rPr>
              <a:t>：</a:t>
            </a:r>
            <a:endParaRPr lang="en-GB" altLang="zh-CN" dirty="0">
              <a:solidFill>
                <a:srgbClr val="FFFFFF"/>
              </a:solidFill>
              <a:latin typeface="微软雅黑" panose="020B0503020204020204" pitchFamily="34" charset="-122"/>
              <a:ea typeface="微软雅黑" panose="020B0503020204020204" pitchFamily="34" charset="-122"/>
            </a:endParaRPr>
          </a:p>
        </p:txBody>
      </p:sp>
      <p:sp>
        <p:nvSpPr>
          <p:cNvPr id="120" name="TextBox 119"/>
          <p:cNvSpPr txBox="1">
            <a:spLocks noChangeArrowheads="1"/>
          </p:cNvSpPr>
          <p:nvPr/>
        </p:nvSpPr>
        <p:spPr bwMode="auto">
          <a:xfrm rot="-1154752">
            <a:off x="842963" y="1492250"/>
            <a:ext cx="2954337" cy="922338"/>
          </a:xfrm>
          <a:prstGeom prst="rect">
            <a:avLst/>
          </a:prstGeom>
          <a:noFill/>
          <a:ln w="9525">
            <a:noFill/>
            <a:miter lim="800000"/>
          </a:ln>
        </p:spPr>
        <p:txBody>
          <a:bodyPr wrap="none">
            <a:spAutoFit/>
          </a:bodyPr>
          <a:lstStyle/>
          <a:p>
            <a:r>
              <a:rPr lang="zh-CN" altLang="en-US" sz="5400" b="1">
                <a:solidFill>
                  <a:srgbClr val="FFFFFF"/>
                </a:solidFill>
                <a:latin typeface="微软雅黑" panose="020B0503020204020204" pitchFamily="34" charset="-122"/>
                <a:ea typeface="微软雅黑" panose="020B0503020204020204" pitchFamily="34" charset="-122"/>
              </a:rPr>
              <a:t>谢谢观看</a:t>
            </a:r>
            <a:endParaRPr lang="zh-CN" altLang="en-US" sz="5400" b="1">
              <a:solidFill>
                <a:srgbClr val="FFFFFF"/>
              </a:solidFill>
              <a:latin typeface="微软雅黑" panose="020B0503020204020204" pitchFamily="34" charset="-122"/>
              <a:ea typeface="微软雅黑" panose="020B0503020204020204" pitchFamily="34" charset="-122"/>
            </a:endParaRPr>
          </a:p>
        </p:txBody>
      </p:sp>
      <p:pic>
        <p:nvPicPr>
          <p:cNvPr id="121" name="Picture 3" descr="C:\Documents and Settings\tdz\桌面\QQzone.png"/>
          <p:cNvPicPr>
            <a:picLocks noChangeAspect="1" noChangeArrowheads="1"/>
          </p:cNvPicPr>
          <p:nvPr/>
        </p:nvPicPr>
        <p:blipFill>
          <a:blip r:embed="rId5"/>
          <a:srcRect/>
          <a:stretch>
            <a:fillRect/>
          </a:stretch>
        </p:blipFill>
        <p:spPr bwMode="auto">
          <a:xfrm>
            <a:off x="5003800" y="2022475"/>
            <a:ext cx="450850" cy="427038"/>
          </a:xfrm>
          <a:prstGeom prst="rect">
            <a:avLst/>
          </a:prstGeom>
          <a:noFill/>
          <a:ln w="9525">
            <a:noFill/>
            <a:miter lim="800000"/>
            <a:headEnd/>
            <a:tailEnd/>
          </a:ln>
        </p:spPr>
      </p:pic>
      <p:pic>
        <p:nvPicPr>
          <p:cNvPr id="122" name="Picture 3" descr="C:\Documents and Settings\tdz\桌面\未标题-2.png"/>
          <p:cNvPicPr>
            <a:picLocks noChangeAspect="1" noChangeArrowheads="1"/>
          </p:cNvPicPr>
          <p:nvPr/>
        </p:nvPicPr>
        <p:blipFill>
          <a:blip r:embed="rId6"/>
          <a:srcRect/>
          <a:stretch>
            <a:fillRect/>
          </a:stretch>
        </p:blipFill>
        <p:spPr bwMode="auto">
          <a:xfrm>
            <a:off x="5008563" y="3632200"/>
            <a:ext cx="457200" cy="411163"/>
          </a:xfrm>
          <a:prstGeom prst="rect">
            <a:avLst/>
          </a:prstGeom>
          <a:noFill/>
          <a:ln w="9525">
            <a:noFill/>
            <a:miter lim="800000"/>
            <a:headEnd/>
            <a:tailEnd/>
          </a:ln>
        </p:spPr>
      </p:pic>
      <p:pic>
        <p:nvPicPr>
          <p:cNvPr id="123" name="Picture 6" descr="C:\Documents and Settings\tdz\桌面\未标题-2.png"/>
          <p:cNvPicPr>
            <a:picLocks noChangeAspect="1" noChangeArrowheads="1"/>
          </p:cNvPicPr>
          <p:nvPr/>
        </p:nvPicPr>
        <p:blipFill>
          <a:blip r:embed="rId7"/>
          <a:srcRect/>
          <a:stretch>
            <a:fillRect/>
          </a:stretch>
        </p:blipFill>
        <p:spPr bwMode="auto">
          <a:xfrm>
            <a:off x="5049838" y="2814638"/>
            <a:ext cx="360362" cy="407987"/>
          </a:xfrm>
          <a:prstGeom prst="rect">
            <a:avLst/>
          </a:prstGeom>
          <a:noFill/>
          <a:ln w="9525">
            <a:noFill/>
            <a:miter lim="800000"/>
            <a:headEnd/>
            <a:tailEnd/>
          </a:ln>
        </p:spPr>
      </p:pic>
      <p:pic>
        <p:nvPicPr>
          <p:cNvPr id="124" name="Picture 9" descr="E:\仝德志文件，勿删！\03-参考文档\！PPT图片及版面资源\06-PPT精选插图\05-头像\嘿嘿.png"/>
          <p:cNvPicPr>
            <a:picLocks noChangeAspect="1" noChangeArrowheads="1"/>
          </p:cNvPicPr>
          <p:nvPr/>
        </p:nvPicPr>
        <p:blipFill>
          <a:blip r:embed="rId8"/>
          <a:srcRect/>
          <a:stretch>
            <a:fillRect/>
          </a:stretch>
        </p:blipFill>
        <p:spPr bwMode="auto">
          <a:xfrm>
            <a:off x="4791075" y="728663"/>
            <a:ext cx="852488" cy="8524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250"/>
                                        <p:tgtEl>
                                          <p:spTgt spid="84"/>
                                        </p:tgtEl>
                                      </p:cBhvr>
                                    </p:animEffect>
                                  </p:childTnLst>
                                </p:cTn>
                              </p:par>
                              <p:par>
                                <p:cTn id="8" presetID="2" presetClass="entr" presetSubtype="8" fill="hold" nodeType="withEffect">
                                  <p:stCondLst>
                                    <p:cond delay="0"/>
                                  </p:stCondLst>
                                  <p:childTnLst>
                                    <p:set>
                                      <p:cBhvr>
                                        <p:cTn id="9" dur="1" fill="hold">
                                          <p:stCondLst>
                                            <p:cond delay="0"/>
                                          </p:stCondLst>
                                        </p:cTn>
                                        <p:tgtEl>
                                          <p:spTgt spid="84"/>
                                        </p:tgtEl>
                                        <p:attrNameLst>
                                          <p:attrName>style.visibility</p:attrName>
                                        </p:attrNameLst>
                                      </p:cBhvr>
                                      <p:to>
                                        <p:strVal val="visible"/>
                                      </p:to>
                                    </p:set>
                                    <p:anim calcmode="lin" valueType="num">
                                      <p:cBhvr additive="base">
                                        <p:cTn id="10" dur="1000" fill="hold"/>
                                        <p:tgtEl>
                                          <p:spTgt spid="84"/>
                                        </p:tgtEl>
                                        <p:attrNameLst>
                                          <p:attrName>ppt_x</p:attrName>
                                        </p:attrNameLst>
                                      </p:cBhvr>
                                      <p:tavLst>
                                        <p:tav tm="0">
                                          <p:val>
                                            <p:strVal val="0-#ppt_w/2"/>
                                          </p:val>
                                        </p:tav>
                                        <p:tav tm="100000">
                                          <p:val>
                                            <p:strVal val="#ppt_x"/>
                                          </p:val>
                                        </p:tav>
                                      </p:tavLst>
                                    </p:anim>
                                    <p:anim calcmode="lin" valueType="num">
                                      <p:cBhvr additive="base">
                                        <p:cTn id="11" dur="1000" fill="hold"/>
                                        <p:tgtEl>
                                          <p:spTgt spid="84"/>
                                        </p:tgtEl>
                                        <p:attrNameLst>
                                          <p:attrName>ppt_y</p:attrName>
                                        </p:attrNameLst>
                                      </p:cBhvr>
                                      <p:tavLst>
                                        <p:tav tm="0">
                                          <p:val>
                                            <p:strVal val="#ppt_y"/>
                                          </p:val>
                                        </p:tav>
                                        <p:tav tm="100000">
                                          <p:val>
                                            <p:strVal val="#ppt_y"/>
                                          </p:val>
                                        </p:tav>
                                      </p:tavLst>
                                    </p:anim>
                                  </p:childTnLst>
                                </p:cTn>
                              </p:par>
                              <p:par>
                                <p:cTn id="12" presetID="8" presetClass="emph" presetSubtype="0" fill="hold" nodeType="withEffect">
                                  <p:stCondLst>
                                    <p:cond delay="0"/>
                                  </p:stCondLst>
                                  <p:childTnLst>
                                    <p:animRot by="21600000">
                                      <p:cBhvr>
                                        <p:cTn id="13" dur="1000" fill="hold"/>
                                        <p:tgtEl>
                                          <p:spTgt spid="84"/>
                                        </p:tgtEl>
                                        <p:attrNameLst>
                                          <p:attrName>r</p:attrName>
                                        </p:attrNameLst>
                                      </p:cBhvr>
                                    </p:animRot>
                                  </p:childTnLst>
                                </p:cTn>
                              </p:par>
                              <p:par>
                                <p:cTn id="14" presetID="10" presetClass="entr" presetSubtype="0" fill="hold" nodeType="with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fade">
                                      <p:cBhvr>
                                        <p:cTn id="16" dur="1300"/>
                                        <p:tgtEl>
                                          <p:spTgt spid="85"/>
                                        </p:tgtEl>
                                      </p:cBhvr>
                                    </p:animEffect>
                                  </p:childTnLst>
                                </p:cTn>
                              </p:par>
                              <p:par>
                                <p:cTn id="17" presetID="2" presetClass="entr" presetSubtype="1"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1000" fill="hold"/>
                                        <p:tgtEl>
                                          <p:spTgt spid="85"/>
                                        </p:tgtEl>
                                        <p:attrNameLst>
                                          <p:attrName>ppt_x</p:attrName>
                                        </p:attrNameLst>
                                      </p:cBhvr>
                                      <p:tavLst>
                                        <p:tav tm="0">
                                          <p:val>
                                            <p:strVal val="#ppt_x"/>
                                          </p:val>
                                        </p:tav>
                                        <p:tav tm="100000">
                                          <p:val>
                                            <p:strVal val="#ppt_x"/>
                                          </p:val>
                                        </p:tav>
                                      </p:tavLst>
                                    </p:anim>
                                    <p:anim calcmode="lin" valueType="num">
                                      <p:cBhvr additive="base">
                                        <p:cTn id="20" dur="1000" fill="hold"/>
                                        <p:tgtEl>
                                          <p:spTgt spid="85"/>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0"/>
                                  </p:stCondLst>
                                  <p:childTnLst>
                                    <p:animRot by="21600000">
                                      <p:cBhvr>
                                        <p:cTn id="22" dur="1000" fill="hold"/>
                                        <p:tgtEl>
                                          <p:spTgt spid="85"/>
                                        </p:tgtEl>
                                        <p:attrNameLst>
                                          <p:attrName>r</p:attrName>
                                        </p:attrNameLst>
                                      </p:cBhvr>
                                    </p:animRot>
                                  </p:childTnLst>
                                </p:cTn>
                              </p:par>
                              <p:par>
                                <p:cTn id="23" presetID="10" presetClass="entr" presetSubtype="0" fill="hold" nodeType="withEffect">
                                  <p:stCondLst>
                                    <p:cond delay="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1250"/>
                                        <p:tgtEl>
                                          <p:spTgt spid="86"/>
                                        </p:tgtEl>
                                      </p:cBhvr>
                                    </p:animEffect>
                                  </p:childTnLst>
                                </p:cTn>
                              </p:par>
                              <p:par>
                                <p:cTn id="26" presetID="2" presetClass="entr" presetSubtype="2" fill="hold" nodeType="withEffect">
                                  <p:stCondLst>
                                    <p:cond delay="0"/>
                                  </p:stCondLst>
                                  <p:childTnLst>
                                    <p:set>
                                      <p:cBhvr>
                                        <p:cTn id="27" dur="1" fill="hold">
                                          <p:stCondLst>
                                            <p:cond delay="0"/>
                                          </p:stCondLst>
                                        </p:cTn>
                                        <p:tgtEl>
                                          <p:spTgt spid="86"/>
                                        </p:tgtEl>
                                        <p:attrNameLst>
                                          <p:attrName>style.visibility</p:attrName>
                                        </p:attrNameLst>
                                      </p:cBhvr>
                                      <p:to>
                                        <p:strVal val="visible"/>
                                      </p:to>
                                    </p:set>
                                    <p:anim calcmode="lin" valueType="num">
                                      <p:cBhvr additive="base">
                                        <p:cTn id="28" dur="1000" fill="hold"/>
                                        <p:tgtEl>
                                          <p:spTgt spid="86"/>
                                        </p:tgtEl>
                                        <p:attrNameLst>
                                          <p:attrName>ppt_x</p:attrName>
                                        </p:attrNameLst>
                                      </p:cBhvr>
                                      <p:tavLst>
                                        <p:tav tm="0">
                                          <p:val>
                                            <p:strVal val="1+#ppt_w/2"/>
                                          </p:val>
                                        </p:tav>
                                        <p:tav tm="100000">
                                          <p:val>
                                            <p:strVal val="#ppt_x"/>
                                          </p:val>
                                        </p:tav>
                                      </p:tavLst>
                                    </p:anim>
                                    <p:anim calcmode="lin" valueType="num">
                                      <p:cBhvr additive="base">
                                        <p:cTn id="29" dur="1000" fill="hold"/>
                                        <p:tgtEl>
                                          <p:spTgt spid="86"/>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0"/>
                                  </p:stCondLst>
                                  <p:childTnLst>
                                    <p:animRot by="21600000">
                                      <p:cBhvr>
                                        <p:cTn id="31" dur="1000" fill="hold"/>
                                        <p:tgtEl>
                                          <p:spTgt spid="86"/>
                                        </p:tgtEl>
                                        <p:attrNameLst>
                                          <p:attrName>r</p:attrName>
                                        </p:attrNameLst>
                                      </p:cBhvr>
                                    </p:animRot>
                                  </p:childTnLst>
                                </p:cTn>
                              </p:par>
                            </p:childTnLst>
                          </p:cTn>
                        </p:par>
                        <p:par>
                          <p:cTn id="32" fill="hold">
                            <p:stCondLst>
                              <p:cond delay="1500"/>
                            </p:stCondLst>
                            <p:childTnLst>
                              <p:par>
                                <p:cTn id="33" presetID="22" presetClass="entr" presetSubtype="8" fill="hold" grpId="0" nodeType="afterEffect">
                                  <p:stCondLst>
                                    <p:cond delay="0"/>
                                  </p:stCondLst>
                                  <p:childTnLst>
                                    <p:set>
                                      <p:cBhvr>
                                        <p:cTn id="34" dur="1" fill="hold">
                                          <p:stCondLst>
                                            <p:cond delay="0"/>
                                          </p:stCondLst>
                                        </p:cTn>
                                        <p:tgtEl>
                                          <p:spTgt spid="92"/>
                                        </p:tgtEl>
                                        <p:attrNameLst>
                                          <p:attrName>style.visibility</p:attrName>
                                        </p:attrNameLst>
                                      </p:cBhvr>
                                      <p:to>
                                        <p:strVal val="visible"/>
                                      </p:to>
                                    </p:set>
                                    <p:animEffect transition="in" filter="wipe(left)">
                                      <p:cBhvr>
                                        <p:cTn id="35" dur="500"/>
                                        <p:tgtEl>
                                          <p:spTgt spid="92"/>
                                        </p:tgtEl>
                                      </p:cBhvr>
                                    </p:animEffect>
                                  </p:childTnLst>
                                </p:cTn>
                              </p:par>
                            </p:childTnLst>
                          </p:cTn>
                        </p:par>
                        <p:par>
                          <p:cTn id="36" fill="hold">
                            <p:stCondLst>
                              <p:cond delay="2000"/>
                            </p:stCondLst>
                            <p:childTnLst>
                              <p:par>
                                <p:cTn id="37" presetID="22" presetClass="entr" presetSubtype="4" fill="hold" grpId="0" nodeType="afterEffect">
                                  <p:stCondLst>
                                    <p:cond delay="0"/>
                                  </p:stCondLst>
                                  <p:childTnLst>
                                    <p:set>
                                      <p:cBhvr>
                                        <p:cTn id="38" dur="1" fill="hold">
                                          <p:stCondLst>
                                            <p:cond delay="0"/>
                                          </p:stCondLst>
                                        </p:cTn>
                                        <p:tgtEl>
                                          <p:spTgt spid="94"/>
                                        </p:tgtEl>
                                        <p:attrNameLst>
                                          <p:attrName>style.visibility</p:attrName>
                                        </p:attrNameLst>
                                      </p:cBhvr>
                                      <p:to>
                                        <p:strVal val="visible"/>
                                      </p:to>
                                    </p:set>
                                    <p:animEffect transition="in" filter="wipe(down)">
                                      <p:cBhvr>
                                        <p:cTn id="39" dur="500"/>
                                        <p:tgtEl>
                                          <p:spTgt spid="94"/>
                                        </p:tgtEl>
                                      </p:cBhvr>
                                    </p:animEffect>
                                  </p:childTnLst>
                                </p:cTn>
                              </p:par>
                            </p:childTnLst>
                          </p:cTn>
                        </p:par>
                        <p:par>
                          <p:cTn id="40" fill="hold">
                            <p:stCondLst>
                              <p:cond delay="2500"/>
                            </p:stCondLst>
                            <p:childTnLst>
                              <p:par>
                                <p:cTn id="41" presetID="22" presetClass="entr" presetSubtype="2" fill="hold" grpId="0" nodeType="afterEffect">
                                  <p:stCondLst>
                                    <p:cond delay="0"/>
                                  </p:stCondLst>
                                  <p:childTnLst>
                                    <p:set>
                                      <p:cBhvr>
                                        <p:cTn id="42" dur="1" fill="hold">
                                          <p:stCondLst>
                                            <p:cond delay="0"/>
                                          </p:stCondLst>
                                        </p:cTn>
                                        <p:tgtEl>
                                          <p:spTgt spid="110"/>
                                        </p:tgtEl>
                                        <p:attrNameLst>
                                          <p:attrName>style.visibility</p:attrName>
                                        </p:attrNameLst>
                                      </p:cBhvr>
                                      <p:to>
                                        <p:strVal val="visible"/>
                                      </p:to>
                                    </p:set>
                                    <p:animEffect transition="in" filter="wipe(right)">
                                      <p:cBhvr>
                                        <p:cTn id="43" dur="500"/>
                                        <p:tgtEl>
                                          <p:spTgt spid="110"/>
                                        </p:tgtEl>
                                      </p:cBhvr>
                                    </p:animEffect>
                                  </p:childTnLst>
                                </p:cTn>
                              </p:par>
                            </p:childTnLst>
                          </p:cTn>
                        </p:par>
                        <p:par>
                          <p:cTn id="44" fill="hold">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113"/>
                                        </p:tgtEl>
                                        <p:attrNameLst>
                                          <p:attrName>style.visibility</p:attrName>
                                        </p:attrNameLst>
                                      </p:cBhvr>
                                      <p:to>
                                        <p:strVal val="visible"/>
                                      </p:to>
                                    </p:set>
                                    <p:animEffect transition="in" filter="wipe(down)">
                                      <p:cBhvr>
                                        <p:cTn id="47" dur="500"/>
                                        <p:tgtEl>
                                          <p:spTgt spid="113"/>
                                        </p:tgtEl>
                                      </p:cBhvr>
                                    </p:animEffect>
                                  </p:childTnLst>
                                </p:cTn>
                              </p:par>
                            </p:childTnLst>
                          </p:cTn>
                        </p:par>
                        <p:par>
                          <p:cTn id="48" fill="hold">
                            <p:stCondLst>
                              <p:cond delay="3500"/>
                            </p:stCondLst>
                            <p:childTnLst>
                              <p:par>
                                <p:cTn id="49" presetID="22" presetClass="entr" presetSubtype="4" fill="hold" grpId="0" nodeType="afterEffect">
                                  <p:stCondLst>
                                    <p:cond delay="0"/>
                                  </p:stCondLst>
                                  <p:childTnLst>
                                    <p:set>
                                      <p:cBhvr>
                                        <p:cTn id="50" dur="1" fill="hold">
                                          <p:stCondLst>
                                            <p:cond delay="0"/>
                                          </p:stCondLst>
                                        </p:cTn>
                                        <p:tgtEl>
                                          <p:spTgt spid="112"/>
                                        </p:tgtEl>
                                        <p:attrNameLst>
                                          <p:attrName>style.visibility</p:attrName>
                                        </p:attrNameLst>
                                      </p:cBhvr>
                                      <p:to>
                                        <p:strVal val="visible"/>
                                      </p:to>
                                    </p:set>
                                    <p:animEffect transition="in" filter="wipe(down)">
                                      <p:cBhvr>
                                        <p:cTn id="51" dur="500"/>
                                        <p:tgtEl>
                                          <p:spTgt spid="112"/>
                                        </p:tgtEl>
                                      </p:cBhvr>
                                    </p:animEffect>
                                  </p:childTnLst>
                                </p:cTn>
                              </p:par>
                            </p:childTnLst>
                          </p:cTn>
                        </p:par>
                        <p:par>
                          <p:cTn id="52" fill="hold">
                            <p:stCondLst>
                              <p:cond delay="4000"/>
                            </p:stCondLst>
                            <p:childTnLst>
                              <p:par>
                                <p:cTn id="53" presetID="22" presetClass="entr" presetSubtype="1" fill="hold" grpId="0" nodeType="afterEffect">
                                  <p:stCondLst>
                                    <p:cond delay="0"/>
                                  </p:stCondLst>
                                  <p:childTnLst>
                                    <p:set>
                                      <p:cBhvr>
                                        <p:cTn id="54" dur="1" fill="hold">
                                          <p:stCondLst>
                                            <p:cond delay="0"/>
                                          </p:stCondLst>
                                        </p:cTn>
                                        <p:tgtEl>
                                          <p:spTgt spid="114"/>
                                        </p:tgtEl>
                                        <p:attrNameLst>
                                          <p:attrName>style.visibility</p:attrName>
                                        </p:attrNameLst>
                                      </p:cBhvr>
                                      <p:to>
                                        <p:strVal val="visible"/>
                                      </p:to>
                                    </p:set>
                                    <p:animEffect transition="in" filter="wipe(up)">
                                      <p:cBhvr>
                                        <p:cTn id="55" dur="500"/>
                                        <p:tgtEl>
                                          <p:spTgt spid="114"/>
                                        </p:tgtEl>
                                      </p:cBhvr>
                                    </p:animEffect>
                                  </p:childTnLst>
                                </p:cTn>
                              </p:par>
                            </p:childTnLst>
                          </p:cTn>
                        </p:par>
                        <p:par>
                          <p:cTn id="56" fill="hold">
                            <p:stCondLst>
                              <p:cond delay="4500"/>
                            </p:stCondLst>
                            <p:childTnLst>
                              <p:par>
                                <p:cTn id="57" presetID="22" presetClass="entr" presetSubtype="1" fill="hold" grpId="0" nodeType="afterEffect">
                                  <p:stCondLst>
                                    <p:cond delay="0"/>
                                  </p:stCondLst>
                                  <p:childTnLst>
                                    <p:set>
                                      <p:cBhvr>
                                        <p:cTn id="58" dur="1" fill="hold">
                                          <p:stCondLst>
                                            <p:cond delay="0"/>
                                          </p:stCondLst>
                                        </p:cTn>
                                        <p:tgtEl>
                                          <p:spTgt spid="111"/>
                                        </p:tgtEl>
                                        <p:attrNameLst>
                                          <p:attrName>style.visibility</p:attrName>
                                        </p:attrNameLst>
                                      </p:cBhvr>
                                      <p:to>
                                        <p:strVal val="visible"/>
                                      </p:to>
                                    </p:set>
                                    <p:animEffect transition="in" filter="wipe(up)">
                                      <p:cBhvr>
                                        <p:cTn id="59" dur="500"/>
                                        <p:tgtEl>
                                          <p:spTgt spid="111"/>
                                        </p:tgtEl>
                                      </p:cBhvr>
                                    </p:animEffect>
                                  </p:childTnLst>
                                </p:cTn>
                              </p:par>
                            </p:childTnLst>
                          </p:cTn>
                        </p:par>
                        <p:par>
                          <p:cTn id="60" fill="hold">
                            <p:stCondLst>
                              <p:cond delay="5000"/>
                            </p:stCondLst>
                            <p:childTnLst>
                              <p:par>
                                <p:cTn id="61" presetID="22" presetClass="entr" presetSubtype="1" fill="hold" grpId="0" nodeType="afterEffect">
                                  <p:stCondLst>
                                    <p:cond delay="0"/>
                                  </p:stCondLst>
                                  <p:childTnLst>
                                    <p:set>
                                      <p:cBhvr>
                                        <p:cTn id="62" dur="1" fill="hold">
                                          <p:stCondLst>
                                            <p:cond delay="0"/>
                                          </p:stCondLst>
                                        </p:cTn>
                                        <p:tgtEl>
                                          <p:spTgt spid="96"/>
                                        </p:tgtEl>
                                        <p:attrNameLst>
                                          <p:attrName>style.visibility</p:attrName>
                                        </p:attrNameLst>
                                      </p:cBhvr>
                                      <p:to>
                                        <p:strVal val="visible"/>
                                      </p:to>
                                    </p:set>
                                    <p:animEffect transition="in" filter="wipe(up)">
                                      <p:cBhvr>
                                        <p:cTn id="63" dur="500"/>
                                        <p:tgtEl>
                                          <p:spTgt spid="96"/>
                                        </p:tgtEl>
                                      </p:cBhvr>
                                    </p:animEffect>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120">
                                            <p:txEl>
                                              <p:pRg st="0" end="0"/>
                                            </p:txEl>
                                          </p:spTgt>
                                        </p:tgtEl>
                                        <p:attrNameLst>
                                          <p:attrName>style.visibility</p:attrName>
                                        </p:attrNameLst>
                                      </p:cBhvr>
                                      <p:to>
                                        <p:strVal val="visible"/>
                                      </p:to>
                                    </p:set>
                                    <p:animEffect transition="in" filter="wipe(left)">
                                      <p:cBhvr>
                                        <p:cTn id="67" dur="500"/>
                                        <p:tgtEl>
                                          <p:spTgt spid="120">
                                            <p:txEl>
                                              <p:pRg st="0" end="0"/>
                                            </p:txEl>
                                          </p:spTgt>
                                        </p:tgtEl>
                                      </p:cBhvr>
                                    </p:animEffect>
                                  </p:childTnLst>
                                </p:cTn>
                              </p:par>
                            </p:childTnLst>
                          </p:cTn>
                        </p:par>
                        <p:par>
                          <p:cTn id="68" fill="hold">
                            <p:stCondLst>
                              <p:cond delay="6000"/>
                            </p:stCondLst>
                            <p:childTnLst>
                              <p:par>
                                <p:cTn id="69" presetID="22" presetClass="entr" presetSubtype="8" fill="hold" grpId="0" nodeType="afterEffect">
                                  <p:stCondLst>
                                    <p:cond delay="0"/>
                                  </p:stCondLst>
                                  <p:childTnLst>
                                    <p:set>
                                      <p:cBhvr>
                                        <p:cTn id="70" dur="1" fill="hold">
                                          <p:stCondLst>
                                            <p:cond delay="0"/>
                                          </p:stCondLst>
                                        </p:cTn>
                                        <p:tgtEl>
                                          <p:spTgt spid="115"/>
                                        </p:tgtEl>
                                        <p:attrNameLst>
                                          <p:attrName>style.visibility</p:attrName>
                                        </p:attrNameLst>
                                      </p:cBhvr>
                                      <p:to>
                                        <p:strVal val="visible"/>
                                      </p:to>
                                    </p:set>
                                    <p:animEffect transition="in" filter="wipe(left)">
                                      <p:cBhvr>
                                        <p:cTn id="71" dur="500"/>
                                        <p:tgtEl>
                                          <p:spTgt spid="115"/>
                                        </p:tgtEl>
                                      </p:cBhvr>
                                    </p:animEffect>
                                  </p:childTnLst>
                                </p:cTn>
                              </p:par>
                            </p:childTnLst>
                          </p:cTn>
                        </p:par>
                        <p:par>
                          <p:cTn id="72" fill="hold">
                            <p:stCondLst>
                              <p:cond delay="6500"/>
                            </p:stCondLst>
                            <p:childTnLst>
                              <p:par>
                                <p:cTn id="73" presetID="22" presetClass="entr" presetSubtype="4" fill="hold" grpId="0" nodeType="afterEffect">
                                  <p:stCondLst>
                                    <p:cond delay="0"/>
                                  </p:stCondLst>
                                  <p:childTnLst>
                                    <p:set>
                                      <p:cBhvr>
                                        <p:cTn id="74" dur="1" fill="hold">
                                          <p:stCondLst>
                                            <p:cond delay="0"/>
                                          </p:stCondLst>
                                        </p:cTn>
                                        <p:tgtEl>
                                          <p:spTgt spid="91"/>
                                        </p:tgtEl>
                                        <p:attrNameLst>
                                          <p:attrName>style.visibility</p:attrName>
                                        </p:attrNameLst>
                                      </p:cBhvr>
                                      <p:to>
                                        <p:strVal val="visible"/>
                                      </p:to>
                                    </p:set>
                                    <p:animEffect transition="in" filter="wipe(down)">
                                      <p:cBhvr>
                                        <p:cTn id="75" dur="500"/>
                                        <p:tgtEl>
                                          <p:spTgt spid="91"/>
                                        </p:tgtEl>
                                      </p:cBhvr>
                                    </p:animEffect>
                                  </p:childTnLst>
                                </p:cTn>
                              </p:par>
                            </p:childTnLst>
                          </p:cTn>
                        </p:par>
                        <p:par>
                          <p:cTn id="76" fill="hold">
                            <p:stCondLst>
                              <p:cond delay="7000"/>
                            </p:stCondLst>
                            <p:childTnLst>
                              <p:par>
                                <p:cTn id="77" presetID="17" presetClass="entr" presetSubtype="10" fill="hold" grpId="0" nodeType="afterEffect">
                                  <p:stCondLst>
                                    <p:cond delay="0"/>
                                  </p:stCondLst>
                                  <p:childTnLst>
                                    <p:set>
                                      <p:cBhvr>
                                        <p:cTn id="78" dur="1" fill="hold">
                                          <p:stCondLst>
                                            <p:cond delay="0"/>
                                          </p:stCondLst>
                                        </p:cTn>
                                        <p:tgtEl>
                                          <p:spTgt spid="97"/>
                                        </p:tgtEl>
                                        <p:attrNameLst>
                                          <p:attrName>style.visibility</p:attrName>
                                        </p:attrNameLst>
                                      </p:cBhvr>
                                      <p:to>
                                        <p:strVal val="visible"/>
                                      </p:to>
                                    </p:set>
                                    <p:anim calcmode="lin" valueType="num">
                                      <p:cBhvr>
                                        <p:cTn id="79" dur="500" fill="hold"/>
                                        <p:tgtEl>
                                          <p:spTgt spid="97"/>
                                        </p:tgtEl>
                                        <p:attrNameLst>
                                          <p:attrName>ppt_w</p:attrName>
                                        </p:attrNameLst>
                                      </p:cBhvr>
                                      <p:tavLst>
                                        <p:tav tm="0">
                                          <p:val>
                                            <p:fltVal val="0"/>
                                          </p:val>
                                        </p:tav>
                                        <p:tav tm="100000">
                                          <p:val>
                                            <p:strVal val="#ppt_w"/>
                                          </p:val>
                                        </p:tav>
                                      </p:tavLst>
                                    </p:anim>
                                    <p:anim calcmode="lin" valueType="num">
                                      <p:cBhvr>
                                        <p:cTn id="80" dur="500" fill="hold"/>
                                        <p:tgtEl>
                                          <p:spTgt spid="97"/>
                                        </p:tgtEl>
                                        <p:attrNameLst>
                                          <p:attrName>ppt_h</p:attrName>
                                        </p:attrNameLst>
                                      </p:cBhvr>
                                      <p:tavLst>
                                        <p:tav tm="0">
                                          <p:val>
                                            <p:strVal val="#ppt_h"/>
                                          </p:val>
                                        </p:tav>
                                        <p:tav tm="100000">
                                          <p:val>
                                            <p:strVal val="#ppt_h"/>
                                          </p:val>
                                        </p:tav>
                                      </p:tavLst>
                                    </p:anim>
                                  </p:childTnLst>
                                </p:cTn>
                              </p:par>
                              <p:par>
                                <p:cTn id="81" presetID="17" presetClass="entr" presetSubtype="10" fill="hold" nodeType="withEffect">
                                  <p:stCondLst>
                                    <p:cond delay="0"/>
                                  </p:stCondLst>
                                  <p:childTnLst>
                                    <p:set>
                                      <p:cBhvr>
                                        <p:cTn id="82" dur="1" fill="hold">
                                          <p:stCondLst>
                                            <p:cond delay="0"/>
                                          </p:stCondLst>
                                        </p:cTn>
                                        <p:tgtEl>
                                          <p:spTgt spid="124"/>
                                        </p:tgtEl>
                                        <p:attrNameLst>
                                          <p:attrName>style.visibility</p:attrName>
                                        </p:attrNameLst>
                                      </p:cBhvr>
                                      <p:to>
                                        <p:strVal val="visible"/>
                                      </p:to>
                                    </p:set>
                                    <p:anim calcmode="lin" valueType="num">
                                      <p:cBhvr>
                                        <p:cTn id="83" dur="500" fill="hold"/>
                                        <p:tgtEl>
                                          <p:spTgt spid="124"/>
                                        </p:tgtEl>
                                        <p:attrNameLst>
                                          <p:attrName>ppt_w</p:attrName>
                                        </p:attrNameLst>
                                      </p:cBhvr>
                                      <p:tavLst>
                                        <p:tav tm="0">
                                          <p:val>
                                            <p:fltVal val="0"/>
                                          </p:val>
                                        </p:tav>
                                        <p:tav tm="100000">
                                          <p:val>
                                            <p:strVal val="#ppt_w"/>
                                          </p:val>
                                        </p:tav>
                                      </p:tavLst>
                                    </p:anim>
                                    <p:anim calcmode="lin" valueType="num">
                                      <p:cBhvr>
                                        <p:cTn id="84" dur="500" fill="hold"/>
                                        <p:tgtEl>
                                          <p:spTgt spid="124"/>
                                        </p:tgtEl>
                                        <p:attrNameLst>
                                          <p:attrName>ppt_h</p:attrName>
                                        </p:attrNameLst>
                                      </p:cBhvr>
                                      <p:tavLst>
                                        <p:tav tm="0">
                                          <p:val>
                                            <p:strVal val="#ppt_h"/>
                                          </p:val>
                                        </p:tav>
                                        <p:tav tm="100000">
                                          <p:val>
                                            <p:strVal val="#ppt_h"/>
                                          </p:val>
                                        </p:tav>
                                      </p:tavLst>
                                    </p:anim>
                                  </p:childTnLst>
                                </p:cTn>
                              </p:par>
                            </p:childTnLst>
                          </p:cTn>
                        </p:par>
                        <p:par>
                          <p:cTn id="85" fill="hold">
                            <p:stCondLst>
                              <p:cond delay="7500"/>
                            </p:stCondLst>
                            <p:childTnLst>
                              <p:par>
                                <p:cTn id="86" presetID="22" presetClass="entr" presetSubtype="8" fill="hold" grpId="0" nodeType="afterEffect">
                                  <p:stCondLst>
                                    <p:cond delay="0"/>
                                  </p:stCondLst>
                                  <p:childTnLst>
                                    <p:set>
                                      <p:cBhvr>
                                        <p:cTn id="87" dur="1" fill="hold">
                                          <p:stCondLst>
                                            <p:cond delay="0"/>
                                          </p:stCondLst>
                                        </p:cTn>
                                        <p:tgtEl>
                                          <p:spTgt spid="119"/>
                                        </p:tgtEl>
                                        <p:attrNameLst>
                                          <p:attrName>style.visibility</p:attrName>
                                        </p:attrNameLst>
                                      </p:cBhvr>
                                      <p:to>
                                        <p:strVal val="visible"/>
                                      </p:to>
                                    </p:set>
                                    <p:animEffect transition="in" filter="wipe(left)">
                                      <p:cBhvr>
                                        <p:cTn id="88" dur="500"/>
                                        <p:tgtEl>
                                          <p:spTgt spid="119"/>
                                        </p:tgtEl>
                                      </p:cBhvr>
                                    </p:animEffect>
                                  </p:childTnLst>
                                </p:cTn>
                              </p:par>
                              <p:par>
                                <p:cTn id="89" presetID="17" presetClass="entr" presetSubtype="10" fill="hold" nodeType="withEffect">
                                  <p:stCondLst>
                                    <p:cond delay="0"/>
                                  </p:stCondLst>
                                  <p:childTnLst>
                                    <p:set>
                                      <p:cBhvr>
                                        <p:cTn id="90" dur="1" fill="hold">
                                          <p:stCondLst>
                                            <p:cond delay="0"/>
                                          </p:stCondLst>
                                        </p:cTn>
                                        <p:tgtEl>
                                          <p:spTgt spid="98"/>
                                        </p:tgtEl>
                                        <p:attrNameLst>
                                          <p:attrName>style.visibility</p:attrName>
                                        </p:attrNameLst>
                                      </p:cBhvr>
                                      <p:to>
                                        <p:strVal val="visible"/>
                                      </p:to>
                                    </p:set>
                                    <p:anim calcmode="lin" valueType="num">
                                      <p:cBhvr>
                                        <p:cTn id="91" dur="500" fill="hold"/>
                                        <p:tgtEl>
                                          <p:spTgt spid="98"/>
                                        </p:tgtEl>
                                        <p:attrNameLst>
                                          <p:attrName>ppt_w</p:attrName>
                                        </p:attrNameLst>
                                      </p:cBhvr>
                                      <p:tavLst>
                                        <p:tav tm="0">
                                          <p:val>
                                            <p:fltVal val="0"/>
                                          </p:val>
                                        </p:tav>
                                        <p:tav tm="100000">
                                          <p:val>
                                            <p:strVal val="#ppt_w"/>
                                          </p:val>
                                        </p:tav>
                                      </p:tavLst>
                                    </p:anim>
                                    <p:anim calcmode="lin" valueType="num">
                                      <p:cBhvr>
                                        <p:cTn id="92" dur="500" fill="hold"/>
                                        <p:tgtEl>
                                          <p:spTgt spid="98"/>
                                        </p:tgtEl>
                                        <p:attrNameLst>
                                          <p:attrName>ppt_h</p:attrName>
                                        </p:attrNameLst>
                                      </p:cBhvr>
                                      <p:tavLst>
                                        <p:tav tm="0">
                                          <p:val>
                                            <p:strVal val="#ppt_h"/>
                                          </p:val>
                                        </p:tav>
                                        <p:tav tm="100000">
                                          <p:val>
                                            <p:strVal val="#ppt_h"/>
                                          </p:val>
                                        </p:tav>
                                      </p:tavLst>
                                    </p:anim>
                                  </p:childTnLst>
                                </p:cTn>
                              </p:par>
                              <p:par>
                                <p:cTn id="93" presetID="17" presetClass="entr" presetSubtype="10" fill="hold" nodeType="withEffect">
                                  <p:stCondLst>
                                    <p:cond delay="0"/>
                                  </p:stCondLst>
                                  <p:childTnLst>
                                    <p:set>
                                      <p:cBhvr>
                                        <p:cTn id="94" dur="1" fill="hold">
                                          <p:stCondLst>
                                            <p:cond delay="0"/>
                                          </p:stCondLst>
                                        </p:cTn>
                                        <p:tgtEl>
                                          <p:spTgt spid="121"/>
                                        </p:tgtEl>
                                        <p:attrNameLst>
                                          <p:attrName>style.visibility</p:attrName>
                                        </p:attrNameLst>
                                      </p:cBhvr>
                                      <p:to>
                                        <p:strVal val="visible"/>
                                      </p:to>
                                    </p:set>
                                    <p:anim calcmode="lin" valueType="num">
                                      <p:cBhvr>
                                        <p:cTn id="95" dur="500" fill="hold"/>
                                        <p:tgtEl>
                                          <p:spTgt spid="121"/>
                                        </p:tgtEl>
                                        <p:attrNameLst>
                                          <p:attrName>ppt_w</p:attrName>
                                        </p:attrNameLst>
                                      </p:cBhvr>
                                      <p:tavLst>
                                        <p:tav tm="0">
                                          <p:val>
                                            <p:fltVal val="0"/>
                                          </p:val>
                                        </p:tav>
                                        <p:tav tm="100000">
                                          <p:val>
                                            <p:strVal val="#ppt_w"/>
                                          </p:val>
                                        </p:tav>
                                      </p:tavLst>
                                    </p:anim>
                                    <p:anim calcmode="lin" valueType="num">
                                      <p:cBhvr>
                                        <p:cTn id="96" dur="500" fill="hold"/>
                                        <p:tgtEl>
                                          <p:spTgt spid="121"/>
                                        </p:tgtEl>
                                        <p:attrNameLst>
                                          <p:attrName>ppt_h</p:attrName>
                                        </p:attrNameLst>
                                      </p:cBhvr>
                                      <p:tavLst>
                                        <p:tav tm="0">
                                          <p:val>
                                            <p:strVal val="#ppt_h"/>
                                          </p:val>
                                        </p:tav>
                                        <p:tav tm="100000">
                                          <p:val>
                                            <p:strVal val="#ppt_h"/>
                                          </p:val>
                                        </p:tav>
                                      </p:tavLst>
                                    </p:anim>
                                  </p:childTnLst>
                                </p:cTn>
                              </p:par>
                            </p:childTnLst>
                          </p:cTn>
                        </p:par>
                        <p:par>
                          <p:cTn id="97" fill="hold">
                            <p:stCondLst>
                              <p:cond delay="8000"/>
                            </p:stCondLst>
                            <p:childTnLst>
                              <p:par>
                                <p:cTn id="98" presetID="22" presetClass="entr" presetSubtype="8" fill="hold" grpId="0" nodeType="afterEffect">
                                  <p:stCondLst>
                                    <p:cond delay="0"/>
                                  </p:stCondLst>
                                  <p:childTnLst>
                                    <p:set>
                                      <p:cBhvr>
                                        <p:cTn id="99" dur="1" fill="hold">
                                          <p:stCondLst>
                                            <p:cond delay="0"/>
                                          </p:stCondLst>
                                        </p:cTn>
                                        <p:tgtEl>
                                          <p:spTgt spid="116"/>
                                        </p:tgtEl>
                                        <p:attrNameLst>
                                          <p:attrName>style.visibility</p:attrName>
                                        </p:attrNameLst>
                                      </p:cBhvr>
                                      <p:to>
                                        <p:strVal val="visible"/>
                                      </p:to>
                                    </p:set>
                                    <p:animEffect transition="in" filter="wipe(left)">
                                      <p:cBhvr>
                                        <p:cTn id="100" dur="500"/>
                                        <p:tgtEl>
                                          <p:spTgt spid="116"/>
                                        </p:tgtEl>
                                      </p:cBhvr>
                                    </p:animEffect>
                                  </p:childTnLst>
                                </p:cTn>
                              </p:par>
                            </p:childTnLst>
                          </p:cTn>
                        </p:par>
                        <p:par>
                          <p:cTn id="101" fill="hold">
                            <p:stCondLst>
                              <p:cond delay="8500"/>
                            </p:stCondLst>
                            <p:childTnLst>
                              <p:par>
                                <p:cTn id="102" presetID="17" presetClass="entr" presetSubtype="10" fill="hold" nodeType="afterEffect">
                                  <p:stCondLst>
                                    <p:cond delay="0"/>
                                  </p:stCondLst>
                                  <p:childTnLst>
                                    <p:set>
                                      <p:cBhvr>
                                        <p:cTn id="103" dur="1" fill="hold">
                                          <p:stCondLst>
                                            <p:cond delay="0"/>
                                          </p:stCondLst>
                                        </p:cTn>
                                        <p:tgtEl>
                                          <p:spTgt spid="101"/>
                                        </p:tgtEl>
                                        <p:attrNameLst>
                                          <p:attrName>style.visibility</p:attrName>
                                        </p:attrNameLst>
                                      </p:cBhvr>
                                      <p:to>
                                        <p:strVal val="visible"/>
                                      </p:to>
                                    </p:set>
                                    <p:anim calcmode="lin" valueType="num">
                                      <p:cBhvr>
                                        <p:cTn id="104" dur="500" fill="hold"/>
                                        <p:tgtEl>
                                          <p:spTgt spid="101"/>
                                        </p:tgtEl>
                                        <p:attrNameLst>
                                          <p:attrName>ppt_w</p:attrName>
                                        </p:attrNameLst>
                                      </p:cBhvr>
                                      <p:tavLst>
                                        <p:tav tm="0">
                                          <p:val>
                                            <p:fltVal val="0"/>
                                          </p:val>
                                        </p:tav>
                                        <p:tav tm="100000">
                                          <p:val>
                                            <p:strVal val="#ppt_w"/>
                                          </p:val>
                                        </p:tav>
                                      </p:tavLst>
                                    </p:anim>
                                    <p:anim calcmode="lin" valueType="num">
                                      <p:cBhvr>
                                        <p:cTn id="105" dur="500" fill="hold"/>
                                        <p:tgtEl>
                                          <p:spTgt spid="101"/>
                                        </p:tgtEl>
                                        <p:attrNameLst>
                                          <p:attrName>ppt_h</p:attrName>
                                        </p:attrNameLst>
                                      </p:cBhvr>
                                      <p:tavLst>
                                        <p:tav tm="0">
                                          <p:val>
                                            <p:strVal val="#ppt_h"/>
                                          </p:val>
                                        </p:tav>
                                        <p:tav tm="100000">
                                          <p:val>
                                            <p:strVal val="#ppt_h"/>
                                          </p:val>
                                        </p:tav>
                                      </p:tavLst>
                                    </p:anim>
                                  </p:childTnLst>
                                </p:cTn>
                              </p:par>
                              <p:par>
                                <p:cTn id="106" presetID="17" presetClass="entr" presetSubtype="10" fill="hold" nodeType="withEffect">
                                  <p:stCondLst>
                                    <p:cond delay="0"/>
                                  </p:stCondLst>
                                  <p:childTnLst>
                                    <p:set>
                                      <p:cBhvr>
                                        <p:cTn id="107" dur="1" fill="hold">
                                          <p:stCondLst>
                                            <p:cond delay="0"/>
                                          </p:stCondLst>
                                        </p:cTn>
                                        <p:tgtEl>
                                          <p:spTgt spid="123"/>
                                        </p:tgtEl>
                                        <p:attrNameLst>
                                          <p:attrName>style.visibility</p:attrName>
                                        </p:attrNameLst>
                                      </p:cBhvr>
                                      <p:to>
                                        <p:strVal val="visible"/>
                                      </p:to>
                                    </p:set>
                                    <p:anim calcmode="lin" valueType="num">
                                      <p:cBhvr>
                                        <p:cTn id="108" dur="500" fill="hold"/>
                                        <p:tgtEl>
                                          <p:spTgt spid="123"/>
                                        </p:tgtEl>
                                        <p:attrNameLst>
                                          <p:attrName>ppt_w</p:attrName>
                                        </p:attrNameLst>
                                      </p:cBhvr>
                                      <p:tavLst>
                                        <p:tav tm="0">
                                          <p:val>
                                            <p:fltVal val="0"/>
                                          </p:val>
                                        </p:tav>
                                        <p:tav tm="100000">
                                          <p:val>
                                            <p:strVal val="#ppt_w"/>
                                          </p:val>
                                        </p:tav>
                                      </p:tavLst>
                                    </p:anim>
                                    <p:anim calcmode="lin" valueType="num">
                                      <p:cBhvr>
                                        <p:cTn id="109" dur="500" fill="hold"/>
                                        <p:tgtEl>
                                          <p:spTgt spid="123"/>
                                        </p:tgtEl>
                                        <p:attrNameLst>
                                          <p:attrName>ppt_h</p:attrName>
                                        </p:attrNameLst>
                                      </p:cBhvr>
                                      <p:tavLst>
                                        <p:tav tm="0">
                                          <p:val>
                                            <p:strVal val="#ppt_h"/>
                                          </p:val>
                                        </p:tav>
                                        <p:tav tm="100000">
                                          <p:val>
                                            <p:strVal val="#ppt_h"/>
                                          </p:val>
                                        </p:tav>
                                      </p:tavLst>
                                    </p:anim>
                                  </p:childTnLst>
                                </p:cTn>
                              </p:par>
                            </p:childTnLst>
                          </p:cTn>
                        </p:par>
                        <p:par>
                          <p:cTn id="110" fill="hold">
                            <p:stCondLst>
                              <p:cond delay="9000"/>
                            </p:stCondLst>
                            <p:childTnLst>
                              <p:par>
                                <p:cTn id="111" presetID="22" presetClass="entr" presetSubtype="8" fill="hold" grpId="0" nodeType="afterEffect">
                                  <p:stCondLst>
                                    <p:cond delay="0"/>
                                  </p:stCondLst>
                                  <p:childTnLst>
                                    <p:set>
                                      <p:cBhvr>
                                        <p:cTn id="112" dur="1" fill="hold">
                                          <p:stCondLst>
                                            <p:cond delay="0"/>
                                          </p:stCondLst>
                                        </p:cTn>
                                        <p:tgtEl>
                                          <p:spTgt spid="117"/>
                                        </p:tgtEl>
                                        <p:attrNameLst>
                                          <p:attrName>style.visibility</p:attrName>
                                        </p:attrNameLst>
                                      </p:cBhvr>
                                      <p:to>
                                        <p:strVal val="visible"/>
                                      </p:to>
                                    </p:set>
                                    <p:animEffect transition="in" filter="wipe(left)">
                                      <p:cBhvr>
                                        <p:cTn id="113" dur="500"/>
                                        <p:tgtEl>
                                          <p:spTgt spid="117"/>
                                        </p:tgtEl>
                                      </p:cBhvr>
                                    </p:animEffect>
                                  </p:childTnLst>
                                </p:cTn>
                              </p:par>
                              <p:par>
                                <p:cTn id="114" presetID="17" presetClass="entr" presetSubtype="10" fill="hold" nodeType="withEffect">
                                  <p:stCondLst>
                                    <p:cond delay="0"/>
                                  </p:stCondLst>
                                  <p:childTnLst>
                                    <p:set>
                                      <p:cBhvr>
                                        <p:cTn id="115" dur="1" fill="hold">
                                          <p:stCondLst>
                                            <p:cond delay="0"/>
                                          </p:stCondLst>
                                        </p:cTn>
                                        <p:tgtEl>
                                          <p:spTgt spid="105"/>
                                        </p:tgtEl>
                                        <p:attrNameLst>
                                          <p:attrName>style.visibility</p:attrName>
                                        </p:attrNameLst>
                                      </p:cBhvr>
                                      <p:to>
                                        <p:strVal val="visible"/>
                                      </p:to>
                                    </p:set>
                                    <p:anim calcmode="lin" valueType="num">
                                      <p:cBhvr>
                                        <p:cTn id="116" dur="500" fill="hold"/>
                                        <p:tgtEl>
                                          <p:spTgt spid="105"/>
                                        </p:tgtEl>
                                        <p:attrNameLst>
                                          <p:attrName>ppt_w</p:attrName>
                                        </p:attrNameLst>
                                      </p:cBhvr>
                                      <p:tavLst>
                                        <p:tav tm="0">
                                          <p:val>
                                            <p:fltVal val="0"/>
                                          </p:val>
                                        </p:tav>
                                        <p:tav tm="100000">
                                          <p:val>
                                            <p:strVal val="#ppt_w"/>
                                          </p:val>
                                        </p:tav>
                                      </p:tavLst>
                                    </p:anim>
                                    <p:anim calcmode="lin" valueType="num">
                                      <p:cBhvr>
                                        <p:cTn id="117" dur="500" fill="hold"/>
                                        <p:tgtEl>
                                          <p:spTgt spid="105"/>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122"/>
                                        </p:tgtEl>
                                        <p:attrNameLst>
                                          <p:attrName>style.visibility</p:attrName>
                                        </p:attrNameLst>
                                      </p:cBhvr>
                                      <p:to>
                                        <p:strVal val="visible"/>
                                      </p:to>
                                    </p:set>
                                    <p:anim calcmode="lin" valueType="num">
                                      <p:cBhvr>
                                        <p:cTn id="120" dur="500" fill="hold"/>
                                        <p:tgtEl>
                                          <p:spTgt spid="122"/>
                                        </p:tgtEl>
                                        <p:attrNameLst>
                                          <p:attrName>ppt_w</p:attrName>
                                        </p:attrNameLst>
                                      </p:cBhvr>
                                      <p:tavLst>
                                        <p:tav tm="0">
                                          <p:val>
                                            <p:fltVal val="0"/>
                                          </p:val>
                                        </p:tav>
                                        <p:tav tm="100000">
                                          <p:val>
                                            <p:strVal val="#ppt_w"/>
                                          </p:val>
                                        </p:tav>
                                      </p:tavLst>
                                    </p:anim>
                                    <p:anim calcmode="lin" valueType="num">
                                      <p:cBhvr>
                                        <p:cTn id="121" dur="500" fill="hold"/>
                                        <p:tgtEl>
                                          <p:spTgt spid="122"/>
                                        </p:tgtEl>
                                        <p:attrNameLst>
                                          <p:attrName>ppt_h</p:attrName>
                                        </p:attrNameLst>
                                      </p:cBhvr>
                                      <p:tavLst>
                                        <p:tav tm="0">
                                          <p:val>
                                            <p:strVal val="#ppt_h"/>
                                          </p:val>
                                        </p:tav>
                                        <p:tav tm="100000">
                                          <p:val>
                                            <p:strVal val="#ppt_h"/>
                                          </p:val>
                                        </p:tav>
                                      </p:tavLst>
                                    </p:anim>
                                  </p:childTnLst>
                                </p:cTn>
                              </p:par>
                            </p:childTnLst>
                          </p:cTn>
                        </p:par>
                        <p:par>
                          <p:cTn id="122" fill="hold">
                            <p:stCondLst>
                              <p:cond delay="9500"/>
                            </p:stCondLst>
                            <p:childTnLst>
                              <p:par>
                                <p:cTn id="123" presetID="22" presetClass="entr" presetSubtype="8" fill="hold" grpId="0" nodeType="afterEffect">
                                  <p:stCondLst>
                                    <p:cond delay="0"/>
                                  </p:stCondLst>
                                  <p:childTnLst>
                                    <p:set>
                                      <p:cBhvr>
                                        <p:cTn id="124" dur="1" fill="hold">
                                          <p:stCondLst>
                                            <p:cond delay="0"/>
                                          </p:stCondLst>
                                        </p:cTn>
                                        <p:tgtEl>
                                          <p:spTgt spid="118"/>
                                        </p:tgtEl>
                                        <p:attrNameLst>
                                          <p:attrName>style.visibility</p:attrName>
                                        </p:attrNameLst>
                                      </p:cBhvr>
                                      <p:to>
                                        <p:strVal val="visible"/>
                                      </p:to>
                                    </p:set>
                                    <p:animEffect transition="in" filter="wipe(left)">
                                      <p:cBhvr>
                                        <p:cTn id="125"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animBg="1"/>
      <p:bldP spid="94" grpId="0" animBg="1"/>
      <p:bldP spid="96" grpId="0" animBg="1"/>
      <p:bldP spid="97" grpId="0" animBg="1"/>
      <p:bldP spid="110" grpId="0" animBg="1"/>
      <p:bldP spid="111" grpId="0" animBg="1"/>
      <p:bldP spid="112" grpId="0" animBg="1"/>
      <p:bldP spid="113" grpId="0" animBg="1"/>
      <p:bldP spid="114" grpId="0" animBg="1"/>
      <p:bldP spid="115" grpId="0" animBg="1"/>
      <p:bldP spid="116" grpId="0"/>
      <p:bldP spid="117" grpId="0"/>
      <p:bldP spid="118" grpId="0"/>
      <p:bldP spid="1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礼仪概述</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为何要学礼仪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22533" name="TextBox 9"/>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1</a:t>
            </a:r>
            <a:endParaRPr lang="zh-CN" altLang="en-US" sz="3400">
              <a:solidFill>
                <a:schemeClr val="bg1"/>
              </a:solidFill>
              <a:latin typeface="Broadway"/>
            </a:endParaRPr>
          </a:p>
        </p:txBody>
      </p:sp>
      <p:sp>
        <p:nvSpPr>
          <p:cNvPr id="11" name="TextBox 10"/>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礼仪是一个人的安身立命之本</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36" name="矩形 35"/>
          <p:cNvSpPr/>
          <p:nvPr/>
        </p:nvSpPr>
        <p:spPr>
          <a:xfrm>
            <a:off x="611188" y="1409700"/>
            <a:ext cx="6697662" cy="3603625"/>
          </a:xfrm>
          <a:prstGeom prst="rect">
            <a:avLst/>
          </a:prstGeom>
          <a:solidFill>
            <a:sysClr val="window" lastClr="FFFFFF">
              <a:lumMod val="95000"/>
            </a:sysClr>
          </a:solidFill>
          <a:ln w="25400" cap="flat" cmpd="sng" algn="ctr">
            <a:noFill/>
            <a:prstDash val="solid"/>
          </a:ln>
          <a:effectLst/>
        </p:spPr>
        <p:txBody>
          <a:bodyPr anchor="ctr"/>
          <a:lstStyle/>
          <a:p>
            <a:pPr algn="ctr">
              <a:spcBef>
                <a:spcPts val="0"/>
              </a:spcBef>
              <a:spcAft>
                <a:spcPts val="0"/>
              </a:spcAft>
              <a:defRPr/>
            </a:pPr>
            <a:endParaRPr lang="zh-CN" altLang="en-US" kern="0">
              <a:solidFill>
                <a:sysClr val="window" lastClr="FFFFFF"/>
              </a:solidFill>
              <a:latin typeface="Verdana" panose="020B0604030504040204"/>
              <a:ea typeface="微软雅黑" panose="020B0503020204020204" pitchFamily="34" charset="-122"/>
            </a:endParaRPr>
          </a:p>
        </p:txBody>
      </p:sp>
      <p:grpSp>
        <p:nvGrpSpPr>
          <p:cNvPr id="37" name="组合 36"/>
          <p:cNvGrpSpPr/>
          <p:nvPr/>
        </p:nvGrpSpPr>
        <p:grpSpPr bwMode="auto">
          <a:xfrm>
            <a:off x="1050925" y="1516063"/>
            <a:ext cx="5838825" cy="3352800"/>
            <a:chOff x="467544" y="1404132"/>
            <a:chExt cx="7123010" cy="4019338"/>
          </a:xfrm>
        </p:grpSpPr>
        <p:sp>
          <p:nvSpPr>
            <p:cNvPr id="22539" name="内容占位符 2"/>
            <p:cNvSpPr txBox="1"/>
            <p:nvPr/>
          </p:nvSpPr>
          <p:spPr bwMode="auto">
            <a:xfrm>
              <a:off x="467544" y="1404132"/>
              <a:ext cx="7123010" cy="4019338"/>
            </a:xfrm>
            <a:prstGeom prst="rect">
              <a:avLst/>
            </a:prstGeom>
            <a:noFill/>
            <a:ln w="28575">
              <a:solidFill>
                <a:srgbClr val="F79646"/>
              </a:solidFill>
              <a:miter lim="800000"/>
            </a:ln>
          </p:spPr>
          <p:txBody>
            <a:bodyPr vert="eaVert"/>
            <a:lstStyle/>
            <a:p>
              <a:pPr>
                <a:spcBef>
                  <a:spcPts val="1200"/>
                </a:spcBef>
                <a:buFont typeface="Arial" panose="020B0604020202020204" pitchFamily="34" charset="0"/>
                <a:buNone/>
              </a:pPr>
              <a:r>
                <a:rPr lang="zh-CN" altLang="en-US" sz="2000">
                  <a:solidFill>
                    <a:srgbClr val="000000"/>
                  </a:solidFill>
                  <a:latin typeface="华文楷体"/>
                  <a:ea typeface="方正行黑"/>
                  <a:cs typeface="方正行黑"/>
                </a:rPr>
                <a:t>不学礼，无以立。</a:t>
              </a:r>
              <a:endParaRPr lang="en-US" altLang="zh-CN" sz="2000">
                <a:solidFill>
                  <a:srgbClr val="000000"/>
                </a:solidFill>
                <a:latin typeface="华文楷体"/>
                <a:ea typeface="华文楷体"/>
                <a:cs typeface="华文楷体"/>
              </a:endParaRPr>
            </a:p>
            <a:p>
              <a:pPr>
                <a:spcBef>
                  <a:spcPts val="1200"/>
                </a:spcBef>
                <a:buFont typeface="Arial" panose="020B0604020202020204" pitchFamily="34" charset="0"/>
                <a:buNone/>
              </a:pPr>
              <a:r>
                <a:rPr lang="en-US" altLang="zh-CN" sz="1400">
                  <a:solidFill>
                    <a:srgbClr val="000000"/>
                  </a:solidFill>
                  <a:latin typeface="华文楷体"/>
                  <a:ea typeface="华文楷体"/>
                  <a:cs typeface="华文楷体"/>
                </a:rPr>
                <a:t>——</a:t>
              </a:r>
              <a:r>
                <a:rPr lang="zh-CN" altLang="en-US" sz="1400">
                  <a:solidFill>
                    <a:srgbClr val="000000"/>
                  </a:solidFill>
                  <a:latin typeface="华文楷体"/>
                  <a:ea typeface="华文楷体"/>
                  <a:cs typeface="华文楷体"/>
                </a:rPr>
                <a:t>孔子</a:t>
              </a:r>
              <a:endParaRPr lang="en-US" altLang="zh-CN" sz="1400">
                <a:solidFill>
                  <a:srgbClr val="000000"/>
                </a:solidFill>
                <a:latin typeface="华文楷体"/>
                <a:ea typeface="华文楷体"/>
                <a:cs typeface="华文楷体"/>
              </a:endParaRPr>
            </a:p>
            <a:p>
              <a:pPr>
                <a:spcBef>
                  <a:spcPts val="1200"/>
                </a:spcBef>
                <a:buFont typeface="Arial" panose="020B0604020202020204" pitchFamily="34" charset="0"/>
                <a:buNone/>
              </a:pPr>
              <a:endParaRPr lang="en-US" altLang="zh-CN" sz="1400">
                <a:solidFill>
                  <a:srgbClr val="000000"/>
                </a:solidFill>
                <a:latin typeface="华文楷体"/>
                <a:ea typeface="华文楷体"/>
                <a:cs typeface="华文楷体"/>
              </a:endParaRPr>
            </a:p>
            <a:p>
              <a:pPr>
                <a:lnSpc>
                  <a:spcPct val="125000"/>
                </a:lnSpc>
                <a:buFont typeface="Arial" panose="020B0604020202020204" pitchFamily="34" charset="0"/>
                <a:buNone/>
              </a:pPr>
              <a:r>
                <a:rPr lang="zh-CN" altLang="en-US" sz="2000">
                  <a:solidFill>
                    <a:srgbClr val="000000"/>
                  </a:solidFill>
                  <a:latin typeface="方正行黑"/>
                  <a:ea typeface="方正行黑"/>
                  <a:cs typeface="方正行黑"/>
                </a:rPr>
                <a:t>容貌、态度、进退</a:t>
              </a:r>
              <a:r>
                <a:rPr lang="zh-CN" altLang="en-US" sz="2000">
                  <a:solidFill>
                    <a:srgbClr val="000000"/>
                  </a:solidFill>
                  <a:latin typeface="华文楷体"/>
                  <a:ea typeface="华文楷体"/>
                  <a:cs typeface="华文楷体"/>
                </a:rPr>
                <a:t>、</a:t>
              </a:r>
              <a:r>
                <a:rPr lang="zh-CN" altLang="en-US" sz="2000">
                  <a:solidFill>
                    <a:srgbClr val="000000"/>
                  </a:solidFill>
                  <a:latin typeface="方正行黑"/>
                  <a:ea typeface="方正行黑"/>
                  <a:cs typeface="方正行黑"/>
                </a:rPr>
                <a:t>趋行，由礼则雅，不由礼则夷固僻违、庸众而野。人无礼则不生，事无礼则不成，国无礼则不宁。</a:t>
              </a:r>
              <a:endParaRPr lang="en-US" altLang="zh-CN" sz="2000">
                <a:solidFill>
                  <a:srgbClr val="000000"/>
                </a:solidFill>
                <a:latin typeface="方正行黑"/>
                <a:ea typeface="方正行黑"/>
                <a:cs typeface="方正行黑"/>
              </a:endParaRPr>
            </a:p>
            <a:p>
              <a:pPr>
                <a:spcBef>
                  <a:spcPts val="600"/>
                </a:spcBef>
                <a:buFont typeface="Arial" panose="020B0604020202020204" pitchFamily="34" charset="0"/>
                <a:buNone/>
              </a:pPr>
              <a:r>
                <a:rPr lang="en-US" altLang="zh-CN" sz="1400">
                  <a:solidFill>
                    <a:srgbClr val="000000"/>
                  </a:solidFill>
                  <a:latin typeface="华文楷体"/>
                  <a:ea typeface="华文楷体"/>
                  <a:cs typeface="华文楷体"/>
                </a:rPr>
                <a:t>—— </a:t>
              </a:r>
              <a:r>
                <a:rPr lang="zh-CN" altLang="en-US" sz="1400">
                  <a:solidFill>
                    <a:srgbClr val="000000"/>
                  </a:solidFill>
                  <a:latin typeface="华文楷体"/>
                  <a:ea typeface="华文楷体"/>
                  <a:cs typeface="华文楷体"/>
                </a:rPr>
                <a:t>荀子</a:t>
              </a:r>
              <a:endParaRPr lang="en-US" altLang="zh-CN" sz="1400">
                <a:solidFill>
                  <a:srgbClr val="000000"/>
                </a:solidFill>
                <a:latin typeface="华文楷体"/>
                <a:ea typeface="华文楷体"/>
                <a:cs typeface="华文楷体"/>
              </a:endParaRPr>
            </a:p>
            <a:p>
              <a:pPr>
                <a:spcBef>
                  <a:spcPts val="1200"/>
                </a:spcBef>
                <a:buFont typeface="Arial" panose="020B0604020202020204" pitchFamily="34" charset="0"/>
                <a:buNone/>
              </a:pPr>
              <a:endParaRPr lang="en-US" altLang="zh-CN" sz="2000">
                <a:solidFill>
                  <a:srgbClr val="000000"/>
                </a:solidFill>
                <a:latin typeface="华文楷体"/>
                <a:ea typeface="华文楷体"/>
                <a:cs typeface="华文楷体"/>
              </a:endParaRPr>
            </a:p>
            <a:p>
              <a:pPr>
                <a:lnSpc>
                  <a:spcPct val="120000"/>
                </a:lnSpc>
                <a:spcBef>
                  <a:spcPts val="1200"/>
                </a:spcBef>
                <a:buFont typeface="Arial" panose="020B0604020202020204" pitchFamily="34" charset="0"/>
                <a:buNone/>
              </a:pPr>
              <a:r>
                <a:rPr lang="zh-CN" altLang="en-US" sz="2000">
                  <a:solidFill>
                    <a:srgbClr val="000000"/>
                  </a:solidFill>
                  <a:latin typeface="方正行黑"/>
                  <a:ea typeface="方正行黑"/>
                  <a:cs typeface="方正行黑"/>
                </a:rPr>
                <a:t>为人子，方少时，亲师友，习礼仪。</a:t>
              </a:r>
              <a:endParaRPr lang="en-US" altLang="zh-CN" sz="2000">
                <a:solidFill>
                  <a:srgbClr val="000000"/>
                </a:solidFill>
                <a:latin typeface="方正行黑"/>
                <a:ea typeface="方正行黑"/>
                <a:cs typeface="方正行黑"/>
              </a:endParaRPr>
            </a:p>
            <a:p>
              <a:pPr>
                <a:spcBef>
                  <a:spcPts val="1200"/>
                </a:spcBef>
                <a:buFont typeface="Arial" panose="020B0604020202020204" pitchFamily="34" charset="0"/>
                <a:buNone/>
              </a:pPr>
              <a:r>
                <a:rPr lang="en-US" altLang="zh-CN" sz="1400">
                  <a:solidFill>
                    <a:srgbClr val="000000"/>
                  </a:solidFill>
                  <a:latin typeface="华文楷体"/>
                  <a:ea typeface="华文楷体"/>
                  <a:cs typeface="华文楷体"/>
                </a:rPr>
                <a:t>——《</a:t>
              </a:r>
              <a:r>
                <a:rPr lang="zh-CN" altLang="en-US" sz="1400">
                  <a:solidFill>
                    <a:srgbClr val="000000"/>
                  </a:solidFill>
                  <a:latin typeface="华文楷体"/>
                  <a:ea typeface="华文楷体"/>
                  <a:cs typeface="华文楷体"/>
                </a:rPr>
                <a:t>三字经</a:t>
              </a:r>
              <a:r>
                <a:rPr lang="en-US" altLang="zh-CN" sz="1400">
                  <a:solidFill>
                    <a:srgbClr val="000000"/>
                  </a:solidFill>
                  <a:latin typeface="华文楷体"/>
                  <a:ea typeface="华文楷体"/>
                  <a:cs typeface="华文楷体"/>
                </a:rPr>
                <a:t>》</a:t>
              </a:r>
              <a:endParaRPr lang="en-US" altLang="zh-CN" sz="1400">
                <a:solidFill>
                  <a:srgbClr val="000000"/>
                </a:solidFill>
                <a:latin typeface="华文楷体"/>
                <a:ea typeface="华文楷体"/>
                <a:cs typeface="华文楷体"/>
              </a:endParaRPr>
            </a:p>
            <a:p>
              <a:pPr>
                <a:spcBef>
                  <a:spcPts val="1200"/>
                </a:spcBef>
                <a:buFont typeface="Arial" panose="020B0604020202020204" pitchFamily="34" charset="0"/>
                <a:buNone/>
              </a:pPr>
              <a:endParaRPr lang="en-US" altLang="zh-CN" sz="1400">
                <a:solidFill>
                  <a:srgbClr val="000000"/>
                </a:solidFill>
                <a:latin typeface="华文楷体"/>
                <a:ea typeface="华文楷体"/>
                <a:cs typeface="华文楷体"/>
              </a:endParaRPr>
            </a:p>
            <a:p>
              <a:pPr>
                <a:spcBef>
                  <a:spcPts val="1200"/>
                </a:spcBef>
                <a:buFont typeface="Arial" panose="020B0604020202020204" pitchFamily="34" charset="0"/>
                <a:buNone/>
              </a:pPr>
              <a:r>
                <a:rPr lang="zh-CN" altLang="en-US" sz="1400">
                  <a:solidFill>
                    <a:srgbClr val="000000"/>
                  </a:solidFill>
                  <a:latin typeface="华文行楷"/>
                  <a:ea typeface="华文行楷"/>
                  <a:cs typeface="华文行楷"/>
                </a:rPr>
                <a:t>  </a:t>
              </a:r>
              <a:endParaRPr lang="zh-CN" altLang="en-US" sz="1400">
                <a:solidFill>
                  <a:srgbClr val="000000"/>
                </a:solidFill>
                <a:latin typeface="华文行楷"/>
                <a:ea typeface="华文行楷"/>
                <a:cs typeface="华文行楷"/>
              </a:endParaRPr>
            </a:p>
          </p:txBody>
        </p:sp>
        <p:grpSp>
          <p:nvGrpSpPr>
            <p:cNvPr id="22540" name="组合 38"/>
            <p:cNvGrpSpPr/>
            <p:nvPr/>
          </p:nvGrpSpPr>
          <p:grpSpPr bwMode="auto">
            <a:xfrm>
              <a:off x="537964" y="1404132"/>
              <a:ext cx="6956724" cy="4019338"/>
              <a:chOff x="1168096" y="1785926"/>
              <a:chExt cx="6956724" cy="3929884"/>
            </a:xfrm>
          </p:grpSpPr>
          <p:cxnSp>
            <p:nvCxnSpPr>
              <p:cNvPr id="22541" name="直接连接符 39"/>
              <p:cNvCxnSpPr>
                <a:cxnSpLocks noChangeShapeType="1"/>
              </p:cNvCxnSpPr>
              <p:nvPr/>
            </p:nvCxnSpPr>
            <p:spPr bwMode="auto">
              <a:xfrm rot="5400000">
                <a:off x="5708497" y="3750471"/>
                <a:ext cx="3929090" cy="1588"/>
              </a:xfrm>
              <a:prstGeom prst="line">
                <a:avLst/>
              </a:prstGeom>
              <a:noFill/>
              <a:ln w="9525" algn="ctr">
                <a:solidFill>
                  <a:srgbClr val="F79646"/>
                </a:solidFill>
                <a:round/>
              </a:ln>
            </p:spPr>
          </p:cxnSp>
          <p:cxnSp>
            <p:nvCxnSpPr>
              <p:cNvPr id="22542" name="直接连接符 40"/>
              <p:cNvCxnSpPr>
                <a:cxnSpLocks noChangeShapeType="1"/>
              </p:cNvCxnSpPr>
              <p:nvPr/>
            </p:nvCxnSpPr>
            <p:spPr bwMode="auto">
              <a:xfrm rot="5400000">
                <a:off x="5292238" y="3749677"/>
                <a:ext cx="3929090" cy="1588"/>
              </a:xfrm>
              <a:prstGeom prst="line">
                <a:avLst/>
              </a:prstGeom>
              <a:noFill/>
              <a:ln w="9525" algn="ctr">
                <a:solidFill>
                  <a:srgbClr val="F79646"/>
                </a:solidFill>
                <a:round/>
              </a:ln>
            </p:spPr>
          </p:cxnSp>
          <p:cxnSp>
            <p:nvCxnSpPr>
              <p:cNvPr id="22543" name="直接连接符 41"/>
              <p:cNvCxnSpPr>
                <a:cxnSpLocks noChangeShapeType="1"/>
              </p:cNvCxnSpPr>
              <p:nvPr/>
            </p:nvCxnSpPr>
            <p:spPr bwMode="auto">
              <a:xfrm rot="5400000">
                <a:off x="4838872" y="3749677"/>
                <a:ext cx="3929090" cy="1588"/>
              </a:xfrm>
              <a:prstGeom prst="line">
                <a:avLst/>
              </a:prstGeom>
              <a:noFill/>
              <a:ln w="9525" algn="ctr">
                <a:solidFill>
                  <a:srgbClr val="F79646"/>
                </a:solidFill>
                <a:round/>
              </a:ln>
            </p:spPr>
          </p:cxnSp>
          <p:cxnSp>
            <p:nvCxnSpPr>
              <p:cNvPr id="22544" name="直接连接符 42"/>
              <p:cNvCxnSpPr>
                <a:cxnSpLocks noChangeShapeType="1"/>
              </p:cNvCxnSpPr>
              <p:nvPr/>
            </p:nvCxnSpPr>
            <p:spPr bwMode="auto">
              <a:xfrm rot="5400000">
                <a:off x="4330807" y="3749677"/>
                <a:ext cx="3929090" cy="1588"/>
              </a:xfrm>
              <a:prstGeom prst="line">
                <a:avLst/>
              </a:prstGeom>
              <a:noFill/>
              <a:ln w="9525" algn="ctr">
                <a:solidFill>
                  <a:srgbClr val="F79646"/>
                </a:solidFill>
                <a:round/>
              </a:ln>
            </p:spPr>
          </p:cxnSp>
          <p:cxnSp>
            <p:nvCxnSpPr>
              <p:cNvPr id="22545" name="直接连接符 43"/>
              <p:cNvCxnSpPr>
                <a:cxnSpLocks noChangeShapeType="1"/>
              </p:cNvCxnSpPr>
              <p:nvPr/>
            </p:nvCxnSpPr>
            <p:spPr bwMode="auto">
              <a:xfrm rot="5400000">
                <a:off x="3431255" y="3750471"/>
                <a:ext cx="3929090" cy="1588"/>
              </a:xfrm>
              <a:prstGeom prst="line">
                <a:avLst/>
              </a:prstGeom>
              <a:noFill/>
              <a:ln w="9525" algn="ctr">
                <a:solidFill>
                  <a:srgbClr val="F79646"/>
                </a:solidFill>
                <a:round/>
              </a:ln>
            </p:spPr>
          </p:cxnSp>
          <p:cxnSp>
            <p:nvCxnSpPr>
              <p:cNvPr id="22546" name="直接连接符 44"/>
              <p:cNvCxnSpPr>
                <a:cxnSpLocks noChangeShapeType="1"/>
              </p:cNvCxnSpPr>
              <p:nvPr/>
            </p:nvCxnSpPr>
            <p:spPr bwMode="auto">
              <a:xfrm rot="5400000">
                <a:off x="2999207" y="3749677"/>
                <a:ext cx="3929090" cy="1588"/>
              </a:xfrm>
              <a:prstGeom prst="line">
                <a:avLst/>
              </a:prstGeom>
              <a:noFill/>
              <a:ln w="9525" algn="ctr">
                <a:solidFill>
                  <a:srgbClr val="F79646"/>
                </a:solidFill>
                <a:round/>
              </a:ln>
            </p:spPr>
          </p:cxnSp>
          <p:cxnSp>
            <p:nvCxnSpPr>
              <p:cNvPr id="22547" name="直接连接符 45"/>
              <p:cNvCxnSpPr>
                <a:cxnSpLocks noChangeShapeType="1"/>
              </p:cNvCxnSpPr>
              <p:nvPr/>
            </p:nvCxnSpPr>
            <p:spPr bwMode="auto">
              <a:xfrm rot="5400000">
                <a:off x="2564601" y="3749677"/>
                <a:ext cx="3929090" cy="1588"/>
              </a:xfrm>
              <a:prstGeom prst="line">
                <a:avLst/>
              </a:prstGeom>
              <a:noFill/>
              <a:ln w="9525" algn="ctr">
                <a:solidFill>
                  <a:srgbClr val="F79646"/>
                </a:solidFill>
                <a:round/>
              </a:ln>
            </p:spPr>
          </p:cxnSp>
          <p:cxnSp>
            <p:nvCxnSpPr>
              <p:cNvPr id="22548" name="直接连接符 46"/>
              <p:cNvCxnSpPr>
                <a:cxnSpLocks noChangeShapeType="1"/>
              </p:cNvCxnSpPr>
              <p:nvPr/>
            </p:nvCxnSpPr>
            <p:spPr bwMode="auto">
              <a:xfrm rot="5400000">
                <a:off x="2063103" y="3749677"/>
                <a:ext cx="3929090" cy="1588"/>
              </a:xfrm>
              <a:prstGeom prst="line">
                <a:avLst/>
              </a:prstGeom>
              <a:noFill/>
              <a:ln w="9525" algn="ctr">
                <a:solidFill>
                  <a:srgbClr val="F79646"/>
                </a:solidFill>
                <a:round/>
              </a:ln>
            </p:spPr>
          </p:cxnSp>
          <p:cxnSp>
            <p:nvCxnSpPr>
              <p:cNvPr id="22549" name="直接连接符 47"/>
              <p:cNvCxnSpPr>
                <a:cxnSpLocks noChangeShapeType="1"/>
              </p:cNvCxnSpPr>
              <p:nvPr/>
            </p:nvCxnSpPr>
            <p:spPr bwMode="auto">
              <a:xfrm rot="5400000">
                <a:off x="6159481" y="3749677"/>
                <a:ext cx="3929090" cy="1588"/>
              </a:xfrm>
              <a:prstGeom prst="line">
                <a:avLst/>
              </a:prstGeom>
              <a:noFill/>
              <a:ln w="9525" algn="ctr">
                <a:solidFill>
                  <a:srgbClr val="F79646"/>
                </a:solidFill>
                <a:round/>
              </a:ln>
            </p:spPr>
          </p:cxnSp>
          <p:cxnSp>
            <p:nvCxnSpPr>
              <p:cNvPr id="22550" name="直接连接符 48"/>
              <p:cNvCxnSpPr>
                <a:cxnSpLocks noChangeShapeType="1"/>
              </p:cNvCxnSpPr>
              <p:nvPr/>
            </p:nvCxnSpPr>
            <p:spPr bwMode="auto">
              <a:xfrm rot="5400000">
                <a:off x="958301" y="3750471"/>
                <a:ext cx="3929090" cy="1588"/>
              </a:xfrm>
              <a:prstGeom prst="line">
                <a:avLst/>
              </a:prstGeom>
              <a:noFill/>
              <a:ln w="9525" algn="ctr">
                <a:solidFill>
                  <a:srgbClr val="F79646"/>
                </a:solidFill>
                <a:round/>
              </a:ln>
            </p:spPr>
          </p:cxnSp>
          <p:cxnSp>
            <p:nvCxnSpPr>
              <p:cNvPr id="22551" name="直接连接符 49"/>
              <p:cNvCxnSpPr>
                <a:cxnSpLocks noChangeShapeType="1"/>
              </p:cNvCxnSpPr>
              <p:nvPr/>
            </p:nvCxnSpPr>
            <p:spPr bwMode="auto">
              <a:xfrm rot="5400000">
                <a:off x="531364" y="3749677"/>
                <a:ext cx="3929090" cy="1588"/>
              </a:xfrm>
              <a:prstGeom prst="line">
                <a:avLst/>
              </a:prstGeom>
              <a:noFill/>
              <a:ln w="9525" algn="ctr">
                <a:solidFill>
                  <a:srgbClr val="F79646"/>
                </a:solidFill>
                <a:round/>
              </a:ln>
            </p:spPr>
          </p:cxnSp>
          <p:cxnSp>
            <p:nvCxnSpPr>
              <p:cNvPr id="22552" name="直接连接符 50"/>
              <p:cNvCxnSpPr>
                <a:cxnSpLocks noChangeShapeType="1"/>
              </p:cNvCxnSpPr>
              <p:nvPr/>
            </p:nvCxnSpPr>
            <p:spPr bwMode="auto">
              <a:xfrm rot="5400000">
                <a:off x="87251" y="3749677"/>
                <a:ext cx="3929090" cy="1588"/>
              </a:xfrm>
              <a:prstGeom prst="line">
                <a:avLst/>
              </a:prstGeom>
              <a:noFill/>
              <a:ln w="9525" algn="ctr">
                <a:solidFill>
                  <a:srgbClr val="F79646"/>
                </a:solidFill>
                <a:round/>
              </a:ln>
            </p:spPr>
          </p:cxnSp>
          <p:cxnSp>
            <p:nvCxnSpPr>
              <p:cNvPr id="22553" name="直接连接符 51"/>
              <p:cNvCxnSpPr>
                <a:cxnSpLocks noChangeShapeType="1"/>
              </p:cNvCxnSpPr>
              <p:nvPr/>
            </p:nvCxnSpPr>
            <p:spPr bwMode="auto">
              <a:xfrm rot="5400000">
                <a:off x="-339789" y="3749677"/>
                <a:ext cx="3929090" cy="1588"/>
              </a:xfrm>
              <a:prstGeom prst="line">
                <a:avLst/>
              </a:prstGeom>
              <a:noFill/>
              <a:ln w="9525" algn="ctr">
                <a:solidFill>
                  <a:srgbClr val="F79646"/>
                </a:solidFill>
                <a:round/>
              </a:ln>
            </p:spPr>
          </p:cxnSp>
          <p:cxnSp>
            <p:nvCxnSpPr>
              <p:cNvPr id="22554" name="直接连接符 52"/>
              <p:cNvCxnSpPr>
                <a:cxnSpLocks noChangeShapeType="1"/>
              </p:cNvCxnSpPr>
              <p:nvPr/>
            </p:nvCxnSpPr>
            <p:spPr bwMode="auto">
              <a:xfrm rot="5400000">
                <a:off x="3886453" y="3749677"/>
                <a:ext cx="3929090" cy="1588"/>
              </a:xfrm>
              <a:prstGeom prst="line">
                <a:avLst/>
              </a:prstGeom>
              <a:noFill/>
              <a:ln w="9525" algn="ctr">
                <a:solidFill>
                  <a:srgbClr val="F79646"/>
                </a:solidFill>
                <a:round/>
              </a:ln>
            </p:spPr>
          </p:cxnSp>
          <p:cxnSp>
            <p:nvCxnSpPr>
              <p:cNvPr id="22555" name="直接连接符 53"/>
              <p:cNvCxnSpPr>
                <a:cxnSpLocks noChangeShapeType="1"/>
              </p:cNvCxnSpPr>
              <p:nvPr/>
            </p:nvCxnSpPr>
            <p:spPr bwMode="auto">
              <a:xfrm rot="5400000">
                <a:off x="1438181" y="3749677"/>
                <a:ext cx="3929090" cy="1588"/>
              </a:xfrm>
              <a:prstGeom prst="line">
                <a:avLst/>
              </a:prstGeom>
              <a:noFill/>
              <a:ln w="9525" algn="ctr">
                <a:solidFill>
                  <a:srgbClr val="F79646"/>
                </a:solidFill>
                <a:round/>
              </a:ln>
            </p:spPr>
          </p:cxnSp>
          <p:cxnSp>
            <p:nvCxnSpPr>
              <p:cNvPr id="22556" name="直接连接符 54"/>
              <p:cNvCxnSpPr>
                <a:cxnSpLocks noChangeShapeType="1"/>
              </p:cNvCxnSpPr>
              <p:nvPr/>
            </p:nvCxnSpPr>
            <p:spPr bwMode="auto">
              <a:xfrm rot="5400000">
                <a:off x="-795655" y="3749677"/>
                <a:ext cx="3929090" cy="1588"/>
              </a:xfrm>
              <a:prstGeom prst="line">
                <a:avLst/>
              </a:prstGeom>
              <a:noFill/>
              <a:ln w="9525" algn="ctr">
                <a:solidFill>
                  <a:srgbClr val="F79646"/>
                </a:solidFill>
                <a:round/>
              </a:ln>
            </p:spPr>
          </p:cxnSp>
        </p:grpSp>
      </p:grpSp>
      <p:sp>
        <p:nvSpPr>
          <p:cNvPr id="56" name="圆角矩形 37"/>
          <p:cNvSpPr/>
          <p:nvPr/>
        </p:nvSpPr>
        <p:spPr>
          <a:xfrm>
            <a:off x="7308850" y="1409700"/>
            <a:ext cx="576263" cy="3603625"/>
          </a:xfrm>
          <a:custGeom>
            <a:avLst/>
            <a:gdLst>
              <a:gd name="connsiteX0" fmla="*/ 0 w 576064"/>
              <a:gd name="connsiteY0" fmla="*/ 49714 h 4439096"/>
              <a:gd name="connsiteX1" fmla="*/ 49714 w 576064"/>
              <a:gd name="connsiteY1" fmla="*/ 0 h 4439096"/>
              <a:gd name="connsiteX2" fmla="*/ 526350 w 576064"/>
              <a:gd name="connsiteY2" fmla="*/ 0 h 4439096"/>
              <a:gd name="connsiteX3" fmla="*/ 576064 w 576064"/>
              <a:gd name="connsiteY3" fmla="*/ 49714 h 4439096"/>
              <a:gd name="connsiteX4" fmla="*/ 576064 w 576064"/>
              <a:gd name="connsiteY4" fmla="*/ 4389382 h 4439096"/>
              <a:gd name="connsiteX5" fmla="*/ 526350 w 576064"/>
              <a:gd name="connsiteY5" fmla="*/ 4439096 h 4439096"/>
              <a:gd name="connsiteX6" fmla="*/ 49714 w 576064"/>
              <a:gd name="connsiteY6" fmla="*/ 4439096 h 4439096"/>
              <a:gd name="connsiteX7" fmla="*/ 0 w 576064"/>
              <a:gd name="connsiteY7" fmla="*/ 4389382 h 4439096"/>
              <a:gd name="connsiteX8" fmla="*/ 0 w 576064"/>
              <a:gd name="connsiteY8" fmla="*/ 49714 h 4439096"/>
              <a:gd name="connsiteX0-1" fmla="*/ 0 w 576064"/>
              <a:gd name="connsiteY0-2" fmla="*/ 49714 h 4727930"/>
              <a:gd name="connsiteX1-3" fmla="*/ 49714 w 576064"/>
              <a:gd name="connsiteY1-4" fmla="*/ 0 h 4727930"/>
              <a:gd name="connsiteX2-5" fmla="*/ 526350 w 576064"/>
              <a:gd name="connsiteY2-6" fmla="*/ 0 h 4727930"/>
              <a:gd name="connsiteX3-7" fmla="*/ 576064 w 576064"/>
              <a:gd name="connsiteY3-8" fmla="*/ 49714 h 4727930"/>
              <a:gd name="connsiteX4-9" fmla="*/ 576064 w 576064"/>
              <a:gd name="connsiteY4-10" fmla="*/ 4389382 h 4727930"/>
              <a:gd name="connsiteX5-11" fmla="*/ 49714 w 576064"/>
              <a:gd name="connsiteY5-12" fmla="*/ 4439096 h 4727930"/>
              <a:gd name="connsiteX6-13" fmla="*/ 0 w 576064"/>
              <a:gd name="connsiteY6-14" fmla="*/ 4389382 h 4727930"/>
              <a:gd name="connsiteX7-15" fmla="*/ 0 w 576064"/>
              <a:gd name="connsiteY7-16" fmla="*/ 49714 h 4727930"/>
              <a:gd name="connsiteX0-17" fmla="*/ 0 w 576064"/>
              <a:gd name="connsiteY0-18" fmla="*/ 49714 h 4439560"/>
              <a:gd name="connsiteX1-19" fmla="*/ 49714 w 576064"/>
              <a:gd name="connsiteY1-20" fmla="*/ 0 h 4439560"/>
              <a:gd name="connsiteX2-21" fmla="*/ 526350 w 576064"/>
              <a:gd name="connsiteY2-22" fmla="*/ 0 h 4439560"/>
              <a:gd name="connsiteX3-23" fmla="*/ 576064 w 576064"/>
              <a:gd name="connsiteY3-24" fmla="*/ 49714 h 4439560"/>
              <a:gd name="connsiteX4-25" fmla="*/ 576064 w 576064"/>
              <a:gd name="connsiteY4-26" fmla="*/ 4389382 h 4439560"/>
              <a:gd name="connsiteX5-27" fmla="*/ 49714 w 576064"/>
              <a:gd name="connsiteY5-28" fmla="*/ 4439096 h 4439560"/>
              <a:gd name="connsiteX6-29" fmla="*/ 0 w 576064"/>
              <a:gd name="connsiteY6-30" fmla="*/ 4389382 h 4439560"/>
              <a:gd name="connsiteX7-31" fmla="*/ 0 w 576064"/>
              <a:gd name="connsiteY7-32" fmla="*/ 49714 h 4439560"/>
              <a:gd name="connsiteX0-33" fmla="*/ 0 w 576064"/>
              <a:gd name="connsiteY0-34" fmla="*/ 49714 h 4439560"/>
              <a:gd name="connsiteX1-35" fmla="*/ 49714 w 576064"/>
              <a:gd name="connsiteY1-36" fmla="*/ 0 h 4439560"/>
              <a:gd name="connsiteX2-37" fmla="*/ 576064 w 576064"/>
              <a:gd name="connsiteY2-38" fmla="*/ 49714 h 4439560"/>
              <a:gd name="connsiteX3-39" fmla="*/ 576064 w 576064"/>
              <a:gd name="connsiteY3-40" fmla="*/ 4389382 h 4439560"/>
              <a:gd name="connsiteX4-41" fmla="*/ 49714 w 576064"/>
              <a:gd name="connsiteY4-42" fmla="*/ 4439096 h 4439560"/>
              <a:gd name="connsiteX5-43" fmla="*/ 0 w 576064"/>
              <a:gd name="connsiteY5-44" fmla="*/ 4389382 h 4439560"/>
              <a:gd name="connsiteX6-45" fmla="*/ 0 w 576064"/>
              <a:gd name="connsiteY6-46" fmla="*/ 49714 h 4439560"/>
              <a:gd name="connsiteX0-47" fmla="*/ 0 w 576064"/>
              <a:gd name="connsiteY0-48" fmla="*/ 49714 h 4439560"/>
              <a:gd name="connsiteX1-49" fmla="*/ 49714 w 576064"/>
              <a:gd name="connsiteY1-50" fmla="*/ 0 h 4439560"/>
              <a:gd name="connsiteX2-51" fmla="*/ 576064 w 576064"/>
              <a:gd name="connsiteY2-52" fmla="*/ 49714 h 4439560"/>
              <a:gd name="connsiteX3-53" fmla="*/ 576064 w 576064"/>
              <a:gd name="connsiteY3-54" fmla="*/ 4389382 h 4439560"/>
              <a:gd name="connsiteX4-55" fmla="*/ 49714 w 576064"/>
              <a:gd name="connsiteY4-56" fmla="*/ 4439096 h 4439560"/>
              <a:gd name="connsiteX5-57" fmla="*/ 0 w 576064"/>
              <a:gd name="connsiteY5-58" fmla="*/ 4389382 h 4439560"/>
              <a:gd name="connsiteX6-59" fmla="*/ 0 w 576064"/>
              <a:gd name="connsiteY6-60" fmla="*/ 49714 h 4439560"/>
              <a:gd name="connsiteX0-61" fmla="*/ 0 w 576064"/>
              <a:gd name="connsiteY0-62" fmla="*/ 49714 h 4439560"/>
              <a:gd name="connsiteX1-63" fmla="*/ 49714 w 576064"/>
              <a:gd name="connsiteY1-64" fmla="*/ 0 h 4439560"/>
              <a:gd name="connsiteX2-65" fmla="*/ 576064 w 576064"/>
              <a:gd name="connsiteY2-66" fmla="*/ 49714 h 4439560"/>
              <a:gd name="connsiteX3-67" fmla="*/ 576064 w 576064"/>
              <a:gd name="connsiteY3-68" fmla="*/ 4389382 h 4439560"/>
              <a:gd name="connsiteX4-69" fmla="*/ 49714 w 576064"/>
              <a:gd name="connsiteY4-70" fmla="*/ 4439096 h 4439560"/>
              <a:gd name="connsiteX5-71" fmla="*/ 0 w 576064"/>
              <a:gd name="connsiteY5-72" fmla="*/ 4389382 h 4439560"/>
              <a:gd name="connsiteX6-73" fmla="*/ 0 w 576064"/>
              <a:gd name="connsiteY6-74" fmla="*/ 49714 h 4439560"/>
              <a:gd name="connsiteX0-75" fmla="*/ 0 w 576064"/>
              <a:gd name="connsiteY0-76" fmla="*/ 53359 h 4443205"/>
              <a:gd name="connsiteX1-77" fmla="*/ 49714 w 576064"/>
              <a:gd name="connsiteY1-78" fmla="*/ 3645 h 4443205"/>
              <a:gd name="connsiteX2-79" fmla="*/ 576064 w 576064"/>
              <a:gd name="connsiteY2-80" fmla="*/ 53359 h 4443205"/>
              <a:gd name="connsiteX3-81" fmla="*/ 576064 w 576064"/>
              <a:gd name="connsiteY3-82" fmla="*/ 4393027 h 4443205"/>
              <a:gd name="connsiteX4-83" fmla="*/ 49714 w 576064"/>
              <a:gd name="connsiteY4-84" fmla="*/ 4442741 h 4443205"/>
              <a:gd name="connsiteX5-85" fmla="*/ 0 w 576064"/>
              <a:gd name="connsiteY5-86" fmla="*/ 4393027 h 4443205"/>
              <a:gd name="connsiteX6-87" fmla="*/ 0 w 576064"/>
              <a:gd name="connsiteY6-88" fmla="*/ 53359 h 4443205"/>
              <a:gd name="connsiteX0-89" fmla="*/ 0 w 576064"/>
              <a:gd name="connsiteY0-90" fmla="*/ 57465 h 4447311"/>
              <a:gd name="connsiteX1-91" fmla="*/ 211639 w 576064"/>
              <a:gd name="connsiteY1-92" fmla="*/ 2989 h 4447311"/>
              <a:gd name="connsiteX2-93" fmla="*/ 576064 w 576064"/>
              <a:gd name="connsiteY2-94" fmla="*/ 57465 h 4447311"/>
              <a:gd name="connsiteX3-95" fmla="*/ 576064 w 576064"/>
              <a:gd name="connsiteY3-96" fmla="*/ 4397133 h 4447311"/>
              <a:gd name="connsiteX4-97" fmla="*/ 49714 w 576064"/>
              <a:gd name="connsiteY4-98" fmla="*/ 4446847 h 4447311"/>
              <a:gd name="connsiteX5-99" fmla="*/ 0 w 576064"/>
              <a:gd name="connsiteY5-100" fmla="*/ 4397133 h 4447311"/>
              <a:gd name="connsiteX6-101" fmla="*/ 0 w 576064"/>
              <a:gd name="connsiteY6-102" fmla="*/ 57465 h 4447311"/>
              <a:gd name="connsiteX0-103" fmla="*/ 0 w 576064"/>
              <a:gd name="connsiteY0-104" fmla="*/ 57465 h 4443434"/>
              <a:gd name="connsiteX1-105" fmla="*/ 211639 w 576064"/>
              <a:gd name="connsiteY1-106" fmla="*/ 2989 h 4443434"/>
              <a:gd name="connsiteX2-107" fmla="*/ 576064 w 576064"/>
              <a:gd name="connsiteY2-108" fmla="*/ 57465 h 4443434"/>
              <a:gd name="connsiteX3-109" fmla="*/ 576064 w 576064"/>
              <a:gd name="connsiteY3-110" fmla="*/ 4397133 h 4443434"/>
              <a:gd name="connsiteX4-111" fmla="*/ 206877 w 576064"/>
              <a:gd name="connsiteY4-112" fmla="*/ 4442084 h 4443434"/>
              <a:gd name="connsiteX5-113" fmla="*/ 0 w 576064"/>
              <a:gd name="connsiteY5-114" fmla="*/ 4397133 h 4443434"/>
              <a:gd name="connsiteX6-115" fmla="*/ 0 w 576064"/>
              <a:gd name="connsiteY6-116" fmla="*/ 57465 h 4443434"/>
              <a:gd name="connsiteX0-117" fmla="*/ 0 w 576064"/>
              <a:gd name="connsiteY0-118" fmla="*/ 59128 h 4445097"/>
              <a:gd name="connsiteX1-119" fmla="*/ 211639 w 576064"/>
              <a:gd name="connsiteY1-120" fmla="*/ 4652 h 4445097"/>
              <a:gd name="connsiteX2-121" fmla="*/ 576064 w 576064"/>
              <a:gd name="connsiteY2-122" fmla="*/ 59128 h 4445097"/>
              <a:gd name="connsiteX3-123" fmla="*/ 576064 w 576064"/>
              <a:gd name="connsiteY3-124" fmla="*/ 4398796 h 4445097"/>
              <a:gd name="connsiteX4-125" fmla="*/ 206877 w 576064"/>
              <a:gd name="connsiteY4-126" fmla="*/ 4443747 h 4445097"/>
              <a:gd name="connsiteX5-127" fmla="*/ 0 w 576064"/>
              <a:gd name="connsiteY5-128" fmla="*/ 4398796 h 4445097"/>
              <a:gd name="connsiteX6-129" fmla="*/ 0 w 576064"/>
              <a:gd name="connsiteY6-130" fmla="*/ 59128 h 4445097"/>
              <a:gd name="connsiteX0-131" fmla="*/ 0 w 576064"/>
              <a:gd name="connsiteY0-132" fmla="*/ 59128 h 4445097"/>
              <a:gd name="connsiteX1-133" fmla="*/ 211639 w 576064"/>
              <a:gd name="connsiteY1-134" fmla="*/ 4652 h 4445097"/>
              <a:gd name="connsiteX2-135" fmla="*/ 576064 w 576064"/>
              <a:gd name="connsiteY2-136" fmla="*/ 59128 h 4445097"/>
              <a:gd name="connsiteX3-137" fmla="*/ 576064 w 576064"/>
              <a:gd name="connsiteY3-138" fmla="*/ 4398796 h 4445097"/>
              <a:gd name="connsiteX4-139" fmla="*/ 206877 w 576064"/>
              <a:gd name="connsiteY4-140" fmla="*/ 4443747 h 4445097"/>
              <a:gd name="connsiteX5-141" fmla="*/ 0 w 576064"/>
              <a:gd name="connsiteY5-142" fmla="*/ 4398796 h 4445097"/>
              <a:gd name="connsiteX6-143" fmla="*/ 0 w 576064"/>
              <a:gd name="connsiteY6-144" fmla="*/ 59128 h 4445097"/>
            </a:gdLst>
            <a:ahLst/>
            <a:cxnLst>
              <a:cxn ang="0">
                <a:pos x="connsiteX0-131" y="connsiteY0-132"/>
              </a:cxn>
              <a:cxn ang="0">
                <a:pos x="connsiteX1-133" y="connsiteY1-134"/>
              </a:cxn>
              <a:cxn ang="0">
                <a:pos x="connsiteX2-135" y="connsiteY2-136"/>
              </a:cxn>
              <a:cxn ang="0">
                <a:pos x="connsiteX3-137" y="connsiteY3-138"/>
              </a:cxn>
              <a:cxn ang="0">
                <a:pos x="connsiteX4-139" y="connsiteY4-140"/>
              </a:cxn>
              <a:cxn ang="0">
                <a:pos x="connsiteX5-141" y="connsiteY5-142"/>
              </a:cxn>
              <a:cxn ang="0">
                <a:pos x="connsiteX6-143" y="connsiteY6-144"/>
              </a:cxn>
            </a:cxnLst>
            <a:rect l="l" t="t" r="r" b="b"/>
            <a:pathLst>
              <a:path w="576064" h="4445097">
                <a:moveTo>
                  <a:pt x="0" y="59128"/>
                </a:moveTo>
                <a:cubicBezTo>
                  <a:pt x="0" y="31672"/>
                  <a:pt x="184183" y="4652"/>
                  <a:pt x="211639" y="4652"/>
                </a:cubicBezTo>
                <a:cubicBezTo>
                  <a:pt x="406139" y="-4177"/>
                  <a:pt x="438312" y="-7118"/>
                  <a:pt x="576064" y="59128"/>
                </a:cubicBezTo>
                <a:lnTo>
                  <a:pt x="576064" y="4398796"/>
                </a:lnTo>
                <a:cubicBezTo>
                  <a:pt x="419212" y="4457260"/>
                  <a:pt x="302888" y="4443747"/>
                  <a:pt x="206877" y="4443747"/>
                </a:cubicBezTo>
                <a:cubicBezTo>
                  <a:pt x="179421" y="4443747"/>
                  <a:pt x="0" y="4426252"/>
                  <a:pt x="0" y="4398796"/>
                </a:cubicBezTo>
                <a:lnTo>
                  <a:pt x="0" y="59128"/>
                </a:lnTo>
                <a:close/>
              </a:path>
            </a:pathLst>
          </a:custGeom>
          <a:gradFill flip="none" rotWithShape="1">
            <a:gsLst>
              <a:gs pos="0">
                <a:sysClr val="window" lastClr="FFFFFF">
                  <a:lumMod val="75000"/>
                </a:sysClr>
              </a:gs>
              <a:gs pos="100000">
                <a:sysClr val="window" lastClr="FFFFFF"/>
              </a:gs>
            </a:gsLst>
            <a:lin ang="0" scaled="1"/>
            <a:tileRect/>
          </a:gradFill>
          <a:ln w="25400" cap="flat" cmpd="sng" algn="ctr">
            <a:noFill/>
            <a:prstDash val="solid"/>
          </a:ln>
          <a:effectLst>
            <a:outerShdw blurRad="50800" dist="38100" dir="10800000" algn="r" rotWithShape="0">
              <a:prstClr val="black">
                <a:alpha val="40000"/>
              </a:prstClr>
            </a:outerShdw>
          </a:effectLst>
        </p:spPr>
        <p:txBody>
          <a:bodyPr anchor="ctr"/>
          <a:lstStyle/>
          <a:p>
            <a:pPr algn="ctr">
              <a:spcBef>
                <a:spcPts val="0"/>
              </a:spcBef>
              <a:spcAft>
                <a:spcPts val="0"/>
              </a:spcAft>
              <a:defRPr/>
            </a:pPr>
            <a:endParaRPr lang="zh-CN" altLang="en-US" kern="0">
              <a:solidFill>
                <a:sysClr val="window" lastClr="FFFFFF"/>
              </a:solidFill>
              <a:latin typeface="Verdana" panose="020B0604030504040204"/>
              <a:ea typeface="微软雅黑" panose="020B0503020204020204" pitchFamily="34" charset="-122"/>
            </a:endParaRPr>
          </a:p>
        </p:txBody>
      </p:sp>
      <p:sp>
        <p:nvSpPr>
          <p:cNvPr id="64" name="TextBox 63"/>
          <p:cNvSpPr txBox="1"/>
          <p:nvPr/>
        </p:nvSpPr>
        <p:spPr>
          <a:xfrm>
            <a:off x="611188" y="5432425"/>
            <a:ext cx="7273925" cy="876300"/>
          </a:xfrm>
          <a:prstGeom prst="rect">
            <a:avLst/>
          </a:prstGeom>
          <a:noFill/>
        </p:spPr>
        <p:txBody>
          <a:bodyPr>
            <a:spAutoFit/>
          </a:bodyPr>
          <a:lstStyle/>
          <a:p>
            <a:pPr indent="457200">
              <a:lnSpc>
                <a:spcPct val="150000"/>
              </a:lnSpc>
              <a:spcBef>
                <a:spcPts val="0"/>
              </a:spcBef>
              <a:spcAft>
                <a:spcPts val="0"/>
              </a:spcAft>
              <a:defRPr/>
            </a:pPr>
            <a:r>
              <a:rPr lang="zh-CN" altLang="en-US" b="1" dirty="0">
                <a:solidFill>
                  <a:srgbClr val="00B0F0"/>
                </a:solidFill>
                <a:latin typeface="微软雅黑" panose="020B0503020204020204" pitchFamily="34" charset="-122"/>
                <a:ea typeface="微软雅黑" panose="020B0503020204020204" pitchFamily="34" charset="-122"/>
              </a:rPr>
              <a:t>人们把学习礼仪当作学会生存和安身立命之本。</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礼仪，作为人类历史发展过程中积淀下来的一种文化，始终约束、支配着人们的行为。</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par>
                                <p:cTn id="18" presetID="2" presetClass="entr" presetSubtype="8" fill="hold" nodeType="withEffect">
                                  <p:stCondLst>
                                    <p:cond delay="0"/>
                                  </p:stCondLst>
                                  <p:childTnLst>
                                    <p:set>
                                      <p:cBhvr>
                                        <p:cTn id="19" dur="1" fill="hold">
                                          <p:stCondLst>
                                            <p:cond delay="0"/>
                                          </p:stCondLst>
                                        </p:cTn>
                                        <p:tgtEl>
                                          <p:spTgt spid="56"/>
                                        </p:tgtEl>
                                        <p:attrNameLst>
                                          <p:attrName>style.visibility</p:attrName>
                                        </p:attrNameLst>
                                      </p:cBhvr>
                                      <p:to>
                                        <p:strVal val="visible"/>
                                      </p:to>
                                    </p:set>
                                    <p:anim calcmode="lin" valueType="num">
                                      <p:cBhvr additive="base">
                                        <p:cTn id="20" dur="500" fill="hold"/>
                                        <p:tgtEl>
                                          <p:spTgt spid="56"/>
                                        </p:tgtEl>
                                        <p:attrNameLst>
                                          <p:attrName>ppt_x</p:attrName>
                                        </p:attrNameLst>
                                      </p:cBhvr>
                                      <p:tavLst>
                                        <p:tav tm="0">
                                          <p:val>
                                            <p:strVal val="0-#ppt_w/2"/>
                                          </p:val>
                                        </p:tav>
                                        <p:tav tm="100000">
                                          <p:val>
                                            <p:strVal val="#ppt_x"/>
                                          </p:val>
                                        </p:tav>
                                      </p:tavLst>
                                    </p:anim>
                                    <p:anim calcmode="lin" valueType="num">
                                      <p:cBhvr additive="base">
                                        <p:cTn id="21" dur="500" fill="hold"/>
                                        <p:tgtEl>
                                          <p:spTgt spid="56"/>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0" presetClass="entr" presetSubtype="0" fill="hold" nodeType="afterEffect">
                                  <p:stCondLst>
                                    <p:cond delay="100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3000"/>
                                        <p:tgtEl>
                                          <p:spTgt spid="37"/>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fade">
                                      <p:cBhvr>
                                        <p:cTn id="30" dur="1000"/>
                                        <p:tgtEl>
                                          <p:spTgt spid="64"/>
                                        </p:tgtEl>
                                      </p:cBhvr>
                                    </p:animEffect>
                                    <p:anim calcmode="lin" valueType="num">
                                      <p:cBhvr>
                                        <p:cTn id="31" dur="1000" fill="hold"/>
                                        <p:tgtEl>
                                          <p:spTgt spid="64"/>
                                        </p:tgtEl>
                                        <p:attrNameLst>
                                          <p:attrName>ppt_x</p:attrName>
                                        </p:attrNameLst>
                                      </p:cBhvr>
                                      <p:tavLst>
                                        <p:tav tm="0">
                                          <p:val>
                                            <p:strVal val="#ppt_x"/>
                                          </p:val>
                                        </p:tav>
                                        <p:tav tm="100000">
                                          <p:val>
                                            <p:strVal val="#ppt_x"/>
                                          </p:val>
                                        </p:tav>
                                      </p:tavLst>
                                    </p:anim>
                                    <p:anim calcmode="lin" valueType="num">
                                      <p:cBhvr>
                                        <p:cTn id="32"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36" grpId="0" animBg="1"/>
      <p:bldP spid="6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1963"/>
          </a:xfrm>
          <a:prstGeom prst="rect">
            <a:avLst/>
          </a:prstGeom>
          <a:noFill/>
          <a:ln w="9525">
            <a:noFill/>
            <a:miter lim="800000"/>
          </a:ln>
        </p:spPr>
        <p:txBody>
          <a:bodyPr>
            <a:spAutoFit/>
          </a:bodyPr>
          <a:lstStyle/>
          <a:p>
            <a:r>
              <a:rPr lang="zh-CN" altLang="en-US" sz="2400" b="1">
                <a:solidFill>
                  <a:srgbClr val="00B0F0"/>
                </a:solidFill>
                <a:latin typeface="微软雅黑" panose="020B0503020204020204" pitchFamily="34" charset="-122"/>
                <a:ea typeface="微软雅黑" panose="020B0503020204020204" pitchFamily="34" charset="-122"/>
              </a:rPr>
              <a:t>礼仪概述</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3" name="TextBox 97"/>
          <p:cNvSpPr txBox="1">
            <a:spLocks noChangeArrowheads="1"/>
          </p:cNvSpPr>
          <p:nvPr/>
        </p:nvSpPr>
        <p:spPr bwMode="auto">
          <a:xfrm>
            <a:off x="6386513" y="333375"/>
            <a:ext cx="1641475" cy="36830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smtClean="0">
                <a:solidFill>
                  <a:srgbClr val="FFC000"/>
                </a:solidFill>
                <a:latin typeface="微软雅黑" panose="020B0503020204020204" pitchFamily="34" charset="-122"/>
                <a:ea typeface="微软雅黑" panose="020B0503020204020204" pitchFamily="34" charset="-122"/>
              </a:rPr>
              <a:t>为何要学礼仪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spcBef>
                <a:spcPts val="0"/>
              </a:spcBef>
              <a:spcAft>
                <a:spcPts val="0"/>
              </a:spcAft>
              <a:defRPr/>
            </a:pPr>
            <a:endParaRPr lang="zh-CN" altLang="en-US" sz="4400" dirty="0">
              <a:effectLst>
                <a:outerShdw blurRad="38100" dist="38100" dir="2700000" algn="tl">
                  <a:srgbClr val="000000">
                    <a:alpha val="43137"/>
                  </a:srgbClr>
                </a:outerShdw>
              </a:effectLst>
              <a:latin typeface="Broadway" pitchFamily="82" charset="0"/>
              <a:ea typeface="+mn-ea"/>
            </a:endParaRPr>
          </a:p>
        </p:txBody>
      </p:sp>
      <p:sp>
        <p:nvSpPr>
          <p:cNvPr id="23557" name="TextBox 9"/>
          <p:cNvSpPr txBox="1">
            <a:spLocks noChangeArrowheads="1"/>
          </p:cNvSpPr>
          <p:nvPr/>
        </p:nvSpPr>
        <p:spPr bwMode="auto">
          <a:xfrm>
            <a:off x="8154988" y="1111250"/>
            <a:ext cx="546100" cy="615950"/>
          </a:xfrm>
          <a:prstGeom prst="rect">
            <a:avLst/>
          </a:prstGeom>
          <a:noFill/>
          <a:ln w="9525">
            <a:noFill/>
            <a:miter lim="800000"/>
          </a:ln>
        </p:spPr>
        <p:txBody>
          <a:bodyPr>
            <a:spAutoFit/>
          </a:bodyPr>
          <a:lstStyle/>
          <a:p>
            <a:r>
              <a:rPr lang="en-US" altLang="zh-CN" sz="3400">
                <a:solidFill>
                  <a:schemeClr val="bg1"/>
                </a:solidFill>
                <a:latin typeface="Broadway"/>
              </a:rPr>
              <a:t>1</a:t>
            </a:r>
            <a:endParaRPr lang="zh-CN" altLang="en-US" sz="3400">
              <a:solidFill>
                <a:schemeClr val="bg1"/>
              </a:solidFill>
              <a:latin typeface="Broadway"/>
            </a:endParaRPr>
          </a:p>
        </p:txBody>
      </p:sp>
      <p:sp>
        <p:nvSpPr>
          <p:cNvPr id="11" name="TextBox 10"/>
          <p:cNvSpPr txBox="1"/>
          <p:nvPr/>
        </p:nvSpPr>
        <p:spPr>
          <a:xfrm>
            <a:off x="8183563" y="1844675"/>
            <a:ext cx="492125" cy="4248150"/>
          </a:xfrm>
          <a:prstGeom prst="rect">
            <a:avLst/>
          </a:prstGeom>
          <a:noFill/>
        </p:spPr>
        <p:txBody>
          <a:bodyPr vert="eaVert">
            <a:spAutoFit/>
          </a:bodyPr>
          <a:lstStyle/>
          <a:p>
            <a:pPr>
              <a:spcBef>
                <a:spcPts val="0"/>
              </a:spcBef>
              <a:spcAft>
                <a:spcPts val="0"/>
              </a:spcAft>
              <a:defRPr/>
            </a:pPr>
            <a:r>
              <a:rPr lang="zh-CN" altLang="en-US" sz="2000" kern="0" spc="200" dirty="0">
                <a:solidFill>
                  <a:srgbClr val="00C4F0"/>
                </a:solidFill>
                <a:latin typeface="微软雅黑" panose="020B0503020204020204" pitchFamily="34" charset="-122"/>
                <a:ea typeface="微软雅黑" panose="020B0503020204020204" pitchFamily="34" charset="-122"/>
              </a:rPr>
              <a:t>礼仪是一个人的安身立命之本</a:t>
            </a:r>
            <a:endParaRPr lang="en-US" altLang="zh-CN" sz="2000" kern="0" spc="200" dirty="0">
              <a:solidFill>
                <a:srgbClr val="00C4F0"/>
              </a:solidFill>
              <a:latin typeface="微软雅黑" panose="020B0503020204020204" pitchFamily="34" charset="-122"/>
              <a:ea typeface="微软雅黑" panose="020B0503020204020204" pitchFamily="34" charset="-122"/>
            </a:endParaRPr>
          </a:p>
        </p:txBody>
      </p:sp>
      <p:sp>
        <p:nvSpPr>
          <p:cNvPr id="31" name="矩形 4"/>
          <p:cNvSpPr>
            <a:spLocks noChangeArrowheads="1"/>
          </p:cNvSpPr>
          <p:nvPr/>
        </p:nvSpPr>
        <p:spPr bwMode="auto">
          <a:xfrm>
            <a:off x="1630363" y="1570038"/>
            <a:ext cx="1862137" cy="922337"/>
          </a:xfrm>
          <a:prstGeom prst="rect">
            <a:avLst/>
          </a:prstGeom>
          <a:noFill/>
          <a:ln w="9525">
            <a:noFill/>
            <a:miter lim="800000"/>
          </a:ln>
        </p:spPr>
        <p:txBody>
          <a:bodyPr>
            <a:spAutoFit/>
          </a:bodyPr>
          <a:lstStyle/>
          <a:p>
            <a:pPr>
              <a:lnSpc>
                <a:spcPct val="150000"/>
              </a:lnSpc>
              <a:spcBef>
                <a:spcPts val="200"/>
              </a:spcBef>
              <a:spcAft>
                <a:spcPts val="60"/>
              </a:spcAft>
              <a:defRPr/>
            </a:pPr>
            <a:r>
              <a:rPr lang="zh-CN" altLang="en-US" b="1" dirty="0">
                <a:solidFill>
                  <a:schemeClr val="accent6">
                    <a:lumMod val="75000"/>
                  </a:schemeClr>
                </a:solidFill>
                <a:latin typeface="微软雅黑" panose="020B0503020204020204" pitchFamily="34" charset="-122"/>
                <a:ea typeface="微软雅黑" panose="020B0503020204020204" pitchFamily="34" charset="-122"/>
              </a:rPr>
              <a:t>我不愿意在礼貌上不如任何人！</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2" name="矩形 4"/>
          <p:cNvSpPr>
            <a:spLocks noChangeArrowheads="1"/>
          </p:cNvSpPr>
          <p:nvPr/>
        </p:nvSpPr>
        <p:spPr bwMode="auto">
          <a:xfrm>
            <a:off x="539750" y="3716338"/>
            <a:ext cx="3240088" cy="2678112"/>
          </a:xfrm>
          <a:prstGeom prst="rect">
            <a:avLst/>
          </a:prstGeom>
          <a:noFill/>
          <a:ln w="9525">
            <a:noFill/>
            <a:miter lim="800000"/>
          </a:ln>
        </p:spPr>
        <p:txBody>
          <a:bodyPr>
            <a:spAutoFit/>
          </a:bodyPr>
          <a:lstStyle/>
          <a:p>
            <a:pPr indent="457200">
              <a:lnSpc>
                <a:spcPct val="150000"/>
              </a:lnSpc>
              <a:spcBef>
                <a:spcPts val="200"/>
              </a:spcBef>
              <a:spcAft>
                <a:spcPts val="65"/>
              </a:spcAft>
            </a:pPr>
            <a:r>
              <a:rPr lang="zh-CN" altLang="en-US" sz="1600">
                <a:solidFill>
                  <a:srgbClr val="A6A6A6"/>
                </a:solidFill>
                <a:latin typeface="微软雅黑" panose="020B0503020204020204" pitchFamily="34" charset="-122"/>
                <a:ea typeface="微软雅黑" panose="020B0503020204020204" pitchFamily="34" charset="-122"/>
              </a:rPr>
              <a:t>一天，林肯总统与一位南方的绅士乘坐马车外出，途遇一老年黑人深深地向他鞠躬。林肯点头微笑并也摘帽还礼。同行的绅士问道：“为什么你要向黑人摘帽？”林肯回答：“因为我不愿意在礼貌上不如任何人。”</a:t>
            </a:r>
            <a:endParaRPr lang="zh-CN" altLang="en-US" sz="1600">
              <a:solidFill>
                <a:srgbClr val="A6A6A6"/>
              </a:solidFill>
              <a:latin typeface="微软雅黑" panose="020B0503020204020204" pitchFamily="34" charset="-122"/>
              <a:ea typeface="微软雅黑" panose="020B0503020204020204" pitchFamily="34" charset="-122"/>
            </a:endParaRPr>
          </a:p>
        </p:txBody>
      </p:sp>
      <p:pic>
        <p:nvPicPr>
          <p:cNvPr id="23561" name="Picture 3" descr="D:\Teliss_Tong\Copy\定期备份\工作备份\！PPT图片及版面资源\06-PPT精选插图\04-图标\BE2B91485291AEB7B04B1F1F2B4A2632.png"/>
          <p:cNvPicPr>
            <a:picLocks noChangeAspect="1" noChangeArrowheads="1"/>
          </p:cNvPicPr>
          <p:nvPr/>
        </p:nvPicPr>
        <p:blipFill>
          <a:blip r:embed="rId1" cstate="print"/>
          <a:srcRect/>
          <a:stretch>
            <a:fillRect/>
          </a:stretch>
        </p:blipFill>
        <p:spPr bwMode="auto">
          <a:xfrm>
            <a:off x="852488" y="1635125"/>
            <a:ext cx="812800" cy="812800"/>
          </a:xfrm>
          <a:prstGeom prst="rect">
            <a:avLst/>
          </a:prstGeom>
          <a:noFill/>
          <a:ln w="9525">
            <a:noFill/>
            <a:miter lim="800000"/>
            <a:headEnd/>
            <a:tailEnd/>
          </a:ln>
        </p:spPr>
      </p:pic>
      <p:pic>
        <p:nvPicPr>
          <p:cNvPr id="9220" name="Picture 4" descr="C:\Users\user\Desktop\19211731_58839.jpg"/>
          <p:cNvPicPr>
            <a:picLocks noChangeAspect="1" noChangeArrowheads="1"/>
          </p:cNvPicPr>
          <p:nvPr/>
        </p:nvPicPr>
        <p:blipFill rotWithShape="1">
          <a:blip r:embed="rId2" cstate="print"/>
          <a:srcRect/>
          <a:stretch>
            <a:fillRect/>
          </a:stretch>
        </p:blipFill>
        <p:spPr bwMode="auto">
          <a:xfrm>
            <a:off x="3989454" y="1513026"/>
            <a:ext cx="3462866" cy="4868302"/>
          </a:xfrm>
          <a:prstGeom prst="roundRect">
            <a:avLst>
              <a:gd name="adj" fmla="val 0"/>
            </a:avLst>
          </a:prstGeom>
          <a:blipFill dpi="0" rotWithShape="1">
            <a:blip r:embed="rId3"/>
            <a:srcRect/>
            <a:stretch>
              <a:fillRect/>
            </a:stretch>
          </a:blipFill>
          <a:ln w="19050" cap="flat" cmpd="sng">
            <a:solidFill>
              <a:schemeClr val="bg1"/>
            </a:solidFill>
            <a:rou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fade">
                                      <p:cBhvr>
                                        <p:cTn id="12" dur="1000"/>
                                        <p:tgtEl>
                                          <p:spTgt spid="9220"/>
                                        </p:tgtEl>
                                      </p:cBhvr>
                                    </p:animEffect>
                                    <p:anim calcmode="lin" valueType="num">
                                      <p:cBhvr>
                                        <p:cTn id="13" dur="1000" fill="hold"/>
                                        <p:tgtEl>
                                          <p:spTgt spid="9220"/>
                                        </p:tgtEl>
                                        <p:attrNameLst>
                                          <p:attrName>ppt_x</p:attrName>
                                        </p:attrNameLst>
                                      </p:cBhvr>
                                      <p:tavLst>
                                        <p:tav tm="0">
                                          <p:val>
                                            <p:strVal val="#ppt_x"/>
                                          </p:val>
                                        </p:tav>
                                        <p:tav tm="100000">
                                          <p:val>
                                            <p:strVal val="#ppt_x"/>
                                          </p:val>
                                        </p:tav>
                                      </p:tavLst>
                                    </p:anim>
                                    <p:anim calcmode="lin" valueType="num">
                                      <p:cBhvr>
                                        <p:cTn id="14" dur="1000" fill="hold"/>
                                        <p:tgtEl>
                                          <p:spTgt spid="922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anim calcmode="lin" valueType="num">
                                      <p:cBhvr>
                                        <p:cTn id="19" dur="1000" fill="hold"/>
                                        <p:tgtEl>
                                          <p:spTgt spid="32"/>
                                        </p:tgtEl>
                                        <p:attrNameLst>
                                          <p:attrName>ppt_x</p:attrName>
                                        </p:attrNameLst>
                                      </p:cBhvr>
                                      <p:tavLst>
                                        <p:tav tm="0">
                                          <p:val>
                                            <p:strVal val="#ppt_x"/>
                                          </p:val>
                                        </p:tav>
                                        <p:tav tm="100000">
                                          <p:val>
                                            <p:strVal val="#ppt_x"/>
                                          </p:val>
                                        </p:tav>
                                      </p:tavLst>
                                    </p:anim>
                                    <p:anim calcmode="lin" valueType="num">
                                      <p:cBhvr>
                                        <p:cTn id="2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10154</Words>
  <Application>WPS 演示</Application>
  <PresentationFormat>全屏显示(4:3)</PresentationFormat>
  <Paragraphs>1339</Paragraphs>
  <Slides>79</Slides>
  <Notes>1</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79</vt:i4>
      </vt:variant>
    </vt:vector>
  </HeadingPairs>
  <TitlesOfParts>
    <vt:vector size="105" baseType="lpstr">
      <vt:lpstr>Arial</vt:lpstr>
      <vt:lpstr>宋体</vt:lpstr>
      <vt:lpstr>Wingdings</vt:lpstr>
      <vt:lpstr>Calibri</vt:lpstr>
      <vt:lpstr>Broadway</vt:lpstr>
      <vt:lpstr>楷体</vt:lpstr>
      <vt:lpstr>经典繁仿黑</vt:lpstr>
      <vt:lpstr>华文宋体</vt:lpstr>
      <vt:lpstr>微软雅黑</vt:lpstr>
      <vt:lpstr>Tahoma</vt:lpstr>
      <vt:lpstr>幼圆</vt:lpstr>
      <vt:lpstr>Broadway</vt:lpstr>
      <vt:lpstr>Verdana</vt:lpstr>
      <vt:lpstr>华文楷体</vt:lpstr>
      <vt:lpstr>方正行黑</vt:lpstr>
      <vt:lpstr>华文行楷</vt:lpstr>
      <vt:lpstr>华文细黑</vt:lpstr>
      <vt:lpstr>经典特宋简</vt:lpstr>
      <vt:lpstr>Impact</vt:lpstr>
      <vt:lpstr>DFPYeaSong-B5</vt:lpstr>
      <vt:lpstr>Times New Roman</vt:lpstr>
      <vt:lpstr>Calibri</vt:lpstr>
      <vt:lpstr>Segoe Print</vt:lpstr>
      <vt:lpstr>黑体</vt:lpstr>
      <vt:lpstr>Adobe 明體 Std 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creator>哎呀小小草</dc:creator>
  <cp:keywords>https://800sucai.taobao.com</cp:keywords>
  <dc:description>https://800sucai.taobao.com</dc:description>
  <dc:subject>哎呀小小草</dc:subject>
  <cp:category>https://800sucai.taobao.com</cp:category>
  <cp:lastModifiedBy>Administrator</cp:lastModifiedBy>
  <cp:revision>534</cp:revision>
  <dcterms:created xsi:type="dcterms:W3CDTF">2012-07-01T00:40:00Z</dcterms:created>
  <dcterms:modified xsi:type="dcterms:W3CDTF">2017-07-07T08:25:39Z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2052-10.1.0.6235</vt:lpwstr>
  </property>
</Properties>
</file>