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7" r:id="rId6"/>
    <p:sldMasterId id="2147483710" r:id="rId7"/>
  </p:sldMasterIdLst>
  <p:notesMasterIdLst>
    <p:notesMasterId r:id="rId9"/>
  </p:notesMasterIdLst>
  <p:handoutMasterIdLst>
    <p:handoutMasterId r:id="rId72"/>
  </p:handoutMasterIdLst>
  <p:sldIdLst>
    <p:sldId id="263" r:id="rId8"/>
    <p:sldId id="264" r:id="rId10"/>
    <p:sldId id="304" r:id="rId11"/>
    <p:sldId id="262" r:id="rId12"/>
    <p:sldId id="307" r:id="rId13"/>
    <p:sldId id="308" r:id="rId14"/>
    <p:sldId id="309" r:id="rId15"/>
    <p:sldId id="310" r:id="rId16"/>
    <p:sldId id="311" r:id="rId17"/>
    <p:sldId id="312" r:id="rId18"/>
    <p:sldId id="313" r:id="rId19"/>
    <p:sldId id="314" r:id="rId20"/>
    <p:sldId id="315" r:id="rId21"/>
    <p:sldId id="316" r:id="rId22"/>
    <p:sldId id="317" r:id="rId23"/>
    <p:sldId id="319" r:id="rId24"/>
    <p:sldId id="321" r:id="rId25"/>
    <p:sldId id="320" r:id="rId26"/>
    <p:sldId id="325" r:id="rId27"/>
    <p:sldId id="323" r:id="rId28"/>
    <p:sldId id="324" r:id="rId29"/>
    <p:sldId id="326" r:id="rId30"/>
    <p:sldId id="328" r:id="rId31"/>
    <p:sldId id="329" r:id="rId32"/>
    <p:sldId id="330" r:id="rId33"/>
    <p:sldId id="331" r:id="rId34"/>
    <p:sldId id="332" r:id="rId35"/>
    <p:sldId id="333" r:id="rId36"/>
    <p:sldId id="334" r:id="rId37"/>
    <p:sldId id="335" r:id="rId38"/>
    <p:sldId id="336" r:id="rId39"/>
    <p:sldId id="339" r:id="rId40"/>
    <p:sldId id="340" r:id="rId41"/>
    <p:sldId id="341" r:id="rId42"/>
    <p:sldId id="342" r:id="rId43"/>
    <p:sldId id="338" r:id="rId44"/>
    <p:sldId id="343" r:id="rId45"/>
    <p:sldId id="346" r:id="rId46"/>
    <p:sldId id="345" r:id="rId47"/>
    <p:sldId id="337" r:id="rId48"/>
    <p:sldId id="347" r:id="rId49"/>
    <p:sldId id="350" r:id="rId50"/>
    <p:sldId id="351" r:id="rId51"/>
    <p:sldId id="348" r:id="rId52"/>
    <p:sldId id="349" r:id="rId53"/>
    <p:sldId id="353" r:id="rId54"/>
    <p:sldId id="352" r:id="rId55"/>
    <p:sldId id="357" r:id="rId56"/>
    <p:sldId id="358" r:id="rId57"/>
    <p:sldId id="359" r:id="rId58"/>
    <p:sldId id="360" r:id="rId59"/>
    <p:sldId id="361" r:id="rId60"/>
    <p:sldId id="354" r:id="rId61"/>
    <p:sldId id="344" r:id="rId62"/>
    <p:sldId id="363" r:id="rId63"/>
    <p:sldId id="362" r:id="rId64"/>
    <p:sldId id="364" r:id="rId65"/>
    <p:sldId id="365" r:id="rId66"/>
    <p:sldId id="366" r:id="rId67"/>
    <p:sldId id="367" r:id="rId68"/>
    <p:sldId id="368" r:id="rId69"/>
    <p:sldId id="369" r:id="rId70"/>
    <p:sldId id="303" r:id="rId7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900"/>
    <a:srgbClr val="D0F1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18" autoAdjust="0"/>
    <p:restoredTop sz="89157" autoAdjust="0"/>
  </p:normalViewPr>
  <p:slideViewPr>
    <p:cSldViewPr>
      <p:cViewPr>
        <p:scale>
          <a:sx n="75" d="100"/>
          <a:sy n="75" d="100"/>
        </p:scale>
        <p:origin x="-1212" y="246"/>
      </p:cViewPr>
      <p:guideLst>
        <p:guide orient="horz" pos="2169"/>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32" y="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F469DBE-F623-4BBF-A564-FAF65BB84994}" type="doc">
      <dgm:prSet loTypeId="urn:microsoft.com/office/officeart/2005/8/layout/vList5" loCatId="list" qsTypeId="urn:microsoft.com/office/officeart/2005/8/quickstyle/simple4" qsCatId="simple" csTypeId="urn:microsoft.com/office/officeart/2005/8/colors/colorful2" csCatId="colorful" phldr="1"/>
      <dgm:spPr/>
      <dgm:t>
        <a:bodyPr/>
        <a:lstStyle/>
        <a:p>
          <a:endParaRPr lang="zh-CN" altLang="en-US"/>
        </a:p>
      </dgm:t>
    </dgm:pt>
    <dgm:pt modelId="{8B51D7A4-BD5F-4B87-B108-27B5FD812178}">
      <dgm:prSet phldrT="[文本]" custT="1"/>
      <dgm:spPr/>
      <dgm:t>
        <a:bodyPr/>
        <a:lstStyle/>
        <a:p>
          <a:r>
            <a:rPr lang="zh-CN" altLang="en-US" sz="2800" dirty="0" smtClean="0">
              <a:latin typeface="微软雅黑" panose="020B0503020204020204" pitchFamily="34" charset="-122"/>
              <a:ea typeface="微软雅黑" panose="020B0503020204020204" pitchFamily="34" charset="-122"/>
            </a:rPr>
            <a:t>三色原则</a:t>
          </a:r>
          <a:endParaRPr lang="zh-CN" altLang="en-US" sz="2800" dirty="0">
            <a:latin typeface="微软雅黑" panose="020B0503020204020204" pitchFamily="34" charset="-122"/>
            <a:ea typeface="微软雅黑" panose="020B0503020204020204" pitchFamily="34" charset="-122"/>
          </a:endParaRPr>
        </a:p>
      </dgm:t>
    </dgm:pt>
    <dgm:pt modelId="{79DC3803-DDB1-4554-8813-ED4D79099C42}" cxnId="{9638384D-F514-4BE3-B5D7-84BBBB11FCC4}" type="parTrans">
      <dgm:prSet/>
      <dgm:spPr/>
      <dgm:t>
        <a:bodyPr/>
        <a:lstStyle/>
        <a:p>
          <a:endParaRPr lang="zh-CN" altLang="en-US"/>
        </a:p>
      </dgm:t>
    </dgm:pt>
    <dgm:pt modelId="{E9CA66DE-0B3F-4FBA-96AE-67993AFBF80D}" cxnId="{9638384D-F514-4BE3-B5D7-84BBBB11FCC4}" type="sibTrans">
      <dgm:prSet/>
      <dgm:spPr/>
      <dgm:t>
        <a:bodyPr/>
        <a:lstStyle/>
        <a:p>
          <a:endParaRPr lang="zh-CN" altLang="en-US"/>
        </a:p>
      </dgm:t>
    </dgm:pt>
    <dgm:pt modelId="{3F633BEB-3883-48F2-AE06-5FE6A9DB084E}">
      <dgm:prSet phldrT="[文本]" custT="1"/>
      <dgm:spPr/>
      <dgm:t>
        <a:bodyPr/>
        <a:lstStyle/>
        <a:p>
          <a:r>
            <a:rPr lang="zh-CN" altLang="en-US" sz="2100" dirty="0" smtClean="0">
              <a:latin typeface="微软雅黑" panose="020B0503020204020204" pitchFamily="34" charset="-122"/>
              <a:ea typeface="微软雅黑" panose="020B0503020204020204" pitchFamily="34" charset="-122"/>
            </a:rPr>
            <a:t>全身服装和配饰的颜色在三种颜色之内</a:t>
          </a:r>
        </a:p>
      </dgm:t>
    </dgm:pt>
    <dgm:pt modelId="{ECC54207-A810-4C78-877A-69C8312EEA03}" cxnId="{AE583E01-5A8A-4330-B454-F604DD65FB85}" type="parTrans">
      <dgm:prSet/>
      <dgm:spPr/>
      <dgm:t>
        <a:bodyPr/>
        <a:lstStyle/>
        <a:p>
          <a:endParaRPr lang="zh-CN" altLang="en-US"/>
        </a:p>
      </dgm:t>
    </dgm:pt>
    <dgm:pt modelId="{036E9083-7488-4074-8B27-8F7C08D42333}" cxnId="{AE583E01-5A8A-4330-B454-F604DD65FB85}" type="sibTrans">
      <dgm:prSet/>
      <dgm:spPr/>
      <dgm:t>
        <a:bodyPr/>
        <a:lstStyle/>
        <a:p>
          <a:endParaRPr lang="zh-CN" altLang="en-US"/>
        </a:p>
      </dgm:t>
    </dgm:pt>
    <dgm:pt modelId="{C39DD230-DDAD-46DD-A065-2C01BF654018}">
      <dgm:prSet phldrT="[文本]" custT="1"/>
      <dgm:spPr/>
      <dgm:t>
        <a:bodyPr/>
        <a:lstStyle/>
        <a:p>
          <a:r>
            <a:rPr lang="zh-CN" altLang="en-US" sz="2800" dirty="0" smtClean="0">
              <a:latin typeface="微软雅黑" panose="020B0503020204020204" pitchFamily="34" charset="-122"/>
              <a:ea typeface="微软雅黑" panose="020B0503020204020204" pitchFamily="34" charset="-122"/>
            </a:rPr>
            <a:t>三一定律</a:t>
          </a:r>
        </a:p>
      </dgm:t>
    </dgm:pt>
    <dgm:pt modelId="{DE288114-5FD1-4CD7-9D54-F140BFB2F824}" cxnId="{1AE39C36-0ACD-4F4D-9AC7-1BFB3D7BAFD0}" type="parTrans">
      <dgm:prSet/>
      <dgm:spPr/>
      <dgm:t>
        <a:bodyPr/>
        <a:lstStyle/>
        <a:p>
          <a:endParaRPr lang="zh-CN" altLang="en-US"/>
        </a:p>
      </dgm:t>
    </dgm:pt>
    <dgm:pt modelId="{1F45E205-1B73-4D7E-8BA0-068450470092}" cxnId="{1AE39C36-0ACD-4F4D-9AC7-1BFB3D7BAFD0}" type="sibTrans">
      <dgm:prSet/>
      <dgm:spPr/>
      <dgm:t>
        <a:bodyPr/>
        <a:lstStyle/>
        <a:p>
          <a:endParaRPr lang="zh-CN" altLang="en-US"/>
        </a:p>
      </dgm:t>
    </dgm:pt>
    <dgm:pt modelId="{4F1E78ED-9B43-4F7B-B578-8595EF36C3A1}">
      <dgm:prSet phldrT="[文本]" custT="1"/>
      <dgm:spPr/>
      <dgm:t>
        <a:bodyPr/>
        <a:lstStyle/>
        <a:p>
          <a:r>
            <a:rPr lang="zh-CN" altLang="en-US" sz="2100" dirty="0" smtClean="0">
              <a:solidFill>
                <a:schemeClr val="tx1"/>
              </a:solidFill>
              <a:latin typeface="微软雅黑" panose="020B0503020204020204" pitchFamily="34" charset="-122"/>
              <a:ea typeface="微软雅黑" panose="020B0503020204020204" pitchFamily="34" charset="-122"/>
            </a:rPr>
            <a:t>鞋子、腰带、公文包应为同一颜色。一般以黑色为主</a:t>
          </a:r>
        </a:p>
      </dgm:t>
    </dgm:pt>
    <dgm:pt modelId="{87BD04E5-E3BC-4CA5-81FF-928D8AC4CABB}" cxnId="{81B95646-53F6-49EC-AEAC-7EB5A0C62DC8}" type="parTrans">
      <dgm:prSet/>
      <dgm:spPr/>
      <dgm:t>
        <a:bodyPr/>
        <a:lstStyle/>
        <a:p>
          <a:endParaRPr lang="zh-CN" altLang="en-US"/>
        </a:p>
      </dgm:t>
    </dgm:pt>
    <dgm:pt modelId="{FCB40C90-5BB5-4BD5-BB64-A38B5950FEDB}" cxnId="{81B95646-53F6-49EC-AEAC-7EB5A0C62DC8}" type="sibTrans">
      <dgm:prSet/>
      <dgm:spPr/>
      <dgm:t>
        <a:bodyPr/>
        <a:lstStyle/>
        <a:p>
          <a:endParaRPr lang="zh-CN" altLang="en-US"/>
        </a:p>
      </dgm:t>
    </dgm:pt>
    <dgm:pt modelId="{6C69194D-92AC-4E6E-B8D8-E579E1EA8D37}">
      <dgm:prSet phldrT="[文本]" custT="1"/>
      <dgm:spPr/>
      <dgm:t>
        <a:bodyPr/>
        <a:lstStyle/>
        <a:p>
          <a:r>
            <a:rPr lang="zh-CN" altLang="en-US" sz="2800" dirty="0" smtClean="0">
              <a:latin typeface="微软雅黑" panose="020B0503020204020204" pitchFamily="34" charset="-122"/>
              <a:ea typeface="微软雅黑" panose="020B0503020204020204" pitchFamily="34" charset="-122"/>
            </a:rPr>
            <a:t>三大禁忌</a:t>
          </a:r>
        </a:p>
      </dgm:t>
    </dgm:pt>
    <dgm:pt modelId="{603DC200-60F8-408F-9F11-6870973C68B3}" cxnId="{4838E0CE-9296-4621-8A92-3FD01BA76436}" type="parTrans">
      <dgm:prSet/>
      <dgm:spPr/>
      <dgm:t>
        <a:bodyPr/>
        <a:lstStyle/>
        <a:p>
          <a:endParaRPr lang="zh-CN" altLang="en-US"/>
        </a:p>
      </dgm:t>
    </dgm:pt>
    <dgm:pt modelId="{FBBF4B40-A9DC-47F3-9BED-EB9FBC899FB4}" cxnId="{4838E0CE-9296-4621-8A92-3FD01BA76436}" type="sibTrans">
      <dgm:prSet/>
      <dgm:spPr/>
      <dgm:t>
        <a:bodyPr/>
        <a:lstStyle/>
        <a:p>
          <a:endParaRPr lang="zh-CN" altLang="en-US"/>
        </a:p>
      </dgm:t>
    </dgm:pt>
    <dgm:pt modelId="{67FB822E-B99E-4477-887A-390BF8523C77}">
      <dgm:prSet phldrT="[文本]"/>
      <dgm:spPr/>
      <dgm:t>
        <a:bodyPr/>
        <a:lstStyle/>
        <a:p>
          <a:endParaRPr lang="zh-CN" altLang="en-US" sz="1800" dirty="0"/>
        </a:p>
      </dgm:t>
    </dgm:pt>
    <dgm:pt modelId="{FB51B29B-1232-47BB-BC5B-59B1E6AE3CA8}" cxnId="{F907E65B-34C1-4F9B-A8A9-129FCE5E0953}" type="parTrans">
      <dgm:prSet/>
      <dgm:spPr/>
      <dgm:t>
        <a:bodyPr/>
        <a:lstStyle/>
        <a:p>
          <a:endParaRPr lang="zh-CN" altLang="en-US"/>
        </a:p>
      </dgm:t>
    </dgm:pt>
    <dgm:pt modelId="{6B05E1E6-4069-4827-B69E-62C6ED4A8751}" cxnId="{F907E65B-34C1-4F9B-A8A9-129FCE5E0953}" type="sibTrans">
      <dgm:prSet/>
      <dgm:spPr/>
      <dgm:t>
        <a:bodyPr/>
        <a:lstStyle/>
        <a:p>
          <a:endParaRPr lang="zh-CN" altLang="en-US"/>
        </a:p>
      </dgm:t>
    </dgm:pt>
    <dgm:pt modelId="{5093CAFC-4B1E-4C6F-B5BE-EAA16FA50063}">
      <dgm:prSet phldrT="[文本]" custT="1"/>
      <dgm:spPr/>
      <dgm:t>
        <a:bodyPr/>
        <a:lstStyle/>
        <a:p>
          <a:r>
            <a:rPr lang="zh-CN" altLang="en-US" sz="2100" dirty="0" smtClean="0">
              <a:latin typeface="微软雅黑" panose="020B0503020204020204" pitchFamily="34" charset="-122"/>
              <a:ea typeface="微软雅黑" panose="020B0503020204020204" pitchFamily="34" charset="-122"/>
            </a:rPr>
            <a:t>过于暴露、过于短小、过于紧身</a:t>
          </a:r>
          <a:endParaRPr lang="zh-CN" altLang="en-US" sz="2100" dirty="0">
            <a:latin typeface="微软雅黑" panose="020B0503020204020204" pitchFamily="34" charset="-122"/>
            <a:ea typeface="微软雅黑" panose="020B0503020204020204" pitchFamily="34" charset="-122"/>
          </a:endParaRPr>
        </a:p>
      </dgm:t>
    </dgm:pt>
    <dgm:pt modelId="{E9D47A3D-99C9-49A6-B129-219665B34DE4}" cxnId="{716ED422-3ADA-4D42-8B48-26975976B350}" type="parTrans">
      <dgm:prSet/>
      <dgm:spPr/>
      <dgm:t>
        <a:bodyPr/>
        <a:lstStyle/>
        <a:p>
          <a:endParaRPr lang="zh-CN" altLang="en-US"/>
        </a:p>
      </dgm:t>
    </dgm:pt>
    <dgm:pt modelId="{3EDCFACF-2A73-4896-8C41-16B910B4A099}" cxnId="{716ED422-3ADA-4D42-8B48-26975976B350}" type="sibTrans">
      <dgm:prSet/>
      <dgm:spPr/>
      <dgm:t>
        <a:bodyPr/>
        <a:lstStyle/>
        <a:p>
          <a:endParaRPr lang="zh-CN" altLang="en-US"/>
        </a:p>
      </dgm:t>
    </dgm:pt>
    <dgm:pt modelId="{2AF2D800-96F7-4FC1-84F4-452008D1D100}" type="pres">
      <dgm:prSet presAssocID="{DF469DBE-F623-4BBF-A564-FAF65BB84994}" presName="Name0" presStyleCnt="0">
        <dgm:presLayoutVars>
          <dgm:dir/>
          <dgm:animLvl val="lvl"/>
          <dgm:resizeHandles val="exact"/>
        </dgm:presLayoutVars>
      </dgm:prSet>
      <dgm:spPr/>
      <dgm:t>
        <a:bodyPr/>
        <a:lstStyle/>
        <a:p>
          <a:endParaRPr lang="zh-CN" altLang="en-US"/>
        </a:p>
      </dgm:t>
    </dgm:pt>
    <dgm:pt modelId="{9B25FA82-4040-4824-8294-63C2E104DCA1}" type="pres">
      <dgm:prSet presAssocID="{8B51D7A4-BD5F-4B87-B108-27B5FD812178}" presName="linNode" presStyleCnt="0"/>
      <dgm:spPr/>
    </dgm:pt>
    <dgm:pt modelId="{2B358774-BF7E-4886-895E-46D482AFDB1D}" type="pres">
      <dgm:prSet presAssocID="{8B51D7A4-BD5F-4B87-B108-27B5FD812178}" presName="parentText" presStyleLbl="node1" presStyleIdx="0" presStyleCnt="3" custScaleX="83438">
        <dgm:presLayoutVars>
          <dgm:chMax val="1"/>
          <dgm:bulletEnabled val="1"/>
        </dgm:presLayoutVars>
      </dgm:prSet>
      <dgm:spPr/>
      <dgm:t>
        <a:bodyPr/>
        <a:lstStyle/>
        <a:p>
          <a:endParaRPr lang="zh-CN" altLang="en-US"/>
        </a:p>
      </dgm:t>
    </dgm:pt>
    <dgm:pt modelId="{E2202E0B-8AC4-4B90-A6FA-D2FBD9374940}" type="pres">
      <dgm:prSet presAssocID="{8B51D7A4-BD5F-4B87-B108-27B5FD812178}" presName="descendantText" presStyleLbl="alignAccFollowNode1" presStyleIdx="0" presStyleCnt="3" custScaleX="121646">
        <dgm:presLayoutVars>
          <dgm:bulletEnabled val="1"/>
        </dgm:presLayoutVars>
      </dgm:prSet>
      <dgm:spPr/>
      <dgm:t>
        <a:bodyPr/>
        <a:lstStyle/>
        <a:p>
          <a:endParaRPr lang="zh-CN" altLang="en-US"/>
        </a:p>
      </dgm:t>
    </dgm:pt>
    <dgm:pt modelId="{6D24339F-9478-46D1-A747-D2CB793DF507}" type="pres">
      <dgm:prSet presAssocID="{E9CA66DE-0B3F-4FBA-96AE-67993AFBF80D}" presName="sp" presStyleCnt="0"/>
      <dgm:spPr/>
    </dgm:pt>
    <dgm:pt modelId="{2EF8D364-8A9E-4A78-B858-2C0C544F05B7}" type="pres">
      <dgm:prSet presAssocID="{C39DD230-DDAD-46DD-A065-2C01BF654018}" presName="linNode" presStyleCnt="0"/>
      <dgm:spPr/>
    </dgm:pt>
    <dgm:pt modelId="{94A1B747-FDCD-47CE-B8D1-EDDF96E7C520}" type="pres">
      <dgm:prSet presAssocID="{C39DD230-DDAD-46DD-A065-2C01BF654018}" presName="parentText" presStyleLbl="node1" presStyleIdx="1" presStyleCnt="3" custScaleX="95255">
        <dgm:presLayoutVars>
          <dgm:chMax val="1"/>
          <dgm:bulletEnabled val="1"/>
        </dgm:presLayoutVars>
      </dgm:prSet>
      <dgm:spPr/>
      <dgm:t>
        <a:bodyPr/>
        <a:lstStyle/>
        <a:p>
          <a:endParaRPr lang="zh-CN" altLang="en-US"/>
        </a:p>
      </dgm:t>
    </dgm:pt>
    <dgm:pt modelId="{10762D3E-33D1-4ABC-B18C-C05058D2F0A9}" type="pres">
      <dgm:prSet presAssocID="{C39DD230-DDAD-46DD-A065-2C01BF654018}" presName="descendantText" presStyleLbl="alignAccFollowNode1" presStyleIdx="1" presStyleCnt="3" custScaleX="138832">
        <dgm:presLayoutVars>
          <dgm:bulletEnabled val="1"/>
        </dgm:presLayoutVars>
      </dgm:prSet>
      <dgm:spPr/>
      <dgm:t>
        <a:bodyPr/>
        <a:lstStyle/>
        <a:p>
          <a:endParaRPr lang="zh-CN" altLang="en-US"/>
        </a:p>
      </dgm:t>
    </dgm:pt>
    <dgm:pt modelId="{19C7E0FE-89F5-46D7-8BF3-C2CDF643172A}" type="pres">
      <dgm:prSet presAssocID="{1F45E205-1B73-4D7E-8BA0-068450470092}" presName="sp" presStyleCnt="0"/>
      <dgm:spPr/>
    </dgm:pt>
    <dgm:pt modelId="{49589197-D7A7-407C-A812-55C1D4C9383F}" type="pres">
      <dgm:prSet presAssocID="{6C69194D-92AC-4E6E-B8D8-E579E1EA8D37}" presName="linNode" presStyleCnt="0"/>
      <dgm:spPr/>
    </dgm:pt>
    <dgm:pt modelId="{6CF16833-FA6B-45BE-9E44-B659B7E3A9B1}" type="pres">
      <dgm:prSet presAssocID="{6C69194D-92AC-4E6E-B8D8-E579E1EA8D37}" presName="parentText" presStyleLbl="node1" presStyleIdx="2" presStyleCnt="3" custScaleX="105890">
        <dgm:presLayoutVars>
          <dgm:chMax val="1"/>
          <dgm:bulletEnabled val="1"/>
        </dgm:presLayoutVars>
      </dgm:prSet>
      <dgm:spPr/>
      <dgm:t>
        <a:bodyPr/>
        <a:lstStyle/>
        <a:p>
          <a:endParaRPr lang="zh-CN" altLang="en-US"/>
        </a:p>
      </dgm:t>
    </dgm:pt>
    <dgm:pt modelId="{6673CFC0-3E2E-43BA-958D-2A24A78DDF3B}" type="pres">
      <dgm:prSet presAssocID="{6C69194D-92AC-4E6E-B8D8-E579E1EA8D37}" presName="descendantText" presStyleLbl="alignAccFollowNode1" presStyleIdx="2" presStyleCnt="3" custScaleX="154251" custScaleY="103822">
        <dgm:presLayoutVars>
          <dgm:bulletEnabled val="1"/>
        </dgm:presLayoutVars>
      </dgm:prSet>
      <dgm:spPr/>
      <dgm:t>
        <a:bodyPr/>
        <a:lstStyle/>
        <a:p>
          <a:endParaRPr lang="zh-CN" altLang="en-US"/>
        </a:p>
      </dgm:t>
    </dgm:pt>
  </dgm:ptLst>
  <dgm:cxnLst>
    <dgm:cxn modelId="{48C77741-DF60-45AD-88BC-606D2BF33A28}" type="presOf" srcId="{6C69194D-92AC-4E6E-B8D8-E579E1EA8D37}" destId="{6CF16833-FA6B-45BE-9E44-B659B7E3A9B1}" srcOrd="0" destOrd="0" presId="urn:microsoft.com/office/officeart/2005/8/layout/vList5"/>
    <dgm:cxn modelId="{1AE39C36-0ACD-4F4D-9AC7-1BFB3D7BAFD0}" srcId="{DF469DBE-F623-4BBF-A564-FAF65BB84994}" destId="{C39DD230-DDAD-46DD-A065-2C01BF654018}" srcOrd="1" destOrd="0" parTransId="{DE288114-5FD1-4CD7-9D54-F140BFB2F824}" sibTransId="{1F45E205-1B73-4D7E-8BA0-068450470092}"/>
    <dgm:cxn modelId="{0B447BA7-A8F4-4D53-A658-EB2F65608FC2}" type="presOf" srcId="{67FB822E-B99E-4477-887A-390BF8523C77}" destId="{6673CFC0-3E2E-43BA-958D-2A24A78DDF3B}" srcOrd="0" destOrd="1" presId="urn:microsoft.com/office/officeart/2005/8/layout/vList5"/>
    <dgm:cxn modelId="{81B95646-53F6-49EC-AEAC-7EB5A0C62DC8}" srcId="{C39DD230-DDAD-46DD-A065-2C01BF654018}" destId="{4F1E78ED-9B43-4F7B-B578-8595EF36C3A1}" srcOrd="0" destOrd="0" parTransId="{87BD04E5-E3BC-4CA5-81FF-928D8AC4CABB}" sibTransId="{FCB40C90-5BB5-4BD5-BB64-A38B5950FEDB}"/>
    <dgm:cxn modelId="{4838E0CE-9296-4621-8A92-3FD01BA76436}" srcId="{DF469DBE-F623-4BBF-A564-FAF65BB84994}" destId="{6C69194D-92AC-4E6E-B8D8-E579E1EA8D37}" srcOrd="2" destOrd="0" parTransId="{603DC200-60F8-408F-9F11-6870973C68B3}" sibTransId="{FBBF4B40-A9DC-47F3-9BED-EB9FBC899FB4}"/>
    <dgm:cxn modelId="{599ED376-64AE-445E-9413-ED0C0F46FB21}" type="presOf" srcId="{8B51D7A4-BD5F-4B87-B108-27B5FD812178}" destId="{2B358774-BF7E-4886-895E-46D482AFDB1D}" srcOrd="0" destOrd="0" presId="urn:microsoft.com/office/officeart/2005/8/layout/vList5"/>
    <dgm:cxn modelId="{C5121EB4-4FBF-4EA6-AC8A-ABA1B521D595}" type="presOf" srcId="{5093CAFC-4B1E-4C6F-B5BE-EAA16FA50063}" destId="{6673CFC0-3E2E-43BA-958D-2A24A78DDF3B}" srcOrd="0" destOrd="0" presId="urn:microsoft.com/office/officeart/2005/8/layout/vList5"/>
    <dgm:cxn modelId="{F907E65B-34C1-4F9B-A8A9-129FCE5E0953}" srcId="{6C69194D-92AC-4E6E-B8D8-E579E1EA8D37}" destId="{67FB822E-B99E-4477-887A-390BF8523C77}" srcOrd="1" destOrd="0" parTransId="{FB51B29B-1232-47BB-BC5B-59B1E6AE3CA8}" sibTransId="{6B05E1E6-4069-4827-B69E-62C6ED4A8751}"/>
    <dgm:cxn modelId="{F56B8354-2F73-4B3F-9806-21E27C62DF67}" type="presOf" srcId="{DF469DBE-F623-4BBF-A564-FAF65BB84994}" destId="{2AF2D800-96F7-4FC1-84F4-452008D1D100}" srcOrd="0" destOrd="0" presId="urn:microsoft.com/office/officeart/2005/8/layout/vList5"/>
    <dgm:cxn modelId="{9638384D-F514-4BE3-B5D7-84BBBB11FCC4}" srcId="{DF469DBE-F623-4BBF-A564-FAF65BB84994}" destId="{8B51D7A4-BD5F-4B87-B108-27B5FD812178}" srcOrd="0" destOrd="0" parTransId="{79DC3803-DDB1-4554-8813-ED4D79099C42}" sibTransId="{E9CA66DE-0B3F-4FBA-96AE-67993AFBF80D}"/>
    <dgm:cxn modelId="{AE583E01-5A8A-4330-B454-F604DD65FB85}" srcId="{8B51D7A4-BD5F-4B87-B108-27B5FD812178}" destId="{3F633BEB-3883-48F2-AE06-5FE6A9DB084E}" srcOrd="0" destOrd="0" parTransId="{ECC54207-A810-4C78-877A-69C8312EEA03}" sibTransId="{036E9083-7488-4074-8B27-8F7C08D42333}"/>
    <dgm:cxn modelId="{51D1DD3B-5230-4957-9215-3B098F3F2648}" type="presOf" srcId="{3F633BEB-3883-48F2-AE06-5FE6A9DB084E}" destId="{E2202E0B-8AC4-4B90-A6FA-D2FBD9374940}" srcOrd="0" destOrd="0" presId="urn:microsoft.com/office/officeart/2005/8/layout/vList5"/>
    <dgm:cxn modelId="{12E7738C-037C-4ECA-A977-BC0228B0DB48}" type="presOf" srcId="{C39DD230-DDAD-46DD-A065-2C01BF654018}" destId="{94A1B747-FDCD-47CE-B8D1-EDDF96E7C520}" srcOrd="0" destOrd="0" presId="urn:microsoft.com/office/officeart/2005/8/layout/vList5"/>
    <dgm:cxn modelId="{94737796-844E-4009-B599-D82FBA0BEE08}" type="presOf" srcId="{4F1E78ED-9B43-4F7B-B578-8595EF36C3A1}" destId="{10762D3E-33D1-4ABC-B18C-C05058D2F0A9}" srcOrd="0" destOrd="0" presId="urn:microsoft.com/office/officeart/2005/8/layout/vList5"/>
    <dgm:cxn modelId="{716ED422-3ADA-4D42-8B48-26975976B350}" srcId="{6C69194D-92AC-4E6E-B8D8-E579E1EA8D37}" destId="{5093CAFC-4B1E-4C6F-B5BE-EAA16FA50063}" srcOrd="0" destOrd="0" parTransId="{E9D47A3D-99C9-49A6-B129-219665B34DE4}" sibTransId="{3EDCFACF-2A73-4896-8C41-16B910B4A099}"/>
    <dgm:cxn modelId="{51CD954E-7C8A-47D0-A507-1BEC96480BB7}" type="presParOf" srcId="{2AF2D800-96F7-4FC1-84F4-452008D1D100}" destId="{9B25FA82-4040-4824-8294-63C2E104DCA1}" srcOrd="0" destOrd="0" presId="urn:microsoft.com/office/officeart/2005/8/layout/vList5"/>
    <dgm:cxn modelId="{A0BFA59B-E430-4BD2-8735-9D68D55CF6B6}" type="presParOf" srcId="{9B25FA82-4040-4824-8294-63C2E104DCA1}" destId="{2B358774-BF7E-4886-895E-46D482AFDB1D}" srcOrd="0" destOrd="0" presId="urn:microsoft.com/office/officeart/2005/8/layout/vList5"/>
    <dgm:cxn modelId="{0EE309B3-CDAB-4445-BFB0-839BB3044AA4}" type="presParOf" srcId="{9B25FA82-4040-4824-8294-63C2E104DCA1}" destId="{E2202E0B-8AC4-4B90-A6FA-D2FBD9374940}" srcOrd="1" destOrd="0" presId="urn:microsoft.com/office/officeart/2005/8/layout/vList5"/>
    <dgm:cxn modelId="{8EAF5439-D81B-40AB-964E-AA167A7407C4}" type="presParOf" srcId="{2AF2D800-96F7-4FC1-84F4-452008D1D100}" destId="{6D24339F-9478-46D1-A747-D2CB793DF507}" srcOrd="1" destOrd="0" presId="urn:microsoft.com/office/officeart/2005/8/layout/vList5"/>
    <dgm:cxn modelId="{A75F6145-54DF-4F8C-AC7F-1B310EBF4E4E}" type="presParOf" srcId="{2AF2D800-96F7-4FC1-84F4-452008D1D100}" destId="{2EF8D364-8A9E-4A78-B858-2C0C544F05B7}" srcOrd="2" destOrd="0" presId="urn:microsoft.com/office/officeart/2005/8/layout/vList5"/>
    <dgm:cxn modelId="{9C7A843E-E427-426E-A7FE-3E98F0BA9B22}" type="presParOf" srcId="{2EF8D364-8A9E-4A78-B858-2C0C544F05B7}" destId="{94A1B747-FDCD-47CE-B8D1-EDDF96E7C520}" srcOrd="0" destOrd="0" presId="urn:microsoft.com/office/officeart/2005/8/layout/vList5"/>
    <dgm:cxn modelId="{C12FD03F-D377-40FA-A4E9-F9A740360578}" type="presParOf" srcId="{2EF8D364-8A9E-4A78-B858-2C0C544F05B7}" destId="{10762D3E-33D1-4ABC-B18C-C05058D2F0A9}" srcOrd="1" destOrd="0" presId="urn:microsoft.com/office/officeart/2005/8/layout/vList5"/>
    <dgm:cxn modelId="{FC0792EF-A5EA-4E8C-8CD7-DE777F95DB17}" type="presParOf" srcId="{2AF2D800-96F7-4FC1-84F4-452008D1D100}" destId="{19C7E0FE-89F5-46D7-8BF3-C2CDF643172A}" srcOrd="3" destOrd="0" presId="urn:microsoft.com/office/officeart/2005/8/layout/vList5"/>
    <dgm:cxn modelId="{4A432969-F166-4DE5-A9EA-D4E9A1AAF193}" type="presParOf" srcId="{2AF2D800-96F7-4FC1-84F4-452008D1D100}" destId="{49589197-D7A7-407C-A812-55C1D4C9383F}" srcOrd="4" destOrd="0" presId="urn:microsoft.com/office/officeart/2005/8/layout/vList5"/>
    <dgm:cxn modelId="{2CE05878-7E99-48AF-AB72-B07A9253CE85}" type="presParOf" srcId="{49589197-D7A7-407C-A812-55C1D4C9383F}" destId="{6CF16833-FA6B-45BE-9E44-B659B7E3A9B1}" srcOrd="0" destOrd="0" presId="urn:microsoft.com/office/officeart/2005/8/layout/vList5"/>
    <dgm:cxn modelId="{A60FDD37-5B23-4439-ABA1-A8E0647F4351}" type="presParOf" srcId="{49589197-D7A7-407C-A812-55C1D4C9383F}" destId="{6673CFC0-3E2E-43BA-958D-2A24A78DDF3B}" srcOrd="1"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2202E0B-8AC4-4B90-A6FA-D2FBD9374940}">
      <dsp:nvSpPr>
        <dsp:cNvPr id="0" name=""/>
        <dsp:cNvSpPr/>
      </dsp:nvSpPr>
      <dsp:spPr>
        <a:xfrm rot="5400000">
          <a:off x="4435019" y="-2223782"/>
          <a:ext cx="810374" cy="5463604"/>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33450">
            <a:lnSpc>
              <a:spcPct val="90000"/>
            </a:lnSpc>
            <a:spcBef>
              <a:spcPct val="0"/>
            </a:spcBef>
            <a:spcAft>
              <a:spcPct val="15000"/>
            </a:spcAft>
            <a:buChar char="••"/>
          </a:pPr>
          <a:r>
            <a:rPr lang="zh-CN" altLang="en-US" sz="2100" kern="1200" dirty="0" smtClean="0">
              <a:latin typeface="微软雅黑" pitchFamily="34" charset="-122"/>
              <a:ea typeface="微软雅黑" pitchFamily="34" charset="-122"/>
            </a:rPr>
            <a:t>全身服装和配饰的颜色在三种颜色之内</a:t>
          </a:r>
        </a:p>
      </dsp:txBody>
      <dsp:txXfrm rot="5400000">
        <a:off x="4435019" y="-2223782"/>
        <a:ext cx="810374" cy="5463604"/>
      </dsp:txXfrm>
    </dsp:sp>
    <dsp:sp modelId="{2B358774-BF7E-4886-895E-46D482AFDB1D}">
      <dsp:nvSpPr>
        <dsp:cNvPr id="0" name=""/>
        <dsp:cNvSpPr/>
      </dsp:nvSpPr>
      <dsp:spPr>
        <a:xfrm>
          <a:off x="418" y="1534"/>
          <a:ext cx="2107986" cy="101296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三色原则</a:t>
          </a:r>
          <a:endParaRPr lang="zh-CN" altLang="en-US" sz="2800" kern="1200" dirty="0">
            <a:latin typeface="微软雅黑" pitchFamily="34" charset="-122"/>
            <a:ea typeface="微软雅黑" pitchFamily="34" charset="-122"/>
          </a:endParaRPr>
        </a:p>
      </dsp:txBody>
      <dsp:txXfrm>
        <a:off x="418" y="1534"/>
        <a:ext cx="2107986" cy="1012968"/>
      </dsp:txXfrm>
    </dsp:sp>
    <dsp:sp modelId="{10762D3E-33D1-4ABC-B18C-C05058D2F0A9}">
      <dsp:nvSpPr>
        <dsp:cNvPr id="0" name=""/>
        <dsp:cNvSpPr/>
      </dsp:nvSpPr>
      <dsp:spPr>
        <a:xfrm rot="5400000">
          <a:off x="4432614" y="-1158446"/>
          <a:ext cx="810374" cy="5460165"/>
        </a:xfrm>
        <a:prstGeom prst="round2SameRect">
          <a:avLst/>
        </a:prstGeom>
        <a:solidFill>
          <a:schemeClr val="accent2">
            <a:tint val="40000"/>
            <a:alpha val="90000"/>
            <a:hueOff val="2512910"/>
            <a:satOff val="-2189"/>
            <a:lumOff val="-3"/>
            <a:alphaOff val="0"/>
          </a:schemeClr>
        </a:solidFill>
        <a:ln w="9525" cap="flat" cmpd="sng" algn="ctr">
          <a:solidFill>
            <a:schemeClr val="accent2">
              <a:tint val="40000"/>
              <a:alpha val="90000"/>
              <a:hueOff val="2512910"/>
              <a:satOff val="-2189"/>
              <a:lumOff val="-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33450">
            <a:lnSpc>
              <a:spcPct val="90000"/>
            </a:lnSpc>
            <a:spcBef>
              <a:spcPct val="0"/>
            </a:spcBef>
            <a:spcAft>
              <a:spcPct val="15000"/>
            </a:spcAft>
            <a:buChar char="••"/>
          </a:pPr>
          <a:r>
            <a:rPr lang="zh-CN" altLang="en-US" sz="2100" kern="1200" dirty="0" smtClean="0">
              <a:solidFill>
                <a:schemeClr val="tx1"/>
              </a:solidFill>
              <a:latin typeface="微软雅黑" pitchFamily="34" charset="-122"/>
              <a:ea typeface="微软雅黑" pitchFamily="34" charset="-122"/>
            </a:rPr>
            <a:t>鞋子、腰带、公文包应为同一颜色。一般以黑色为主</a:t>
          </a:r>
        </a:p>
      </dsp:txBody>
      <dsp:txXfrm rot="5400000">
        <a:off x="4432614" y="-1158446"/>
        <a:ext cx="810374" cy="5460165"/>
      </dsp:txXfrm>
    </dsp:sp>
    <dsp:sp modelId="{94A1B747-FDCD-47CE-B8D1-EDDF96E7C520}">
      <dsp:nvSpPr>
        <dsp:cNvPr id="0" name=""/>
        <dsp:cNvSpPr/>
      </dsp:nvSpPr>
      <dsp:spPr>
        <a:xfrm>
          <a:off x="418" y="1065151"/>
          <a:ext cx="2107300" cy="1012968"/>
        </a:xfrm>
        <a:prstGeom prst="roundRect">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三一定律</a:t>
          </a:r>
        </a:p>
      </dsp:txBody>
      <dsp:txXfrm>
        <a:off x="418" y="1065151"/>
        <a:ext cx="2107300" cy="1012968"/>
      </dsp:txXfrm>
    </dsp:sp>
    <dsp:sp modelId="{6673CFC0-3E2E-43BA-958D-2A24A78DDF3B}">
      <dsp:nvSpPr>
        <dsp:cNvPr id="0" name=""/>
        <dsp:cNvSpPr/>
      </dsp:nvSpPr>
      <dsp:spPr>
        <a:xfrm rot="5400000">
          <a:off x="4418672" y="-95074"/>
          <a:ext cx="841347" cy="5460655"/>
        </a:xfrm>
        <a:prstGeom prst="round2SameRect">
          <a:avLst/>
        </a:prstGeom>
        <a:solidFill>
          <a:schemeClr val="accent2">
            <a:tint val="40000"/>
            <a:alpha val="90000"/>
            <a:hueOff val="5025821"/>
            <a:satOff val="-4378"/>
            <a:lumOff val="-6"/>
            <a:alphaOff val="0"/>
          </a:schemeClr>
        </a:solidFill>
        <a:ln w="9525" cap="flat" cmpd="sng" algn="ctr">
          <a:solidFill>
            <a:schemeClr val="accent2">
              <a:tint val="40000"/>
              <a:alpha val="90000"/>
              <a:hueOff val="5025821"/>
              <a:satOff val="-4378"/>
              <a:lumOff val="-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33450">
            <a:lnSpc>
              <a:spcPct val="90000"/>
            </a:lnSpc>
            <a:spcBef>
              <a:spcPct val="0"/>
            </a:spcBef>
            <a:spcAft>
              <a:spcPct val="15000"/>
            </a:spcAft>
            <a:buChar char="••"/>
          </a:pPr>
          <a:r>
            <a:rPr lang="zh-CN" altLang="en-US" sz="2100" kern="1200" dirty="0" smtClean="0">
              <a:latin typeface="微软雅黑" pitchFamily="34" charset="-122"/>
              <a:ea typeface="微软雅黑" pitchFamily="34" charset="-122"/>
            </a:rPr>
            <a:t>过于暴露、过于短小、过于紧身</a:t>
          </a:r>
          <a:endParaRPr lang="zh-CN" altLang="en-US" sz="2100" kern="1200" dirty="0">
            <a:latin typeface="微软雅黑" pitchFamily="34" charset="-122"/>
            <a:ea typeface="微软雅黑" pitchFamily="34" charset="-122"/>
          </a:endParaRPr>
        </a:p>
        <a:p>
          <a:pPr marL="171450" lvl="1" indent="-171450" algn="l" defTabSz="800100">
            <a:lnSpc>
              <a:spcPct val="90000"/>
            </a:lnSpc>
            <a:spcBef>
              <a:spcPct val="0"/>
            </a:spcBef>
            <a:spcAft>
              <a:spcPct val="15000"/>
            </a:spcAft>
            <a:buChar char="••"/>
          </a:pPr>
          <a:endParaRPr lang="zh-CN" altLang="en-US" sz="1800" kern="1200" dirty="0"/>
        </a:p>
      </dsp:txBody>
      <dsp:txXfrm rot="5400000">
        <a:off x="4418672" y="-95074"/>
        <a:ext cx="841347" cy="5460655"/>
      </dsp:txXfrm>
    </dsp:sp>
    <dsp:sp modelId="{6CF16833-FA6B-45BE-9E44-B659B7E3A9B1}">
      <dsp:nvSpPr>
        <dsp:cNvPr id="0" name=""/>
        <dsp:cNvSpPr/>
      </dsp:nvSpPr>
      <dsp:spPr>
        <a:xfrm>
          <a:off x="418" y="2128768"/>
          <a:ext cx="2108600" cy="1012968"/>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三大禁忌</a:t>
          </a:r>
        </a:p>
      </dsp:txBody>
      <dsp:txXfrm>
        <a:off x="418" y="2128768"/>
        <a:ext cx="2108600" cy="101296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E5648035-0689-4F26-A7D3-0A505EE9E30C}"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78807405-D094-4BF1-A566-230608A96D9D}"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D7EA3921-98CB-41EB-83D2-10F3B44A380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87BB6845-2186-4F32-94D5-D6C6CD3BA3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noTextEdit="1"/>
          </p:cNvSpPr>
          <p:nvPr>
            <p:ph type="sldImg"/>
          </p:nvPr>
        </p:nvSpPr>
        <p:spPr bwMode="auto">
          <a:noFill/>
          <a:ln>
            <a:solidFill>
              <a:srgbClr val="000000"/>
            </a:solidFill>
            <a:miter lim="800000"/>
          </a:ln>
        </p:spPr>
      </p:sp>
      <p:sp>
        <p:nvSpPr>
          <p:cNvPr id="8089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899" name="灯片编号占位符 3"/>
          <p:cNvSpPr>
            <a:spLocks noGrp="1"/>
          </p:cNvSpPr>
          <p:nvPr>
            <p:ph type="sldNum" sz="quarter" idx="5"/>
          </p:nvPr>
        </p:nvSpPr>
        <p:spPr bwMode="auto">
          <a:noFill/>
          <a:ln>
            <a:miter lim="800000"/>
          </a:ln>
        </p:spPr>
        <p:txBody>
          <a:bodyPr wrap="square" numCol="1" anchorCtr="0" compatLnSpc="1"/>
          <a:lstStyle/>
          <a:p>
            <a:fld id="{DB7E0C77-FC2D-4F15-B065-78B52A17EADE}" type="slidenum">
              <a:rPr lang="zh-CN" altLang="en-US" smtClean="0">
                <a:latin typeface="Arial" panose="020B0604020202020204" pitchFamily="34" charset="0"/>
                <a:ea typeface="宋体" panose="02010600030101010101" pitchFamily="2" charset="-122"/>
              </a:rPr>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bwMode="auto">
          <a:noFill/>
          <a:ln>
            <a:miter lim="800000"/>
          </a:ln>
        </p:spPr>
        <p:txBody>
          <a:bodyPr wrap="square" numCol="1" anchorCtr="0" compatLnSpc="1"/>
          <a:lstStyle/>
          <a:p>
            <a:fld id="{A5496BB9-97FE-4B7A-904D-F1922FC54432}"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19810"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7F402F8E-D228-45C2-8861-A2C8AD18B8FC}" type="slidenum">
              <a:rPr lang="en-US" altLang="zh-CN"/>
            </a:fld>
            <a:endParaRPr lang="en-US" altLang="zh-CN"/>
          </a:p>
        </p:txBody>
      </p:sp>
      <p:sp>
        <p:nvSpPr>
          <p:cNvPr id="119811" name="Rectangle 2"/>
          <p:cNvSpPr>
            <a:spLocks noGrp="1" noRot="1" noChangeAspect="1" noChangeArrowheads="1" noTextEdit="1"/>
          </p:cNvSpPr>
          <p:nvPr>
            <p:ph type="sldImg"/>
          </p:nvPr>
        </p:nvSpPr>
        <p:spPr bwMode="auto">
          <a:noFill/>
          <a:ln>
            <a:solidFill>
              <a:srgbClr val="000000"/>
            </a:solidFill>
            <a:miter lim="800000"/>
          </a:ln>
        </p:spPr>
      </p:sp>
      <p:sp>
        <p:nvSpPr>
          <p:cNvPr id="119812" name="Rectangle 3"/>
          <p:cNvSpPr>
            <a:spLocks noGrp="1" noChangeArrowheads="1"/>
          </p:cNvSpPr>
          <p:nvPr>
            <p:ph type="body" idx="1"/>
          </p:nvPr>
        </p:nvSpPr>
        <p:spPr bwMode="auto">
          <a:noFill/>
        </p:spPr>
        <p:txBody>
          <a:bodyPr wrap="square" numCol="1" anchor="t" anchorCtr="0" compatLnSpc="1"/>
          <a:lstStyle/>
          <a:p>
            <a:pPr eaLnBrk="1" hangingPunct="1"/>
            <a:r>
              <a:rPr lang="zh-CN" altLang="en-US" smtClean="0">
                <a:latin typeface="Arial" panose="020B0604020202020204" pitchFamily="34" charset="0"/>
              </a:rPr>
              <a:t>（</a:t>
            </a:r>
            <a:endParaRPr lang="zh-CN" altLang="en-US"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bwMode="auto">
          <a:noFill/>
          <a:ln>
            <a:miter lim="800000"/>
          </a:ln>
        </p:spPr>
        <p:txBody>
          <a:bodyPr wrap="square" numCol="1" anchorCtr="0" compatLnSpc="1"/>
          <a:lstStyle/>
          <a:p>
            <a:fld id="{F0151A17-A3CF-4BB1-8D61-D731BFA5B03F}"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21858"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D644FB37-3FD5-4722-803E-08E4FEC3F432}" type="slidenum">
              <a:rPr lang="en-US" altLang="zh-CN"/>
            </a:fld>
            <a:endParaRPr lang="en-US" altLang="zh-CN"/>
          </a:p>
        </p:txBody>
      </p:sp>
      <p:sp>
        <p:nvSpPr>
          <p:cNvPr id="121859" name="Rectangle 2"/>
          <p:cNvSpPr>
            <a:spLocks noGrp="1" noRot="1" noChangeAspect="1" noChangeArrowheads="1" noTextEdit="1"/>
          </p:cNvSpPr>
          <p:nvPr>
            <p:ph type="sldImg"/>
          </p:nvPr>
        </p:nvSpPr>
        <p:spPr bwMode="auto">
          <a:noFill/>
          <a:ln>
            <a:solidFill>
              <a:srgbClr val="000000"/>
            </a:solidFill>
            <a:miter lim="800000"/>
          </a:ln>
        </p:spPr>
      </p:sp>
      <p:sp>
        <p:nvSpPr>
          <p:cNvPr id="121860"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幻灯片图像占位符 1"/>
          <p:cNvSpPr>
            <a:spLocks noGrp="1" noRot="1" noChangeAspect="1" noTextEdit="1"/>
          </p:cNvSpPr>
          <p:nvPr>
            <p:ph type="sldImg"/>
          </p:nvPr>
        </p:nvSpPr>
        <p:spPr bwMode="auto">
          <a:noFill/>
          <a:ln>
            <a:solidFill>
              <a:srgbClr val="000000"/>
            </a:solidFill>
            <a:miter lim="800000"/>
          </a:ln>
        </p:spPr>
      </p:sp>
      <p:sp>
        <p:nvSpPr>
          <p:cNvPr id="12493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noTextEdit="1"/>
          </p:cNvSpPr>
          <p:nvPr>
            <p:ph type="sldImg"/>
          </p:nvPr>
        </p:nvSpPr>
        <p:spPr bwMode="auto">
          <a:noFill/>
          <a:ln>
            <a:solidFill>
              <a:srgbClr val="000000"/>
            </a:solidFill>
            <a:miter lim="800000"/>
          </a:ln>
        </p:spPr>
      </p:sp>
      <p:sp>
        <p:nvSpPr>
          <p:cNvPr id="13517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35171" name="灯片编号占位符 3"/>
          <p:cNvSpPr>
            <a:spLocks noGrp="1"/>
          </p:cNvSpPr>
          <p:nvPr>
            <p:ph type="sldNum" sz="quarter" idx="5"/>
          </p:nvPr>
        </p:nvSpPr>
        <p:spPr bwMode="auto">
          <a:noFill/>
          <a:ln>
            <a:miter lim="800000"/>
          </a:ln>
        </p:spPr>
        <p:txBody>
          <a:bodyPr wrap="square" numCol="1" anchorCtr="0" compatLnSpc="1"/>
          <a:lstStyle/>
          <a:p>
            <a:fld id="{9E11B99D-DA5F-4A42-9DF2-FB2D2CD2D56F}" type="slidenum">
              <a:rPr lang="zh-CN" altLang="en-US" smtClean="0">
                <a:latin typeface="Calibri" panose="020F0502020204030204" pitchFamily="34" charset="0"/>
                <a:ea typeface="宋体" panose="02010600030101010101" pitchFamily="2" charset="-122"/>
              </a:rPr>
            </a:fld>
            <a:endParaRPr lang="zh-CN" altLang="en-US" smtClean="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7"/>
          <p:cNvSpPr>
            <a:spLocks noGrp="1" noChangeArrowheads="1"/>
          </p:cNvSpPr>
          <p:nvPr>
            <p:ph type="sldNum" sz="quarter" idx="5"/>
          </p:nvPr>
        </p:nvSpPr>
        <p:spPr bwMode="auto">
          <a:noFill/>
          <a:ln>
            <a:miter lim="800000"/>
          </a:ln>
        </p:spPr>
        <p:txBody>
          <a:bodyPr wrap="square" numCol="1" anchorCtr="0" compatLnSpc="1"/>
          <a:lstStyle/>
          <a:p>
            <a:fld id="{EEC8F600-76AC-4406-89D1-5DEF35A89BAC}"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37218"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E03852C2-7A3D-41FE-A8B7-CA28B6FE2AD3}" type="slidenum">
              <a:rPr lang="en-US" altLang="zh-CN"/>
            </a:fld>
            <a:endParaRPr lang="en-US" altLang="zh-CN"/>
          </a:p>
        </p:txBody>
      </p:sp>
      <p:sp>
        <p:nvSpPr>
          <p:cNvPr id="137219" name="Rectangle 2"/>
          <p:cNvSpPr>
            <a:spLocks noGrp="1" noRot="1" noChangeAspect="1" noChangeArrowheads="1" noTextEdit="1"/>
          </p:cNvSpPr>
          <p:nvPr>
            <p:ph type="sldImg"/>
          </p:nvPr>
        </p:nvSpPr>
        <p:spPr bwMode="auto">
          <a:noFill/>
          <a:ln>
            <a:solidFill>
              <a:srgbClr val="000000"/>
            </a:solidFill>
            <a:miter lim="800000"/>
          </a:ln>
        </p:spPr>
      </p:sp>
      <p:sp>
        <p:nvSpPr>
          <p:cNvPr id="137220" name="Rectangle 3"/>
          <p:cNvSpPr>
            <a:spLocks noGrp="1" noChangeArrowheads="1"/>
          </p:cNvSpPr>
          <p:nvPr>
            <p:ph type="body" idx="1"/>
          </p:nvPr>
        </p:nvSpPr>
        <p:spPr bwMode="auto">
          <a:noFill/>
        </p:spPr>
        <p:txBody>
          <a:bodyPr wrap="square" numCol="1" anchor="t" anchorCtr="0" compatLnSpc="1"/>
          <a:lstStyle/>
          <a:p>
            <a:pPr eaLnBrk="1" hangingPunct="1">
              <a:lnSpc>
                <a:spcPct val="80000"/>
              </a:lnSpc>
            </a:pPr>
            <a:r>
              <a:rPr lang="en-US" altLang="zh-CN" sz="1000" smtClean="0"/>
              <a:t>  </a:t>
            </a:r>
            <a:endParaRPr lang="zh-CN" altLang="zh-CN" sz="10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bwMode="auto">
          <a:noFill/>
          <a:ln>
            <a:miter lim="800000"/>
          </a:ln>
        </p:spPr>
        <p:txBody>
          <a:bodyPr wrap="square" numCol="1" anchorCtr="0" compatLnSpc="1"/>
          <a:lstStyle/>
          <a:p>
            <a:fld id="{C09409FF-BEEB-44A4-8113-5911C4A60197}"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42338"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D2DB7371-5945-4F5D-9406-36D312A4F7B0}" type="slidenum">
              <a:rPr lang="en-US" altLang="zh-CN"/>
            </a:fld>
            <a:endParaRPr lang="en-US" altLang="zh-CN"/>
          </a:p>
        </p:txBody>
      </p:sp>
      <p:sp>
        <p:nvSpPr>
          <p:cNvPr id="142339" name="Rectangle 2"/>
          <p:cNvSpPr>
            <a:spLocks noGrp="1" noRot="1" noChangeAspect="1" noChangeArrowheads="1" noTextEdit="1"/>
          </p:cNvSpPr>
          <p:nvPr>
            <p:ph type="sldImg"/>
          </p:nvPr>
        </p:nvSpPr>
        <p:spPr bwMode="auto">
          <a:noFill/>
          <a:ln>
            <a:solidFill>
              <a:srgbClr val="000000"/>
            </a:solidFill>
            <a:miter lim="800000"/>
          </a:ln>
        </p:spPr>
      </p:sp>
      <p:sp>
        <p:nvSpPr>
          <p:cNvPr id="142340" name="Rectangle 3"/>
          <p:cNvSpPr>
            <a:spLocks noGrp="1" noChangeArrowheads="1"/>
          </p:cNvSpPr>
          <p:nvPr>
            <p:ph type="body" idx="1"/>
          </p:nvPr>
        </p:nvSpPr>
        <p:spPr bwMode="auto">
          <a:noFill/>
        </p:spPr>
        <p:txBody>
          <a:bodyPr wrap="square" numCol="1" anchor="t" anchorCtr="0" compatLnSpc="1"/>
          <a:lstStyle/>
          <a:p>
            <a:pPr eaLnBrk="1" hangingPunct="1">
              <a:lnSpc>
                <a:spcPct val="80000"/>
              </a:lnSpc>
            </a:pPr>
            <a:endParaRPr lang="zh-CN" altLang="zh-CN" sz="9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7"/>
          <p:cNvSpPr>
            <a:spLocks noGrp="1" noChangeArrowheads="1"/>
          </p:cNvSpPr>
          <p:nvPr>
            <p:ph type="sldNum" sz="quarter" idx="5"/>
          </p:nvPr>
        </p:nvSpPr>
        <p:spPr bwMode="auto">
          <a:noFill/>
          <a:ln>
            <a:miter lim="800000"/>
          </a:ln>
        </p:spPr>
        <p:txBody>
          <a:bodyPr wrap="square" numCol="1" anchorCtr="0" compatLnSpc="1"/>
          <a:lstStyle/>
          <a:p>
            <a:fld id="{3EEF143E-31A6-4B34-8AE6-344640B0D92F}"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47458"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39D62758-6C75-4B5A-B45B-634174D6F99D}" type="slidenum">
              <a:rPr lang="en-US" altLang="zh-CN"/>
            </a:fld>
            <a:endParaRPr lang="en-US" altLang="zh-CN"/>
          </a:p>
        </p:txBody>
      </p:sp>
      <p:sp>
        <p:nvSpPr>
          <p:cNvPr id="147459" name="Rectangle 2"/>
          <p:cNvSpPr>
            <a:spLocks noGrp="1" noRot="1" noChangeAspect="1" noChangeArrowheads="1" noTextEdit="1"/>
          </p:cNvSpPr>
          <p:nvPr>
            <p:ph type="sldImg"/>
          </p:nvPr>
        </p:nvSpPr>
        <p:spPr bwMode="auto">
          <a:noFill/>
          <a:ln>
            <a:solidFill>
              <a:srgbClr val="000000"/>
            </a:solidFill>
            <a:miter lim="800000"/>
          </a:ln>
        </p:spPr>
      </p:sp>
      <p:sp>
        <p:nvSpPr>
          <p:cNvPr id="147460" name="Rectangle 3"/>
          <p:cNvSpPr>
            <a:spLocks noGrp="1" noChangeArrowheads="1"/>
          </p:cNvSpPr>
          <p:nvPr>
            <p:ph type="body" idx="1"/>
          </p:nvPr>
        </p:nvSpPr>
        <p:spPr bwMode="auto">
          <a:noFill/>
        </p:spPr>
        <p:txBody>
          <a:bodyPr wrap="square" numCol="1" anchor="t" anchorCtr="0" compatLnSpc="1"/>
          <a:lstStyle/>
          <a:p>
            <a:pPr eaLnBrk="1" hangingPunct="1">
              <a:lnSpc>
                <a:spcPct val="80000"/>
              </a:lnSpc>
            </a:pPr>
            <a:endParaRPr lang="zh-CN" altLang="zh-CN" sz="8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a:spLocks noGrp="1" noChangeArrowheads="1"/>
          </p:cNvSpPr>
          <p:nvPr>
            <p:ph type="sldNum" sz="quarter" idx="5"/>
          </p:nvPr>
        </p:nvSpPr>
        <p:spPr bwMode="auto">
          <a:noFill/>
          <a:ln>
            <a:miter lim="800000"/>
          </a:ln>
        </p:spPr>
        <p:txBody>
          <a:bodyPr wrap="square" numCol="1" anchorCtr="0" compatLnSpc="1"/>
          <a:lstStyle/>
          <a:p>
            <a:fld id="{481FCB81-90D6-4CF6-BD4D-B3F4F40A774A}"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52578" name="Rectangle 2"/>
          <p:cNvSpPr>
            <a:spLocks noGrp="1" noRot="1" noChangeAspect="1" noChangeArrowheads="1" noTextEdit="1"/>
          </p:cNvSpPr>
          <p:nvPr>
            <p:ph type="sldImg"/>
          </p:nvPr>
        </p:nvSpPr>
        <p:spPr bwMode="auto">
          <a:noFill/>
          <a:ln>
            <a:solidFill>
              <a:srgbClr val="000000"/>
            </a:solidFill>
            <a:miter lim="800000"/>
          </a:ln>
        </p:spPr>
      </p:sp>
      <p:sp>
        <p:nvSpPr>
          <p:cNvPr id="152579" name="Rectangle 3"/>
          <p:cNvSpPr>
            <a:spLocks noGrp="1" noChangeArrowheads="1"/>
          </p:cNvSpPr>
          <p:nvPr>
            <p:ph type="body" idx="1"/>
          </p:nvPr>
        </p:nvSpPr>
        <p:spPr bwMode="auto">
          <a:xfrm>
            <a:off x="912813" y="4343400"/>
            <a:ext cx="5032375" cy="4114800"/>
          </a:xfrm>
          <a:noFill/>
        </p:spPr>
        <p:txBody>
          <a:bodyPr wrap="square" numCol="1" anchor="t" anchorCtr="0" compatLnSpc="1"/>
          <a:lstStyle/>
          <a:p>
            <a:pPr eaLnBrk="1" hangingPunct="1"/>
            <a:r>
              <a:rPr lang="zh-CN" altLang="en-US" smtClean="0"/>
              <a:t>录像</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noTextEdit="1"/>
          </p:cNvSpPr>
          <p:nvPr>
            <p:ph type="sldImg"/>
          </p:nvPr>
        </p:nvSpPr>
        <p:spPr bwMode="auto">
          <a:noFill/>
          <a:ln>
            <a:solidFill>
              <a:srgbClr val="000000"/>
            </a:solidFill>
            <a:miter lim="800000"/>
          </a:ln>
        </p:spPr>
      </p:sp>
      <p:sp>
        <p:nvSpPr>
          <p:cNvPr id="8294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en-US" altLang="zh-CN" smtClean="0"/>
          </a:p>
        </p:txBody>
      </p:sp>
      <p:sp>
        <p:nvSpPr>
          <p:cNvPr id="82947" name="灯片编号占位符 3"/>
          <p:cNvSpPr>
            <a:spLocks noGrp="1"/>
          </p:cNvSpPr>
          <p:nvPr>
            <p:ph type="sldNum" sz="quarter" idx="5"/>
          </p:nvPr>
        </p:nvSpPr>
        <p:spPr bwMode="auto">
          <a:noFill/>
          <a:ln>
            <a:miter lim="800000"/>
          </a:ln>
        </p:spPr>
        <p:txBody>
          <a:bodyPr wrap="square" numCol="1" anchorCtr="0" compatLnSpc="1"/>
          <a:lstStyle/>
          <a:p>
            <a:fld id="{1A7C1A7A-C07E-4805-8CD3-3DE3B13C1898}" type="slidenum">
              <a:rPr lang="zh-CN" altLang="en-US" smtClean="0">
                <a:latin typeface="Arial" panose="020B0604020202020204" pitchFamily="34" charset="0"/>
                <a:ea typeface="宋体" panose="02010600030101010101" pitchFamily="2" charset="-122"/>
              </a:rPr>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ln>
        </p:spPr>
      </p:sp>
      <p:sp>
        <p:nvSpPr>
          <p:cNvPr id="8601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en-US" altLang="zh-CN" smtClean="0"/>
          </a:p>
        </p:txBody>
      </p:sp>
      <p:sp>
        <p:nvSpPr>
          <p:cNvPr id="86019" name="灯片编号占位符 3"/>
          <p:cNvSpPr>
            <a:spLocks noGrp="1"/>
          </p:cNvSpPr>
          <p:nvPr>
            <p:ph type="sldNum" sz="quarter" idx="5"/>
          </p:nvPr>
        </p:nvSpPr>
        <p:spPr bwMode="auto">
          <a:noFill/>
          <a:ln>
            <a:miter lim="800000"/>
          </a:ln>
        </p:spPr>
        <p:txBody>
          <a:bodyPr wrap="square" numCol="1" anchorCtr="0" compatLnSpc="1"/>
          <a:lstStyle/>
          <a:p>
            <a:fld id="{7214DE29-1115-4E28-97F7-01D524A7483A}" type="slidenum">
              <a:rPr lang="zh-CN" altLang="en-US" smtClean="0">
                <a:latin typeface="Arial" panose="020B0604020202020204" pitchFamily="34" charset="0"/>
                <a:ea typeface="宋体" panose="02010600030101010101" pitchFamily="2" charset="-122"/>
              </a:rPr>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ln>
        </p:spPr>
      </p:sp>
      <p:sp>
        <p:nvSpPr>
          <p:cNvPr id="880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88067" name="灯片编号占位符 3"/>
          <p:cNvSpPr>
            <a:spLocks noGrp="1"/>
          </p:cNvSpPr>
          <p:nvPr>
            <p:ph type="sldNum" sz="quarter" idx="5"/>
          </p:nvPr>
        </p:nvSpPr>
        <p:spPr bwMode="auto">
          <a:noFill/>
          <a:ln>
            <a:miter lim="800000"/>
          </a:ln>
        </p:spPr>
        <p:txBody>
          <a:bodyPr wrap="square" numCol="1" anchorCtr="0" compatLnSpc="1"/>
          <a:lstStyle/>
          <a:p>
            <a:fld id="{8011F9D8-39C1-4001-8142-EB67C4E3A287}" type="slidenum">
              <a:rPr lang="zh-CN" altLang="en-US" smtClean="0">
                <a:latin typeface="Arial" panose="020B0604020202020204" pitchFamily="34" charset="0"/>
                <a:ea typeface="宋体" panose="02010600030101010101" pitchFamily="2" charset="-122"/>
              </a:rPr>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TextEdit="1"/>
          </p:cNvSpPr>
          <p:nvPr>
            <p:ph type="sldImg"/>
          </p:nvPr>
        </p:nvSpPr>
        <p:spPr bwMode="auto">
          <a:noFill/>
          <a:ln>
            <a:solidFill>
              <a:srgbClr val="000000"/>
            </a:solidFill>
            <a:miter lim="800000"/>
          </a:ln>
        </p:spPr>
      </p:sp>
      <p:sp>
        <p:nvSpPr>
          <p:cNvPr id="96258" name="Rectangle 3"/>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solidFill>
                  <a:srgbClr val="000099"/>
                </a:solidFill>
                <a:latin typeface="黑体" panose="02010609060101010101" pitchFamily="49" charset="-122"/>
                <a:ea typeface="黑体" panose="02010609060101010101" pitchFamily="49" charset="-122"/>
              </a:rPr>
              <a:t>杰克</a:t>
            </a:r>
            <a:r>
              <a:rPr lang="en-US" altLang="zh-CN" smtClean="0">
                <a:solidFill>
                  <a:srgbClr val="000099"/>
                </a:solidFill>
                <a:ea typeface="黑体" panose="02010609060101010101" pitchFamily="49" charset="-122"/>
              </a:rPr>
              <a:t>·</a:t>
            </a:r>
            <a:r>
              <a:rPr lang="zh-CN" altLang="en-US" smtClean="0">
                <a:solidFill>
                  <a:srgbClr val="000099"/>
                </a:solidFill>
                <a:latin typeface="黑体" panose="02010609060101010101" pitchFamily="49" charset="-122"/>
                <a:ea typeface="黑体" panose="02010609060101010101" pitchFamily="49" charset="-122"/>
              </a:rPr>
              <a:t>韦尔奇 </a:t>
            </a:r>
            <a:r>
              <a:rPr lang="en-US" altLang="zh-CN" smtClean="0">
                <a:solidFill>
                  <a:srgbClr val="000099"/>
                </a:solidFill>
                <a:latin typeface="黑体" panose="02010609060101010101" pitchFamily="49" charset="-122"/>
                <a:ea typeface="黑体" panose="02010609060101010101" pitchFamily="49" charset="-122"/>
              </a:rPr>
              <a:t>1960 </a:t>
            </a:r>
            <a:r>
              <a:rPr lang="zh-CN" altLang="en-US" smtClean="0">
                <a:solidFill>
                  <a:srgbClr val="000099"/>
                </a:solidFill>
                <a:latin typeface="黑体" panose="02010609060101010101" pitchFamily="49" charset="-122"/>
                <a:ea typeface="黑体" panose="02010609060101010101" pitchFamily="49" charset="-122"/>
              </a:rPr>
              <a:t>年在 </a:t>
            </a:r>
            <a:r>
              <a:rPr lang="en-US" altLang="zh-CN" smtClean="0">
                <a:solidFill>
                  <a:srgbClr val="000099"/>
                </a:solidFill>
                <a:latin typeface="黑体" panose="02010609060101010101" pitchFamily="49" charset="-122"/>
                <a:ea typeface="黑体" panose="02010609060101010101" pitchFamily="49" charset="-122"/>
              </a:rPr>
              <a:t>GE </a:t>
            </a:r>
            <a:r>
              <a:rPr lang="zh-CN" altLang="en-US" smtClean="0">
                <a:solidFill>
                  <a:srgbClr val="000099"/>
                </a:solidFill>
                <a:latin typeface="黑体" panose="02010609060101010101" pitchFamily="49" charset="-122"/>
                <a:ea typeface="黑体" panose="02010609060101010101" pitchFamily="49" charset="-122"/>
              </a:rPr>
              <a:t>公司开始自己的职业生涯， </a:t>
            </a:r>
            <a:r>
              <a:rPr lang="en-US" altLang="zh-CN" smtClean="0">
                <a:solidFill>
                  <a:srgbClr val="000099"/>
                </a:solidFill>
                <a:latin typeface="黑体" panose="02010609060101010101" pitchFamily="49" charset="-122"/>
                <a:ea typeface="黑体" panose="02010609060101010101" pitchFamily="49" charset="-122"/>
              </a:rPr>
              <a:t>1981 </a:t>
            </a:r>
            <a:r>
              <a:rPr lang="zh-CN" altLang="en-US" smtClean="0">
                <a:solidFill>
                  <a:srgbClr val="000099"/>
                </a:solidFill>
                <a:latin typeface="黑体" panose="02010609060101010101" pitchFamily="49" charset="-122"/>
                <a:ea typeface="黑体" panose="02010609060101010101" pitchFamily="49" charset="-122"/>
              </a:rPr>
              <a:t>年成为该公司的第八任董事长兼 </a:t>
            </a:r>
            <a:r>
              <a:rPr lang="en-US" altLang="zh-CN" smtClean="0">
                <a:solidFill>
                  <a:srgbClr val="000099"/>
                </a:solidFill>
                <a:latin typeface="黑体" panose="02010609060101010101" pitchFamily="49" charset="-122"/>
                <a:ea typeface="黑体" panose="02010609060101010101" pitchFamily="49" charset="-122"/>
              </a:rPr>
              <a:t>CEO </a:t>
            </a:r>
            <a:r>
              <a:rPr lang="zh-CN" altLang="en-US" smtClean="0">
                <a:solidFill>
                  <a:srgbClr val="000099"/>
                </a:solidFill>
                <a:latin typeface="黑体" panose="02010609060101010101" pitchFamily="49" charset="-122"/>
                <a:ea typeface="黑体" panose="02010609060101010101" pitchFamily="49" charset="-122"/>
              </a:rPr>
              <a:t>。在任期间， </a:t>
            </a:r>
            <a:r>
              <a:rPr lang="en-US" altLang="zh-CN" smtClean="0">
                <a:solidFill>
                  <a:srgbClr val="000099"/>
                </a:solidFill>
                <a:latin typeface="黑体" panose="02010609060101010101" pitchFamily="49" charset="-122"/>
                <a:ea typeface="黑体" panose="02010609060101010101" pitchFamily="49" charset="-122"/>
              </a:rPr>
              <a:t>GE </a:t>
            </a:r>
            <a:r>
              <a:rPr lang="zh-CN" altLang="en-US" smtClean="0">
                <a:solidFill>
                  <a:srgbClr val="000099"/>
                </a:solidFill>
                <a:latin typeface="黑体" panose="02010609060101010101" pitchFamily="49" charset="-122"/>
                <a:ea typeface="黑体" panose="02010609060101010101" pitchFamily="49" charset="-122"/>
              </a:rPr>
              <a:t>公司的市值增长到 </a:t>
            </a:r>
            <a:r>
              <a:rPr lang="en-US" altLang="zh-CN" smtClean="0">
                <a:solidFill>
                  <a:srgbClr val="000099"/>
                </a:solidFill>
                <a:latin typeface="黑体" panose="02010609060101010101" pitchFamily="49" charset="-122"/>
                <a:ea typeface="黑体" panose="02010609060101010101" pitchFamily="49" charset="-122"/>
              </a:rPr>
              <a:t>4 000 </a:t>
            </a:r>
            <a:r>
              <a:rPr lang="zh-CN" altLang="en-US" smtClean="0">
                <a:solidFill>
                  <a:srgbClr val="000099"/>
                </a:solidFill>
                <a:latin typeface="黑体" panose="02010609060101010101" pitchFamily="49" charset="-122"/>
                <a:ea typeface="黑体" panose="02010609060101010101" pitchFamily="49" charset="-122"/>
              </a:rPr>
              <a:t>亿美元，高居世界第一。 </a:t>
            </a:r>
            <a:endParaRPr lang="zh-CN" altLang="en-US" smtClean="0">
              <a:solidFill>
                <a:srgbClr val="000099"/>
              </a:solidFill>
              <a:latin typeface="黑体" panose="02010609060101010101" pitchFamily="49" charset="-122"/>
              <a:ea typeface="黑体" panose="02010609060101010101" pitchFamily="49" charset="-122"/>
            </a:endParaRPr>
          </a:p>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bwMode="auto">
          <a:noFill/>
          <a:ln>
            <a:miter lim="800000"/>
          </a:ln>
        </p:spPr>
        <p:txBody>
          <a:bodyPr wrap="square" numCol="1" anchorCtr="0" compatLnSpc="1"/>
          <a:lstStyle/>
          <a:p>
            <a:fld id="{F1615B15-2CB4-4663-B00C-BFCCFF8A1B94}"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98306" name="Rectangle 2"/>
          <p:cNvSpPr>
            <a:spLocks noGrp="1" noRot="1" noChangeAspect="1" noChangeArrowheads="1" noTextEdit="1"/>
          </p:cNvSpPr>
          <p:nvPr>
            <p:ph type="sldImg"/>
          </p:nvPr>
        </p:nvSpPr>
        <p:spPr bwMode="auto">
          <a:noFill/>
          <a:ln>
            <a:solidFill>
              <a:srgbClr val="000000"/>
            </a:solidFill>
            <a:miter lim="800000"/>
          </a:ln>
        </p:spPr>
      </p:sp>
      <p:sp>
        <p:nvSpPr>
          <p:cNvPr id="98307"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bwMode="auto">
          <a:noFill/>
          <a:ln>
            <a:miter lim="800000"/>
          </a:ln>
        </p:spPr>
        <p:txBody>
          <a:bodyPr wrap="square" numCol="1" anchorCtr="0" compatLnSpc="1"/>
          <a:lstStyle/>
          <a:p>
            <a:fld id="{C41947C8-CF7A-4E1F-A3EB-EDAEC4D1D76D}"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00354" name="Rectangle 2"/>
          <p:cNvSpPr>
            <a:spLocks noGrp="1" noRot="1" noChangeAspect="1" noChangeArrowheads="1" noTextEdit="1"/>
          </p:cNvSpPr>
          <p:nvPr>
            <p:ph type="sldImg"/>
          </p:nvPr>
        </p:nvSpPr>
        <p:spPr bwMode="auto">
          <a:noFill/>
          <a:ln>
            <a:solidFill>
              <a:srgbClr val="000000"/>
            </a:solidFill>
            <a:miter lim="800000"/>
          </a:ln>
        </p:spPr>
      </p:sp>
      <p:sp>
        <p:nvSpPr>
          <p:cNvPr id="100355" name="Rectangle 3"/>
          <p:cNvSpPr>
            <a:spLocks noGrp="1" noChangeArrowheads="1"/>
          </p:cNvSpPr>
          <p:nvPr>
            <p:ph type="body" idx="1"/>
          </p:nvPr>
        </p:nvSpPr>
        <p:spPr bwMode="auto">
          <a:noFill/>
        </p:spPr>
        <p:txBody>
          <a:bodyPr wrap="square" numCol="1" anchor="t" anchorCtr="0" compatLnSpc="1"/>
          <a:lstStyle/>
          <a:p>
            <a:pPr eaLnBrk="1" hangingPunct="1"/>
            <a:endParaRPr lang="en-US" altLang="zh-CN" smtClean="0">
              <a:latin typeface="Arial" panose="020B0604020202020204" pitchFamily="34" charset="0"/>
            </a:endParaRPr>
          </a:p>
          <a:p>
            <a:pPr eaLnBrk="1" hangingPunct="1"/>
            <a:endParaRPr lang="en-US" altLang="zh-CN" smtClean="0">
              <a:latin typeface="Arial" panose="020B0604020202020204" pitchFamily="34" charset="0"/>
            </a:endParaRPr>
          </a:p>
          <a:p>
            <a:pPr eaLnBrk="1" hangingPunct="1"/>
            <a:endParaRPr lang="en-US" altLang="zh-CN" smtClean="0">
              <a:latin typeface="Arial" panose="020B0604020202020204" pitchFamily="34" charset="0"/>
            </a:endParaRPr>
          </a:p>
          <a:p>
            <a:pPr eaLnBrk="1" hangingPunct="1"/>
            <a:endParaRPr lang="en-US" altLang="zh-CN"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bwMode="auto">
          <a:noFill/>
          <a:ln>
            <a:miter lim="800000"/>
          </a:ln>
        </p:spPr>
        <p:txBody>
          <a:bodyPr wrap="square" numCol="1" anchorCtr="0" compatLnSpc="1"/>
          <a:lstStyle/>
          <a:p>
            <a:fld id="{9545826A-0123-41A5-B0C8-C1EFAF507DE9}"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15714"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7C4DAB50-00A5-47F6-B1A1-0D34B33356A5}" type="slidenum">
              <a:rPr lang="en-US" altLang="zh-CN"/>
            </a:fld>
            <a:endParaRPr lang="en-US" altLang="zh-CN"/>
          </a:p>
        </p:txBody>
      </p:sp>
      <p:sp>
        <p:nvSpPr>
          <p:cNvPr id="115715" name="Rectangle 2"/>
          <p:cNvSpPr>
            <a:spLocks noGrp="1" noRot="1" noChangeAspect="1" noChangeArrowheads="1" noTextEdit="1"/>
          </p:cNvSpPr>
          <p:nvPr>
            <p:ph type="sldImg"/>
          </p:nvPr>
        </p:nvSpPr>
        <p:spPr bwMode="auto">
          <a:noFill/>
          <a:ln>
            <a:solidFill>
              <a:srgbClr val="000000"/>
            </a:solidFill>
            <a:miter lim="800000"/>
          </a:ln>
        </p:spPr>
      </p:sp>
      <p:sp>
        <p:nvSpPr>
          <p:cNvPr id="115716"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bwMode="auto">
          <a:noFill/>
          <a:ln>
            <a:miter lim="800000"/>
          </a:ln>
        </p:spPr>
        <p:txBody>
          <a:bodyPr wrap="square" numCol="1" anchorCtr="0" compatLnSpc="1"/>
          <a:lstStyle/>
          <a:p>
            <a:fld id="{490CF86F-2146-459F-A06E-C23E1C2ABA79}" type="slidenum">
              <a:rPr lang="en-US" altLang="zh-CN"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
        <p:nvSpPr>
          <p:cNvPr id="117762"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6F1CB7D5-EF70-4314-86EF-B58F059E8741}" type="slidenum">
              <a:rPr lang="en-US" altLang="zh-CN"/>
            </a:fld>
            <a:endParaRPr lang="en-US" altLang="zh-CN"/>
          </a:p>
        </p:txBody>
      </p:sp>
      <p:sp>
        <p:nvSpPr>
          <p:cNvPr id="117763" name="Rectangle 2"/>
          <p:cNvSpPr>
            <a:spLocks noGrp="1" noRot="1" noChangeAspect="1" noChangeArrowheads="1" noTextEdit="1"/>
          </p:cNvSpPr>
          <p:nvPr>
            <p:ph type="sldImg"/>
          </p:nvPr>
        </p:nvSpPr>
        <p:spPr bwMode="auto">
          <a:noFill/>
          <a:ln>
            <a:solidFill>
              <a:srgbClr val="000000"/>
            </a:solidFill>
            <a:miter lim="800000"/>
          </a:ln>
        </p:spPr>
      </p:sp>
      <p:sp>
        <p:nvSpPr>
          <p:cNvPr id="117764"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9"/>
          <p:cNvSpPr>
            <a:spLocks noGrp="1" noChangeArrowheads="1"/>
          </p:cNvSpPr>
          <p:nvPr>
            <p:ph type="dt" sz="half" idx="10"/>
          </p:nvPr>
        </p:nvSpPr>
        <p:spPr/>
        <p:txBody>
          <a:bodyPr/>
          <a:lstStyle>
            <a:lvl1pPr>
              <a:defRPr/>
            </a:lvl1pPr>
          </a:lstStyle>
          <a:p>
            <a:pPr>
              <a:defRPr/>
            </a:pPr>
            <a:fld id="{A3ABAF5C-2A28-4BAD-A0EC-AC29B6571D2A}" type="datetimeFigureOut">
              <a:rPr lang="zh-CN" altLang="en-US"/>
            </a:fld>
            <a:endParaRPr lang="zh-CN" altLang="en-US"/>
          </a:p>
        </p:txBody>
      </p:sp>
      <p:sp>
        <p:nvSpPr>
          <p:cNvPr id="5"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17"/>
          <p:cNvSpPr>
            <a:spLocks noGrp="1" noChangeArrowheads="1"/>
          </p:cNvSpPr>
          <p:nvPr>
            <p:ph type="sldNum" sz="quarter" idx="12"/>
          </p:nvPr>
        </p:nvSpPr>
        <p:spPr/>
        <p:txBody>
          <a:bodyPr/>
          <a:lstStyle>
            <a:lvl1pPr>
              <a:defRPr/>
            </a:lvl1pPr>
          </a:lstStyle>
          <a:p>
            <a:pPr>
              <a:defRPr/>
            </a:pPr>
            <a:fld id="{CCE065D0-7AEC-4110-B84C-E55DAA24C937}"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9"/>
          <p:cNvSpPr>
            <a:spLocks noGrp="1" noChangeArrowheads="1"/>
          </p:cNvSpPr>
          <p:nvPr>
            <p:ph type="dt" sz="half" idx="10"/>
          </p:nvPr>
        </p:nvSpPr>
        <p:spPr/>
        <p:txBody>
          <a:bodyPr/>
          <a:lstStyle>
            <a:lvl1pPr>
              <a:defRPr/>
            </a:lvl1pPr>
          </a:lstStyle>
          <a:p>
            <a:pPr>
              <a:defRPr/>
            </a:pPr>
            <a:fld id="{4BFE86C7-3CCA-4BB5-B4BA-81ABBB35E358}" type="datetimeFigureOut">
              <a:rPr lang="zh-CN" altLang="en-US"/>
            </a:fld>
            <a:endParaRPr lang="zh-CN" altLang="en-US"/>
          </a:p>
        </p:txBody>
      </p:sp>
      <p:sp>
        <p:nvSpPr>
          <p:cNvPr id="5"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17"/>
          <p:cNvSpPr>
            <a:spLocks noGrp="1" noChangeArrowheads="1"/>
          </p:cNvSpPr>
          <p:nvPr>
            <p:ph type="sldNum" sz="quarter" idx="12"/>
          </p:nvPr>
        </p:nvSpPr>
        <p:spPr/>
        <p:txBody>
          <a:bodyPr/>
          <a:lstStyle>
            <a:lvl1pPr>
              <a:defRPr/>
            </a:lvl1pPr>
          </a:lstStyle>
          <a:p>
            <a:pPr>
              <a:defRPr/>
            </a:pPr>
            <a:fld id="{4B5FBFC5-2114-4ED0-B64F-6511F8BB25DB}"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9"/>
          <p:cNvSpPr>
            <a:spLocks noGrp="1" noChangeArrowheads="1"/>
          </p:cNvSpPr>
          <p:nvPr>
            <p:ph type="dt" sz="half" idx="10"/>
          </p:nvPr>
        </p:nvSpPr>
        <p:spPr/>
        <p:txBody>
          <a:bodyPr/>
          <a:lstStyle>
            <a:lvl1pPr>
              <a:defRPr/>
            </a:lvl1pPr>
          </a:lstStyle>
          <a:p>
            <a:pPr>
              <a:defRPr/>
            </a:pPr>
            <a:fld id="{C257CBA8-9EE3-4B4B-8229-77257F6D6991}" type="datetimeFigureOut">
              <a:rPr lang="zh-CN" altLang="en-US"/>
            </a:fld>
            <a:endParaRPr lang="zh-CN" altLang="en-US"/>
          </a:p>
        </p:txBody>
      </p:sp>
      <p:sp>
        <p:nvSpPr>
          <p:cNvPr id="5"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17"/>
          <p:cNvSpPr>
            <a:spLocks noGrp="1" noChangeArrowheads="1"/>
          </p:cNvSpPr>
          <p:nvPr>
            <p:ph type="sldNum" sz="quarter" idx="12"/>
          </p:nvPr>
        </p:nvSpPr>
        <p:spPr/>
        <p:txBody>
          <a:bodyPr/>
          <a:lstStyle>
            <a:lvl1pPr>
              <a:defRPr/>
            </a:lvl1pPr>
          </a:lstStyle>
          <a:p>
            <a:pPr>
              <a:defRPr/>
            </a:pPr>
            <a:fld id="{B54C38D0-A10D-4CFD-A8A0-78FBEA891F89}"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fld id="{3CBAC146-3A25-4985-B561-7E06C8F6D0F8}" type="datetimeFigureOut">
              <a:rPr lang="zh-CN" altLang="en-US"/>
            </a:fld>
            <a:endParaRPr lang="zh-CN" altLang="en-US"/>
          </a:p>
        </p:txBody>
      </p:sp>
      <p:sp>
        <p:nvSpPr>
          <p:cNvPr id="5"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26"/>
          <p:cNvSpPr>
            <a:spLocks noGrp="1" noChangeArrowheads="1"/>
          </p:cNvSpPr>
          <p:nvPr>
            <p:ph type="sldNum" sz="quarter" idx="12"/>
          </p:nvPr>
        </p:nvSpPr>
        <p:spPr/>
        <p:txBody>
          <a:bodyPr/>
          <a:lstStyle>
            <a:lvl1pPr>
              <a:defRPr/>
            </a:lvl1pPr>
          </a:lstStyle>
          <a:p>
            <a:pPr>
              <a:defRPr/>
            </a:pPr>
            <a:fld id="{CB35716A-30EA-40F0-952B-4BC791995660}"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fld id="{B802E840-E4C0-4A1E-81B8-0A4583A52CF9}" type="datetimeFigureOut">
              <a:rPr lang="zh-CN" altLang="en-US"/>
            </a:fld>
            <a:endParaRPr lang="zh-CN" altLang="en-US"/>
          </a:p>
        </p:txBody>
      </p:sp>
      <p:sp>
        <p:nvSpPr>
          <p:cNvPr id="5"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26"/>
          <p:cNvSpPr>
            <a:spLocks noGrp="1" noChangeArrowheads="1"/>
          </p:cNvSpPr>
          <p:nvPr>
            <p:ph type="sldNum" sz="quarter" idx="12"/>
          </p:nvPr>
        </p:nvSpPr>
        <p:spPr/>
        <p:txBody>
          <a:bodyPr/>
          <a:lstStyle>
            <a:lvl1pPr>
              <a:defRPr/>
            </a:lvl1pPr>
          </a:lstStyle>
          <a:p>
            <a:pPr>
              <a:defRPr/>
            </a:pPr>
            <a:fld id="{95DFDADA-56B7-4920-AC39-BEA45B6A046B}"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9"/>
          <p:cNvSpPr>
            <a:spLocks noGrp="1" noChangeArrowheads="1"/>
          </p:cNvSpPr>
          <p:nvPr>
            <p:ph type="dt" sz="half" idx="10"/>
          </p:nvPr>
        </p:nvSpPr>
        <p:spPr/>
        <p:txBody>
          <a:bodyPr/>
          <a:lstStyle>
            <a:lvl1pPr>
              <a:defRPr/>
            </a:lvl1pPr>
          </a:lstStyle>
          <a:p>
            <a:pPr>
              <a:defRPr/>
            </a:pPr>
            <a:fld id="{7522A3B8-4F2A-4A29-B9E4-7DEE30E7868D}" type="datetimeFigureOut">
              <a:rPr lang="zh-CN" altLang="en-US"/>
            </a:fld>
            <a:endParaRPr lang="zh-CN" altLang="en-US"/>
          </a:p>
        </p:txBody>
      </p:sp>
      <p:sp>
        <p:nvSpPr>
          <p:cNvPr id="5"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26"/>
          <p:cNvSpPr>
            <a:spLocks noGrp="1" noChangeArrowheads="1"/>
          </p:cNvSpPr>
          <p:nvPr>
            <p:ph type="sldNum" sz="quarter" idx="12"/>
          </p:nvPr>
        </p:nvSpPr>
        <p:spPr/>
        <p:txBody>
          <a:bodyPr/>
          <a:lstStyle>
            <a:lvl1pPr>
              <a:defRPr/>
            </a:lvl1pPr>
          </a:lstStyle>
          <a:p>
            <a:pPr>
              <a:defRPr/>
            </a:pPr>
            <a:fld id="{69600D36-9814-4A0E-A884-BC82BF9E6CDC}"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9"/>
          <p:cNvSpPr>
            <a:spLocks noGrp="1" noChangeArrowheads="1"/>
          </p:cNvSpPr>
          <p:nvPr>
            <p:ph type="dt" sz="half" idx="10"/>
          </p:nvPr>
        </p:nvSpPr>
        <p:spPr/>
        <p:txBody>
          <a:bodyPr/>
          <a:lstStyle>
            <a:lvl1pPr>
              <a:defRPr/>
            </a:lvl1pPr>
          </a:lstStyle>
          <a:p>
            <a:pPr>
              <a:defRPr/>
            </a:pPr>
            <a:fld id="{8BB4D106-5898-49D9-B0EF-5EA8A8E8A648}" type="datetimeFigureOut">
              <a:rPr lang="zh-CN" altLang="en-US"/>
            </a:fld>
            <a:endParaRPr lang="zh-CN" altLang="en-US"/>
          </a:p>
        </p:txBody>
      </p:sp>
      <p:sp>
        <p:nvSpPr>
          <p:cNvPr id="6"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26"/>
          <p:cNvSpPr>
            <a:spLocks noGrp="1" noChangeArrowheads="1"/>
          </p:cNvSpPr>
          <p:nvPr>
            <p:ph type="sldNum" sz="quarter" idx="12"/>
          </p:nvPr>
        </p:nvSpPr>
        <p:spPr/>
        <p:txBody>
          <a:bodyPr/>
          <a:lstStyle>
            <a:lvl1pPr>
              <a:defRPr/>
            </a:lvl1pPr>
          </a:lstStyle>
          <a:p>
            <a:pPr>
              <a:defRPr/>
            </a:pPr>
            <a:fld id="{1481ADAB-81CF-45FC-9226-0CA2C478B492}"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9"/>
          <p:cNvSpPr>
            <a:spLocks noGrp="1" noChangeArrowheads="1"/>
          </p:cNvSpPr>
          <p:nvPr>
            <p:ph type="dt" sz="half" idx="10"/>
          </p:nvPr>
        </p:nvSpPr>
        <p:spPr/>
        <p:txBody>
          <a:bodyPr/>
          <a:lstStyle>
            <a:lvl1pPr>
              <a:defRPr/>
            </a:lvl1pPr>
          </a:lstStyle>
          <a:p>
            <a:pPr>
              <a:defRPr/>
            </a:pPr>
            <a:fld id="{3236C368-BCA8-4A0E-B1AC-7277D55655A6}" type="datetimeFigureOut">
              <a:rPr lang="zh-CN" altLang="en-US"/>
            </a:fld>
            <a:endParaRPr lang="zh-CN" altLang="en-US"/>
          </a:p>
        </p:txBody>
      </p:sp>
      <p:sp>
        <p:nvSpPr>
          <p:cNvPr id="8"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26"/>
          <p:cNvSpPr>
            <a:spLocks noGrp="1" noChangeArrowheads="1"/>
          </p:cNvSpPr>
          <p:nvPr>
            <p:ph type="sldNum" sz="quarter" idx="12"/>
          </p:nvPr>
        </p:nvSpPr>
        <p:spPr/>
        <p:txBody>
          <a:bodyPr/>
          <a:lstStyle>
            <a:lvl1pPr>
              <a:defRPr/>
            </a:lvl1pPr>
          </a:lstStyle>
          <a:p>
            <a:pPr>
              <a:defRPr/>
            </a:pPr>
            <a:fld id="{B762A981-3173-42FC-9BFA-8190CC775753}"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9"/>
          <p:cNvSpPr>
            <a:spLocks noGrp="1" noChangeArrowheads="1"/>
          </p:cNvSpPr>
          <p:nvPr>
            <p:ph type="dt" sz="half" idx="10"/>
          </p:nvPr>
        </p:nvSpPr>
        <p:spPr/>
        <p:txBody>
          <a:bodyPr/>
          <a:lstStyle>
            <a:lvl1pPr>
              <a:defRPr/>
            </a:lvl1pPr>
          </a:lstStyle>
          <a:p>
            <a:pPr>
              <a:defRPr/>
            </a:pPr>
            <a:fld id="{8337EB5A-E452-4D30-92DF-E77062E26925}" type="datetimeFigureOut">
              <a:rPr lang="zh-CN" altLang="en-US"/>
            </a:fld>
            <a:endParaRPr lang="zh-CN" altLang="en-US"/>
          </a:p>
        </p:txBody>
      </p:sp>
      <p:sp>
        <p:nvSpPr>
          <p:cNvPr id="4"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26"/>
          <p:cNvSpPr>
            <a:spLocks noGrp="1" noChangeArrowheads="1"/>
          </p:cNvSpPr>
          <p:nvPr>
            <p:ph type="sldNum" sz="quarter" idx="12"/>
          </p:nvPr>
        </p:nvSpPr>
        <p:spPr/>
        <p:txBody>
          <a:bodyPr/>
          <a:lstStyle>
            <a:lvl1pPr>
              <a:defRPr/>
            </a:lvl1pPr>
          </a:lstStyle>
          <a:p>
            <a:pPr>
              <a:defRPr/>
            </a:pPr>
            <a:fld id="{9AE2BA7A-1E3D-4B04-A814-1EECFD293365}"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9"/>
          <p:cNvSpPr>
            <a:spLocks noGrp="1" noChangeArrowheads="1"/>
          </p:cNvSpPr>
          <p:nvPr>
            <p:ph type="dt" sz="half" idx="10"/>
          </p:nvPr>
        </p:nvSpPr>
        <p:spPr/>
        <p:txBody>
          <a:bodyPr/>
          <a:lstStyle>
            <a:lvl1pPr>
              <a:defRPr/>
            </a:lvl1pPr>
          </a:lstStyle>
          <a:p>
            <a:pPr>
              <a:defRPr/>
            </a:pPr>
            <a:fld id="{7F2D3C51-7B58-4501-BEDF-B82DDBBBB38F}" type="datetimeFigureOut">
              <a:rPr lang="zh-CN" altLang="en-US"/>
            </a:fld>
            <a:endParaRPr lang="zh-CN" altLang="en-US"/>
          </a:p>
        </p:txBody>
      </p:sp>
      <p:sp>
        <p:nvSpPr>
          <p:cNvPr id="3"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26"/>
          <p:cNvSpPr>
            <a:spLocks noGrp="1" noChangeArrowheads="1"/>
          </p:cNvSpPr>
          <p:nvPr>
            <p:ph type="sldNum" sz="quarter" idx="12"/>
          </p:nvPr>
        </p:nvSpPr>
        <p:spPr/>
        <p:txBody>
          <a:bodyPr/>
          <a:lstStyle>
            <a:lvl1pPr>
              <a:defRPr/>
            </a:lvl1pPr>
          </a:lstStyle>
          <a:p>
            <a:pPr>
              <a:defRPr/>
            </a:pPr>
            <a:fld id="{02978648-704D-48C6-942D-B7DB1A0265C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9"/>
          <p:cNvSpPr>
            <a:spLocks noGrp="1" noChangeArrowheads="1"/>
          </p:cNvSpPr>
          <p:nvPr>
            <p:ph type="dt" sz="half" idx="10"/>
          </p:nvPr>
        </p:nvSpPr>
        <p:spPr/>
        <p:txBody>
          <a:bodyPr/>
          <a:lstStyle>
            <a:lvl1pPr>
              <a:defRPr/>
            </a:lvl1pPr>
          </a:lstStyle>
          <a:p>
            <a:pPr>
              <a:defRPr/>
            </a:pPr>
            <a:fld id="{AE161FCC-7B15-47F9-B7DF-A3090356C9D1}" type="datetimeFigureOut">
              <a:rPr lang="zh-CN" altLang="en-US"/>
            </a:fld>
            <a:endParaRPr lang="zh-CN" altLang="en-US"/>
          </a:p>
        </p:txBody>
      </p:sp>
      <p:sp>
        <p:nvSpPr>
          <p:cNvPr id="6"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26"/>
          <p:cNvSpPr>
            <a:spLocks noGrp="1" noChangeArrowheads="1"/>
          </p:cNvSpPr>
          <p:nvPr>
            <p:ph type="sldNum" sz="quarter" idx="12"/>
          </p:nvPr>
        </p:nvSpPr>
        <p:spPr/>
        <p:txBody>
          <a:bodyPr/>
          <a:lstStyle>
            <a:lvl1pPr>
              <a:defRPr/>
            </a:lvl1pPr>
          </a:lstStyle>
          <a:p>
            <a:pPr>
              <a:defRPr/>
            </a:pPr>
            <a:fld id="{0AE3559E-B0F2-4845-B5F1-F2098F45FEB5}"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9"/>
          <p:cNvSpPr>
            <a:spLocks noGrp="1" noChangeArrowheads="1"/>
          </p:cNvSpPr>
          <p:nvPr>
            <p:ph type="dt" sz="half" idx="10"/>
          </p:nvPr>
        </p:nvSpPr>
        <p:spPr/>
        <p:txBody>
          <a:bodyPr/>
          <a:lstStyle>
            <a:lvl1pPr>
              <a:defRPr/>
            </a:lvl1pPr>
          </a:lstStyle>
          <a:p>
            <a:pPr>
              <a:defRPr/>
            </a:pPr>
            <a:fld id="{257475BD-60B6-4D3D-8E0F-8244BD9A4BD6}" type="datetimeFigureOut">
              <a:rPr lang="zh-CN" altLang="en-US"/>
            </a:fld>
            <a:endParaRPr lang="zh-CN" altLang="en-US"/>
          </a:p>
        </p:txBody>
      </p:sp>
      <p:sp>
        <p:nvSpPr>
          <p:cNvPr id="5"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17"/>
          <p:cNvSpPr>
            <a:spLocks noGrp="1" noChangeArrowheads="1"/>
          </p:cNvSpPr>
          <p:nvPr>
            <p:ph type="sldNum" sz="quarter" idx="12"/>
          </p:nvPr>
        </p:nvSpPr>
        <p:spPr/>
        <p:txBody>
          <a:bodyPr/>
          <a:lstStyle>
            <a:lvl1pPr>
              <a:defRPr/>
            </a:lvl1pPr>
          </a:lstStyle>
          <a:p>
            <a:pPr>
              <a:defRPr/>
            </a:pPr>
            <a:fld id="{339F32EE-C72C-434F-9B33-D29560C8A941}"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9"/>
          <p:cNvSpPr>
            <a:spLocks noGrp="1" noChangeArrowheads="1"/>
          </p:cNvSpPr>
          <p:nvPr>
            <p:ph type="dt" sz="half" idx="10"/>
          </p:nvPr>
        </p:nvSpPr>
        <p:spPr/>
        <p:txBody>
          <a:bodyPr/>
          <a:lstStyle>
            <a:lvl1pPr>
              <a:defRPr/>
            </a:lvl1pPr>
          </a:lstStyle>
          <a:p>
            <a:pPr>
              <a:defRPr/>
            </a:pPr>
            <a:fld id="{F271CDD4-2B1E-488B-99AF-7BDE887AA3A9}" type="datetimeFigureOut">
              <a:rPr lang="zh-CN" altLang="en-US"/>
            </a:fld>
            <a:endParaRPr lang="zh-CN" altLang="en-US"/>
          </a:p>
        </p:txBody>
      </p:sp>
      <p:sp>
        <p:nvSpPr>
          <p:cNvPr id="6"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26"/>
          <p:cNvSpPr>
            <a:spLocks noGrp="1" noChangeArrowheads="1"/>
          </p:cNvSpPr>
          <p:nvPr>
            <p:ph type="sldNum" sz="quarter" idx="12"/>
          </p:nvPr>
        </p:nvSpPr>
        <p:spPr/>
        <p:txBody>
          <a:bodyPr/>
          <a:lstStyle>
            <a:lvl1pPr>
              <a:defRPr/>
            </a:lvl1pPr>
          </a:lstStyle>
          <a:p>
            <a:pPr>
              <a:defRPr/>
            </a:pPr>
            <a:fld id="{6F195772-19A8-492D-A615-A42E1D50C4D0}"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fld id="{25EE61B2-B02F-4258-BDE1-63493DA47BE9}" type="datetimeFigureOut">
              <a:rPr lang="zh-CN" altLang="en-US"/>
            </a:fld>
            <a:endParaRPr lang="zh-CN" altLang="en-US"/>
          </a:p>
        </p:txBody>
      </p:sp>
      <p:sp>
        <p:nvSpPr>
          <p:cNvPr id="5"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26"/>
          <p:cNvSpPr>
            <a:spLocks noGrp="1" noChangeArrowheads="1"/>
          </p:cNvSpPr>
          <p:nvPr>
            <p:ph type="sldNum" sz="quarter" idx="12"/>
          </p:nvPr>
        </p:nvSpPr>
        <p:spPr/>
        <p:txBody>
          <a:bodyPr/>
          <a:lstStyle>
            <a:lvl1pPr>
              <a:defRPr/>
            </a:lvl1pPr>
          </a:lstStyle>
          <a:p>
            <a:pPr>
              <a:defRPr/>
            </a:pPr>
            <a:fld id="{8E71E01C-3D80-4129-971C-C893010DA5F3}"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fld id="{BB6D3EC6-1D88-4FF9-81B0-5C765DAA8046}" type="datetimeFigureOut">
              <a:rPr lang="zh-CN" altLang="en-US"/>
            </a:fld>
            <a:endParaRPr lang="zh-CN" altLang="en-US"/>
          </a:p>
        </p:txBody>
      </p:sp>
      <p:sp>
        <p:nvSpPr>
          <p:cNvPr id="5" name="页脚占位符 18"/>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26"/>
          <p:cNvSpPr>
            <a:spLocks noGrp="1" noChangeArrowheads="1"/>
          </p:cNvSpPr>
          <p:nvPr>
            <p:ph type="sldNum" sz="quarter" idx="12"/>
          </p:nvPr>
        </p:nvSpPr>
        <p:spPr/>
        <p:txBody>
          <a:bodyPr/>
          <a:lstStyle>
            <a:lvl1pPr>
              <a:defRPr/>
            </a:lvl1pPr>
          </a:lstStyle>
          <a:p>
            <a:pPr>
              <a:defRPr/>
            </a:pPr>
            <a:fld id="{D8D30593-C67E-42CE-9F14-D81CE5C4A775}"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930B34C2-8164-4613-AB63-557502B19C20}" type="datetimeFigureOut">
              <a:rPr lang="zh-CN" altLang="en-US"/>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B34D74B0-1E66-4DAA-9D1F-6961ED8695F2}"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1029EFC-B045-47A9-9092-4C409ACE204C}" type="datetimeFigureOut">
              <a:rPr lang="zh-CN" altLang="en-US"/>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36B0068D-FFF4-4FB4-ACA2-B0BE3CD921C3}"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6"/>
          <p:cNvSpPr>
            <a:spLocks noGrp="1" noChangeArrowheads="1"/>
          </p:cNvSpPr>
          <p:nvPr>
            <p:ph type="dt" sz="half" idx="10"/>
          </p:nvPr>
        </p:nvSpPr>
        <p:spPr/>
        <p:txBody>
          <a:bodyPr/>
          <a:lstStyle>
            <a:lvl1pPr>
              <a:defRPr/>
            </a:lvl1pPr>
          </a:lstStyle>
          <a:p>
            <a:pPr>
              <a:defRPr/>
            </a:pPr>
            <a:fld id="{58EE4C45-0D59-443D-9352-C0E97148D300}" type="datetimeFigureOut">
              <a:rPr lang="zh-CN" altLang="en-US"/>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1E88C6C8-D55D-48F4-A60F-F42233237E5B}"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6"/>
          <p:cNvSpPr>
            <a:spLocks noGrp="1" noChangeArrowheads="1"/>
          </p:cNvSpPr>
          <p:nvPr>
            <p:ph type="dt" sz="half" idx="10"/>
          </p:nvPr>
        </p:nvSpPr>
        <p:spPr/>
        <p:txBody>
          <a:bodyPr/>
          <a:lstStyle>
            <a:lvl1pPr>
              <a:defRPr/>
            </a:lvl1pPr>
          </a:lstStyle>
          <a:p>
            <a:pPr>
              <a:defRPr/>
            </a:pPr>
            <a:fld id="{AC98CBB7-48A1-4CC7-A8D6-F2FF92C10BBB}" type="datetimeFigureOut">
              <a:rPr lang="zh-CN" altLang="en-US"/>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FAC42E62-8CF6-4232-8370-39CD5A7B2CE8}"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noChangeArrowheads="1"/>
          </p:cNvSpPr>
          <p:nvPr>
            <p:ph type="dt" sz="half" idx="10"/>
          </p:nvPr>
        </p:nvSpPr>
        <p:spPr/>
        <p:txBody>
          <a:bodyPr/>
          <a:lstStyle>
            <a:lvl1pPr>
              <a:defRPr/>
            </a:lvl1pPr>
          </a:lstStyle>
          <a:p>
            <a:pPr>
              <a:defRPr/>
            </a:pPr>
            <a:fld id="{855D2B1C-BA37-4C0A-B3A3-F162D070DD6B}" type="datetimeFigureOut">
              <a:rPr lang="zh-CN" altLang="en-US"/>
            </a:fld>
            <a:endParaRPr lang="zh-CN" altLang="en-US"/>
          </a:p>
        </p:txBody>
      </p:sp>
      <p:sp>
        <p:nvSpPr>
          <p:cNvPr id="8"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p:txBody>
          <a:bodyPr/>
          <a:lstStyle>
            <a:lvl1pPr>
              <a:defRPr/>
            </a:lvl1pPr>
          </a:lstStyle>
          <a:p>
            <a:pPr>
              <a:defRPr/>
            </a:pPr>
            <a:fld id="{02A3BAF7-27D3-4553-AF12-2DDFE38BFB1A}"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p:txBody>
          <a:bodyPr/>
          <a:lstStyle>
            <a:lvl1pPr>
              <a:defRPr/>
            </a:lvl1pPr>
          </a:lstStyle>
          <a:p>
            <a:pPr>
              <a:defRPr/>
            </a:pPr>
            <a:fld id="{AFB66E4A-00F4-4897-8CE8-9C8FA7D98C45}" type="datetimeFigureOut">
              <a:rPr lang="zh-CN" altLang="en-US"/>
            </a:fld>
            <a:endParaRPr lang="zh-CN" altLang="en-US"/>
          </a:p>
        </p:txBody>
      </p:sp>
      <p:sp>
        <p:nvSpPr>
          <p:cNvPr id="4"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p:txBody>
          <a:bodyPr/>
          <a:lstStyle>
            <a:lvl1pPr>
              <a:defRPr/>
            </a:lvl1pPr>
          </a:lstStyle>
          <a:p>
            <a:pPr>
              <a:defRPr/>
            </a:pPr>
            <a:fld id="{19F40F19-3307-464F-B693-17FB56027DFC}"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p:txBody>
          <a:bodyPr/>
          <a:lstStyle>
            <a:lvl1pPr>
              <a:defRPr/>
            </a:lvl1pPr>
          </a:lstStyle>
          <a:p>
            <a:pPr>
              <a:defRPr/>
            </a:pPr>
            <a:fld id="{53669222-397F-469F-86E4-7CAC65A0D6BE}" type="datetimeFigureOut">
              <a:rPr lang="zh-CN" altLang="en-US"/>
            </a:fld>
            <a:endParaRPr lang="zh-CN" altLang="en-US"/>
          </a:p>
        </p:txBody>
      </p:sp>
      <p:sp>
        <p:nvSpPr>
          <p:cNvPr id="3"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p:txBody>
          <a:bodyPr/>
          <a:lstStyle>
            <a:lvl1pPr>
              <a:defRPr/>
            </a:lvl1pPr>
          </a:lstStyle>
          <a:p>
            <a:pPr>
              <a:defRPr/>
            </a:pPr>
            <a:fld id="{97BD54CB-548E-494A-8917-F9DFAD795041}"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9"/>
          <p:cNvSpPr>
            <a:spLocks noGrp="1" noChangeArrowheads="1"/>
          </p:cNvSpPr>
          <p:nvPr>
            <p:ph type="dt" sz="half" idx="10"/>
          </p:nvPr>
        </p:nvSpPr>
        <p:spPr/>
        <p:txBody>
          <a:bodyPr/>
          <a:lstStyle>
            <a:lvl1pPr>
              <a:defRPr/>
            </a:lvl1pPr>
          </a:lstStyle>
          <a:p>
            <a:pPr>
              <a:defRPr/>
            </a:pPr>
            <a:fld id="{1CA2D5A1-14E9-4525-8F13-46DDD930B153}" type="datetimeFigureOut">
              <a:rPr lang="zh-CN" altLang="en-US"/>
            </a:fld>
            <a:endParaRPr lang="zh-CN" altLang="en-US"/>
          </a:p>
        </p:txBody>
      </p:sp>
      <p:sp>
        <p:nvSpPr>
          <p:cNvPr id="5"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17"/>
          <p:cNvSpPr>
            <a:spLocks noGrp="1" noChangeArrowheads="1"/>
          </p:cNvSpPr>
          <p:nvPr>
            <p:ph type="sldNum" sz="quarter" idx="12"/>
          </p:nvPr>
        </p:nvSpPr>
        <p:spPr/>
        <p:txBody>
          <a:bodyPr/>
          <a:lstStyle>
            <a:lvl1pPr>
              <a:defRPr/>
            </a:lvl1pPr>
          </a:lstStyle>
          <a:p>
            <a:pPr>
              <a:defRPr/>
            </a:pPr>
            <a:fld id="{7520040D-C302-48BD-A2F2-8E4E1A0CB939}"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9DE4AE87-FD24-43A3-8E0A-F44E7FB9D672}" type="datetimeFigureOut">
              <a:rPr lang="zh-CN" altLang="en-US"/>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E5CE62A7-D23C-479D-9FD4-B389B1E02D9F}"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F5784DF2-80C1-4C0C-9105-90EA975C14BE}" type="datetimeFigureOut">
              <a:rPr lang="zh-CN" altLang="en-US"/>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5E412E50-B7B8-427E-ABAA-6042813D827F}"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9D45D10-5114-4B75-9F05-D08CE47E9759}" type="datetimeFigureOut">
              <a:rPr lang="zh-CN" altLang="en-US"/>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233D49C8-D489-41A7-89EE-E1698039413A}"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282672D-E103-49B3-84D5-C15B84773547}" type="datetimeFigureOut">
              <a:rPr lang="zh-CN" altLang="en-US"/>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9DA9D897-1058-4160-99CB-AC89CAA28A66}"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1472" y="1142984"/>
            <a:ext cx="5500726" cy="714380"/>
          </a:xfrm>
          <a:prstGeom prst="rect">
            <a:avLst/>
          </a:prstGeom>
        </p:spPr>
        <p:txBody>
          <a:bodyPr/>
          <a:lstStyle>
            <a:lvl1pPr algn="l">
              <a:defRPr sz="3200" b="1">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28596" y="2643182"/>
            <a:ext cx="8229600" cy="3197229"/>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EE34DE1F-7DF5-4D29-B167-9AAB4EDC0186}"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4F0B6C46-7549-4021-A99B-46F41B09067B}"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4DBEF62-B933-42D9-845D-2AAFE27B28F3}"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1E87F368-C3C8-4345-9E45-DAE3083F53EF}"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C4D01B02-CD85-4B9F-BB58-733E9A173971}"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623DADE9-F44C-411D-A826-C57B7CACD963}" type="slidenum">
              <a:rPr lang="zh-CN" altLang="en-US"/>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1C6FF410-9555-4106-A282-A48876D0F0A2}" type="datetime1">
              <a:rPr lang="zh-CN" altLang="en-US"/>
            </a:fld>
            <a:endParaRPr lang="zh-CN" altLang="en-US"/>
          </a:p>
        </p:txBody>
      </p:sp>
      <p:sp>
        <p:nvSpPr>
          <p:cNvPr id="8"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9"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713249AF-21D1-44C2-8BFA-1BCB0544BB72}"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9"/>
          <p:cNvSpPr>
            <a:spLocks noGrp="1" noChangeArrowheads="1"/>
          </p:cNvSpPr>
          <p:nvPr>
            <p:ph type="dt" sz="half" idx="10"/>
          </p:nvPr>
        </p:nvSpPr>
        <p:spPr/>
        <p:txBody>
          <a:bodyPr/>
          <a:lstStyle>
            <a:lvl1pPr>
              <a:defRPr/>
            </a:lvl1pPr>
          </a:lstStyle>
          <a:p>
            <a:pPr>
              <a:defRPr/>
            </a:pPr>
            <a:fld id="{0D3A6800-5035-4364-90DE-38D2ABC5E870}" type="datetimeFigureOut">
              <a:rPr lang="zh-CN" altLang="en-US"/>
            </a:fld>
            <a:endParaRPr lang="zh-CN" altLang="en-US"/>
          </a:p>
        </p:txBody>
      </p:sp>
      <p:sp>
        <p:nvSpPr>
          <p:cNvPr id="6"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17"/>
          <p:cNvSpPr>
            <a:spLocks noGrp="1" noChangeArrowheads="1"/>
          </p:cNvSpPr>
          <p:nvPr>
            <p:ph type="sldNum" sz="quarter" idx="12"/>
          </p:nvPr>
        </p:nvSpPr>
        <p:spPr/>
        <p:txBody>
          <a:bodyPr/>
          <a:lstStyle>
            <a:lvl1pPr>
              <a:defRPr/>
            </a:lvl1pPr>
          </a:lstStyle>
          <a:p>
            <a:pPr>
              <a:defRPr/>
            </a:pPr>
            <a:fld id="{6AC6DDB1-3BEE-475A-B71E-5FAA7FB72805}"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2A62F00F-AA50-4747-A0DB-385404C49CDC}"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D1061E71-3249-48E8-9506-8EE326E5EFDD}"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55EB4591-0898-48B1-AE04-FF7512383F8A}"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22B882F3-AABC-486E-8A08-71AF5E774AC7}"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EF466F98-985E-4CC7-B7A6-F5521A8DB0B3}"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4F3360BA-3894-4B36-9945-299B04282278}"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B15AE173-DAD1-40D0-A788-9A656A95AED9}"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7768A90E-9C35-4609-BBDC-AAFBD88FC44E}"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1472" y="1142984"/>
            <a:ext cx="5500726" cy="714380"/>
          </a:xfrm>
          <a:prstGeom prst="rect">
            <a:avLst/>
          </a:prstGeom>
        </p:spPr>
        <p:txBody>
          <a:bodyPr/>
          <a:lstStyle>
            <a:lvl1pPr algn="l">
              <a:defRPr sz="3200" b="1">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28596" y="2643182"/>
            <a:ext cx="8229600" cy="3197229"/>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9D6E807-7772-402E-A51C-C5603DB2786B}"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CAF432FB-0F20-45A0-ADB5-474940322859}"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12EEF01-94BC-4D90-8AF9-43C666A87E69}"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D46319B-2DF1-4965-B4C1-978A808C9B0D}"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6C98AAF2-625F-4F14-9170-4BF61B740F5C}"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B7CD521E-9C61-46A4-A170-5C8A04DAEAB0}"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9"/>
          <p:cNvSpPr>
            <a:spLocks noGrp="1" noChangeArrowheads="1"/>
          </p:cNvSpPr>
          <p:nvPr>
            <p:ph type="dt" sz="half" idx="10"/>
          </p:nvPr>
        </p:nvSpPr>
        <p:spPr/>
        <p:txBody>
          <a:bodyPr/>
          <a:lstStyle>
            <a:lvl1pPr>
              <a:defRPr/>
            </a:lvl1pPr>
          </a:lstStyle>
          <a:p>
            <a:pPr>
              <a:defRPr/>
            </a:pPr>
            <a:fld id="{C5CA122A-DA8E-48E2-AB28-597389D3BAB3}" type="datetimeFigureOut">
              <a:rPr lang="zh-CN" altLang="en-US"/>
            </a:fld>
            <a:endParaRPr lang="zh-CN" altLang="en-US"/>
          </a:p>
        </p:txBody>
      </p:sp>
      <p:sp>
        <p:nvSpPr>
          <p:cNvPr id="8"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17"/>
          <p:cNvSpPr>
            <a:spLocks noGrp="1" noChangeArrowheads="1"/>
          </p:cNvSpPr>
          <p:nvPr>
            <p:ph type="sldNum" sz="quarter" idx="12"/>
          </p:nvPr>
        </p:nvSpPr>
        <p:spPr/>
        <p:txBody>
          <a:bodyPr/>
          <a:lstStyle>
            <a:lvl1pPr>
              <a:defRPr/>
            </a:lvl1pPr>
          </a:lstStyle>
          <a:p>
            <a:pPr>
              <a:defRPr/>
            </a:pPr>
            <a:fld id="{A304E02D-79AE-4396-93F9-E3A5B3BD3B25}"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48F0C6DF-B129-4DB7-AFD4-9ADBC1D2875C}" type="datetime1">
              <a:rPr lang="zh-CN" altLang="en-US"/>
            </a:fld>
            <a:endParaRPr lang="zh-CN" altLang="en-US"/>
          </a:p>
        </p:txBody>
      </p:sp>
      <p:sp>
        <p:nvSpPr>
          <p:cNvPr id="8"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9"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2E19878-0017-4B2C-B10A-D2736216F1F7}" type="slidenum">
              <a:rPr lang="zh-CN" altLang="en-US"/>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5FAD40B5-1804-47C5-B5D9-C0C03EBF4A55}" type="datetime1">
              <a:rPr lang="zh-CN" altLang="en-US"/>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7720104-ADAF-44A2-9B00-112AC2431432}" type="slidenum">
              <a:rPr lang="zh-CN" altLang="en-US"/>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17DF3657-D063-4E27-8A61-CFCA32A7144B}"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7EC0D57A-FA58-4594-AA41-1728017F1D6B}" type="slidenum">
              <a:rPr lang="zh-CN" altLang="en-US"/>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B979A367-D9A5-4196-BF1B-C84E880D5C9E}" type="datetime1">
              <a:rPr lang="zh-CN" altLang="en-US"/>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73E86AAC-7D01-4550-9FB7-AAF462A6D652}" type="slidenum">
              <a:rPr lang="zh-CN" altLang="en-US"/>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DE3F0911-64A5-420F-A81B-7AEAFEA3ED38}"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8D42AD2-5E52-4869-BB8C-D48B99FCECCB}" type="slidenum">
              <a:rPr lang="zh-CN" altLang="en-US"/>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D1C4E11-A933-43CD-8030-5EF76E681B8E}" type="datetime1">
              <a:rPr lang="zh-CN" altLang="en-US"/>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674C8894-ADC9-4051-9007-232CDF4B6D09}" type="slidenum">
              <a:rPr lang="zh-CN" altLang="en-US"/>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0B2CEA8-9E22-49CE-B5FC-17D3DE2826C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CB665D-DF9D-41F9-A5F0-0C8E6146A947}" type="slidenum">
              <a:rPr lang="zh-CN" altLang="en-US"/>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1E8EE63-D15D-47DD-BB10-3CCD74F9167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ACE6538-77D2-4FF6-AF9E-D02DBB4C31AF}"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noChangeArrowheads="1"/>
          </p:cNvSpPr>
          <p:nvPr>
            <p:ph type="dt" sz="half" idx="10"/>
          </p:nvPr>
        </p:nvSpPr>
        <p:spPr/>
        <p:txBody>
          <a:bodyPr/>
          <a:lstStyle>
            <a:lvl1pPr>
              <a:defRPr/>
            </a:lvl1pPr>
          </a:lstStyle>
          <a:p>
            <a:pPr>
              <a:defRPr/>
            </a:pPr>
            <a:fld id="{9925F8BB-75E7-403B-A5D6-3FA4DF5A33D4}" type="datetimeFigureOut">
              <a:rPr lang="zh-CN" altLang="en-US"/>
            </a:fld>
            <a:endParaRPr lang="zh-CN" altLang="en-US"/>
          </a:p>
        </p:txBody>
      </p:sp>
      <p:sp>
        <p:nvSpPr>
          <p:cNvPr id="4"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17"/>
          <p:cNvSpPr>
            <a:spLocks noGrp="1" noChangeArrowheads="1"/>
          </p:cNvSpPr>
          <p:nvPr>
            <p:ph type="sldNum" sz="quarter" idx="12"/>
          </p:nvPr>
        </p:nvSpPr>
        <p:spPr/>
        <p:txBody>
          <a:bodyPr/>
          <a:lstStyle>
            <a:lvl1pPr>
              <a:defRPr/>
            </a:lvl1pPr>
          </a:lstStyle>
          <a:p>
            <a:pPr>
              <a:defRPr/>
            </a:pPr>
            <a:fld id="{603AADEB-C3E5-4366-BAE8-13F706059778}" type="slidenum">
              <a:rPr lang="zh-CN" altLang="en-US"/>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409165C-1FC1-4881-8A5E-4B7A84B25C9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ACFCD2-D26A-4F50-B387-B06BBA6DE479}" type="slidenum">
              <a:rPr lang="zh-CN" altLang="en-US"/>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9900BC1-4848-4C31-84D3-2F4DF54ABB0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47B9254-C4B5-4497-B5C9-DAF0C6FEA53E}" type="slidenum">
              <a:rPr lang="zh-CN" altLang="en-US"/>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0DF703C-88E6-4B95-A336-628EA1234C41}"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4F199F9-BFA4-41A2-AC9C-924650F97089}" type="slidenum">
              <a:rPr lang="zh-CN" altLang="en-US"/>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41C0D33-8E51-4971-8C34-151CF11D14D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7737CC-D559-4755-A819-75ECF76E88D0}" type="slidenum">
              <a:rPr lang="zh-CN" altLang="en-US"/>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3D4F7E2-690F-4EFC-8897-DAA229E8D7C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ADE23CC-5F96-4F73-9308-F845268D419D}" type="slidenum">
              <a:rPr lang="zh-CN" altLang="en-US"/>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CA9A078-781A-4DD4-85DA-6F2721F446C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79751E-2E23-49EC-BB95-ACDA2B3B8A23}" type="slidenum">
              <a:rPr lang="zh-CN" altLang="en-US"/>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3FEF52BF-D734-46A3-8CD8-C7B5BA7D698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91C4021-A901-4F52-8234-A706A2749CFC}" type="slidenum">
              <a:rPr lang="zh-CN" altLang="en-US"/>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82E71EA-0494-4851-A0EA-4864752041D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91CBE1-BFAD-4D3D-9C44-D07FC4A8986C}" type="slidenum">
              <a:rPr lang="zh-CN" altLang="en-US"/>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4D6F15-55E0-4E1D-810F-B0D484191DD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402ED8-70FA-46A3-955F-A9E46AA12D99}" type="slidenum">
              <a:rPr lang="zh-CN" altLang="en-US"/>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noChangeArrowheads="1"/>
          </p:cNvSpPr>
          <p:nvPr>
            <p:ph type="dt" sz="half" idx="10"/>
          </p:nvPr>
        </p:nvSpPr>
        <p:spPr/>
        <p:txBody>
          <a:bodyPr/>
          <a:lstStyle>
            <a:lvl1pPr>
              <a:defRPr/>
            </a:lvl1pPr>
          </a:lstStyle>
          <a:p>
            <a:pPr>
              <a:defRPr/>
            </a:pPr>
            <a:fld id="{02FB7C2A-4EFF-4BD8-8C51-34CB829BAEA6}" type="datetimeFigureOut">
              <a:rPr lang="zh-CN" altLang="en-US"/>
            </a:fld>
            <a:endParaRPr lang="zh-CN" altLang="en-US"/>
          </a:p>
        </p:txBody>
      </p:sp>
      <p:sp>
        <p:nvSpPr>
          <p:cNvPr id="3"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17"/>
          <p:cNvSpPr>
            <a:spLocks noGrp="1" noChangeArrowheads="1"/>
          </p:cNvSpPr>
          <p:nvPr>
            <p:ph type="sldNum" sz="quarter" idx="12"/>
          </p:nvPr>
        </p:nvSpPr>
        <p:spPr/>
        <p:txBody>
          <a:bodyPr/>
          <a:lstStyle>
            <a:lvl1pPr>
              <a:defRPr/>
            </a:lvl1pPr>
          </a:lstStyle>
          <a:p>
            <a:pPr>
              <a:defRPr/>
            </a:pPr>
            <a:fld id="{4599E70F-3B8A-4A6C-B3C5-7C14961846C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9"/>
          <p:cNvSpPr>
            <a:spLocks noGrp="1" noChangeArrowheads="1"/>
          </p:cNvSpPr>
          <p:nvPr>
            <p:ph type="dt" sz="half" idx="10"/>
          </p:nvPr>
        </p:nvSpPr>
        <p:spPr/>
        <p:txBody>
          <a:bodyPr/>
          <a:lstStyle>
            <a:lvl1pPr>
              <a:defRPr/>
            </a:lvl1pPr>
          </a:lstStyle>
          <a:p>
            <a:pPr>
              <a:defRPr/>
            </a:pPr>
            <a:fld id="{D1E33165-9E09-40FA-86E9-3F88E48D26FA}" type="datetimeFigureOut">
              <a:rPr lang="zh-CN" altLang="en-US"/>
            </a:fld>
            <a:endParaRPr lang="zh-CN" altLang="en-US"/>
          </a:p>
        </p:txBody>
      </p:sp>
      <p:sp>
        <p:nvSpPr>
          <p:cNvPr id="6"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17"/>
          <p:cNvSpPr>
            <a:spLocks noGrp="1" noChangeArrowheads="1"/>
          </p:cNvSpPr>
          <p:nvPr>
            <p:ph type="sldNum" sz="quarter" idx="12"/>
          </p:nvPr>
        </p:nvSpPr>
        <p:spPr/>
        <p:txBody>
          <a:bodyPr/>
          <a:lstStyle>
            <a:lvl1pPr>
              <a:defRPr/>
            </a:lvl1pPr>
          </a:lstStyle>
          <a:p>
            <a:pPr>
              <a:defRPr/>
            </a:pPr>
            <a:fld id="{0B81BB76-375F-427E-89B1-4F39BC238124}"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9"/>
          <p:cNvSpPr>
            <a:spLocks noGrp="1" noChangeArrowheads="1"/>
          </p:cNvSpPr>
          <p:nvPr>
            <p:ph type="dt" sz="half" idx="10"/>
          </p:nvPr>
        </p:nvSpPr>
        <p:spPr/>
        <p:txBody>
          <a:bodyPr/>
          <a:lstStyle>
            <a:lvl1pPr>
              <a:defRPr/>
            </a:lvl1pPr>
          </a:lstStyle>
          <a:p>
            <a:pPr>
              <a:defRPr/>
            </a:pPr>
            <a:fld id="{DD3073A0-C701-4364-9048-E4D00964D4DC}" type="datetimeFigureOut">
              <a:rPr lang="zh-CN" altLang="en-US"/>
            </a:fld>
            <a:endParaRPr lang="zh-CN" altLang="en-US"/>
          </a:p>
        </p:txBody>
      </p:sp>
      <p:sp>
        <p:nvSpPr>
          <p:cNvPr id="6" name="页脚占位符 21"/>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17"/>
          <p:cNvSpPr>
            <a:spLocks noGrp="1" noChangeArrowheads="1"/>
          </p:cNvSpPr>
          <p:nvPr>
            <p:ph type="sldNum" sz="quarter" idx="12"/>
          </p:nvPr>
        </p:nvSpPr>
        <p:spPr/>
        <p:txBody>
          <a:bodyPr/>
          <a:lstStyle>
            <a:lvl1pPr>
              <a:defRPr/>
            </a:lvl1pPr>
          </a:lstStyle>
          <a:p>
            <a:pPr>
              <a:defRPr/>
            </a:pPr>
            <a:fld id="{BAFE1E3B-CC78-47FE-AADF-F8281CD5EDE6}"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4.png"/><Relationship Id="rId12" Type="http://schemas.openxmlformats.org/officeDocument/2006/relationships/image" Target="../media/image3.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5.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3" Type="http://schemas.openxmlformats.org/officeDocument/2006/relationships/theme" Target="../theme/theme5.xml"/><Relationship Id="rId12" Type="http://schemas.openxmlformats.org/officeDocument/2006/relationships/slideLayout" Target="../slideLayouts/slideLayout57.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3" Type="http://schemas.openxmlformats.org/officeDocument/2006/relationships/theme" Target="../theme/theme6.xml"/><Relationship Id="rId12" Type="http://schemas.openxmlformats.org/officeDocument/2006/relationships/slideLayout" Target="../slideLayouts/slideLayout69.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任意多边形 12"/>
          <p:cNvSpPr/>
          <p:nvPr/>
        </p:nvSpPr>
        <p:spPr bwMode="auto">
          <a:xfrm>
            <a:off x="500063" y="5945188"/>
            <a:ext cx="4940300" cy="920750"/>
          </a:xfrm>
          <a:custGeom>
            <a:avLst/>
            <a:gdLst>
              <a:gd name="T0" fmla="*/ 0 w 7485"/>
              <a:gd name="T1" fmla="*/ 0 h 337"/>
              <a:gd name="T2" fmla="*/ 7485 w 7485"/>
              <a:gd name="T3" fmla="*/ 337 h 337"/>
            </a:gdLst>
            <a:ahLst/>
            <a:cxnLst>
              <a:cxn ang="0">
                <a:pos x="0" y="2"/>
              </a:cxn>
              <a:cxn ang="0">
                <a:pos x="7485" y="337"/>
              </a:cxn>
              <a:cxn ang="0">
                <a:pos x="5558" y="337"/>
              </a:cxn>
              <a:cxn ang="0">
                <a:pos x="1" y="0"/>
              </a:cxn>
            </a:cxnLst>
            <a:rect l="T0" t="T1" r="T2" b="T3"/>
            <a:pathLst>
              <a:path w="7485" h="337">
                <a:moveTo>
                  <a:pt x="0" y="2"/>
                </a:moveTo>
                <a:lnTo>
                  <a:pt x="7485" y="337"/>
                </a:lnTo>
                <a:lnTo>
                  <a:pt x="5558" y="337"/>
                </a:lnTo>
                <a:lnTo>
                  <a:pt x="1" y="0"/>
                </a:lnTo>
              </a:path>
            </a:pathLst>
          </a:custGeom>
          <a:solidFill>
            <a:srgbClr val="9FCBDC">
              <a:alpha val="39999"/>
            </a:srgbClr>
          </a:solidFill>
          <a:ln w="9525">
            <a:noFill/>
            <a:round/>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1027" name="任意多边形 11"/>
          <p:cNvSpPr/>
          <p:nvPr/>
        </p:nvSpPr>
        <p:spPr bwMode="auto">
          <a:xfrm>
            <a:off x="485775" y="5938838"/>
            <a:ext cx="3690938" cy="933450"/>
          </a:xfrm>
          <a:custGeom>
            <a:avLst/>
            <a:gdLst>
              <a:gd name="T0" fmla="*/ 0 w 5591"/>
              <a:gd name="T1" fmla="*/ 0 h 588"/>
              <a:gd name="T2" fmla="*/ 5591 w 5591"/>
              <a:gd name="T3" fmla="*/ 588 h 588"/>
            </a:gdLst>
            <a:ahLst/>
            <a:cxnLst>
              <a:cxn ang="0">
                <a:pos x="0" y="0"/>
              </a:cxn>
              <a:cxn ang="0">
                <a:pos x="5591" y="585"/>
              </a:cxn>
              <a:cxn ang="0">
                <a:pos x="4415" y="588"/>
              </a:cxn>
              <a:cxn ang="0">
                <a:pos x="12" y="4"/>
              </a:cxn>
            </a:cxnLst>
            <a:rect l="T0" t="T1" r="T2" b="T3"/>
            <a:pathLst>
              <a:path w="5591" h="588">
                <a:moveTo>
                  <a:pt x="0" y="0"/>
                </a:moveTo>
                <a:lnTo>
                  <a:pt x="5591" y="585"/>
                </a:lnTo>
                <a:lnTo>
                  <a:pt x="4415" y="588"/>
                </a:lnTo>
                <a:lnTo>
                  <a:pt x="12" y="4"/>
                </a:lnTo>
              </a:path>
            </a:pathLst>
          </a:custGeom>
          <a:solidFill>
            <a:srgbClr val="000000"/>
          </a:solidFill>
          <a:ln w="9525">
            <a:noFill/>
            <a:round/>
          </a:ln>
        </p:spPr>
        <p:txBody>
          <a:bodyPr/>
          <a:lstStyle/>
          <a:p>
            <a:pPr>
              <a:defRPr/>
            </a:pPr>
            <a:endParaRPr lang="zh-CN" altLang="en-US">
              <a:latin typeface="Arial" panose="020B0604020202020204" pitchFamily="34" charset="0"/>
              <a:ea typeface="宋体" panose="02010600030101010101" pitchFamily="2" charset="-122"/>
            </a:endParaRPr>
          </a:p>
        </p:txBody>
      </p:sp>
      <p:grpSp>
        <p:nvGrpSpPr>
          <p:cNvPr id="1028" name="Group 4"/>
          <p:cNvGrpSpPr/>
          <p:nvPr/>
        </p:nvGrpSpPr>
        <p:grpSpPr bwMode="auto">
          <a:xfrm>
            <a:off x="-11113" y="5784850"/>
            <a:ext cx="3413126" cy="1092200"/>
            <a:chOff x="0" y="0"/>
            <a:chExt cx="2151" cy="688"/>
          </a:xfrm>
        </p:grpSpPr>
        <p:pic>
          <p:nvPicPr>
            <p:cNvPr id="2" name="直角三角形 13"/>
            <p:cNvPicPr>
              <a:picLocks noChangeArrowheads="1"/>
            </p:cNvPicPr>
            <p:nvPr/>
          </p:nvPicPr>
          <p:blipFill>
            <a:blip r:embed="rId12" cstate="print"/>
            <a:srcRect/>
            <a:stretch>
              <a:fillRect/>
            </a:stretch>
          </p:blipFill>
          <p:spPr bwMode="auto">
            <a:xfrm>
              <a:off x="0" y="0"/>
              <a:ext cx="2151" cy="688"/>
            </a:xfrm>
            <a:prstGeom prst="rect">
              <a:avLst/>
            </a:prstGeom>
            <a:noFill/>
            <a:ln w="9525">
              <a:noFill/>
              <a:miter lim="800000"/>
              <a:headEnd/>
              <a:tailEnd/>
            </a:ln>
          </p:spPr>
        </p:pic>
        <p:sp>
          <p:nvSpPr>
            <p:cNvPr id="3" name="Text Box 6"/>
            <p:cNvSpPr txBox="1">
              <a:spLocks noChangeArrowheads="1"/>
            </p:cNvSpPr>
            <p:nvPr/>
          </p:nvSpPr>
          <p:spPr bwMode="auto">
            <a:xfrm>
              <a:off x="183" y="401"/>
              <a:ext cx="1065" cy="227"/>
            </a:xfrm>
            <a:prstGeom prst="rect">
              <a:avLst/>
            </a:prstGeom>
            <a:noFill/>
            <a:ln w="9525">
              <a:noFill/>
              <a:miter lim="800000"/>
            </a:ln>
          </p:spPr>
          <p:txBody>
            <a:bodyPr anchor="ctr"/>
            <a:lstStyle/>
            <a:p>
              <a:pPr algn="ctr">
                <a:defRPr/>
              </a:pPr>
              <a:endParaRPr lang="en-US" dirty="0">
                <a:solidFill>
                  <a:srgbClr val="FFFFFF"/>
                </a:solidFill>
                <a:latin typeface="Lucida Sans Unicode" panose="020B0602030504020204" pitchFamily="34" charset="0"/>
                <a:ea typeface="黑体" panose="02010609060101010101" pitchFamily="49" charset="-122"/>
              </a:endParaRPr>
            </a:p>
          </p:txBody>
        </p:sp>
      </p:grpSp>
      <p:pic>
        <p:nvPicPr>
          <p:cNvPr id="1029" name="直接连接符 14"/>
          <p:cNvPicPr>
            <a:picLocks noChangeArrowheads="1"/>
          </p:cNvPicPr>
          <p:nvPr/>
        </p:nvPicPr>
        <p:blipFill>
          <a:blip r:embed="rId13" cstate="print"/>
          <a:srcRect/>
          <a:stretch>
            <a:fillRect/>
          </a:stretch>
        </p:blipFill>
        <p:spPr bwMode="auto">
          <a:xfrm>
            <a:off x="-17463" y="5772150"/>
            <a:ext cx="3419476" cy="1109663"/>
          </a:xfrm>
          <a:prstGeom prst="rect">
            <a:avLst/>
          </a:prstGeom>
          <a:noFill/>
          <a:ln w="9525">
            <a:noFill/>
            <a:miter lim="800000"/>
            <a:headEnd/>
            <a:tailEnd/>
          </a:ln>
        </p:spPr>
      </p:pic>
      <p:sp>
        <p:nvSpPr>
          <p:cNvPr id="1030"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31"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34" name="日期占位符 9"/>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atin typeface="+mn-lt"/>
                <a:ea typeface="+mn-ea"/>
              </a:defRPr>
            </a:lvl1pPr>
          </a:lstStyle>
          <a:p>
            <a:pPr>
              <a:defRPr/>
            </a:pPr>
            <a:fld id="{3183FAB9-8CF5-4F60-B0C9-2E7AF7F49BB3}" type="datetimeFigureOut">
              <a:rPr lang="zh-CN" altLang="en-US"/>
            </a:fld>
            <a:endParaRPr lang="zh-CN" altLang="en-US"/>
          </a:p>
        </p:txBody>
      </p:sp>
      <p:sp>
        <p:nvSpPr>
          <p:cNvPr id="1035" name="页脚占位符 21"/>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atin typeface="+mn-lt"/>
                <a:ea typeface="+mn-ea"/>
              </a:defRPr>
            </a:lvl1pPr>
          </a:lstStyle>
          <a:p>
            <a:pPr>
              <a:defRPr/>
            </a:pPr>
            <a:endParaRPr lang="zh-CN" altLang="en-US"/>
          </a:p>
        </p:txBody>
      </p:sp>
      <p:sp>
        <p:nvSpPr>
          <p:cNvPr id="1036" name="灯片编号占位符 17"/>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atin typeface="+mn-lt"/>
                <a:ea typeface="+mn-ea"/>
              </a:defRPr>
            </a:lvl1pPr>
          </a:lstStyle>
          <a:p>
            <a:pPr>
              <a:defRPr/>
            </a:pPr>
            <a:fld id="{ACE77E78-AD93-4628-9459-4F89DA3E0C84}"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直角三角形 10"/>
          <p:cNvSpPr>
            <a:spLocks noChangeArrowheads="1"/>
          </p:cNvSpPr>
          <p:nvPr/>
        </p:nvSpPr>
        <p:spPr bwMode="auto">
          <a:xfrm>
            <a:off x="0" y="4664075"/>
            <a:ext cx="9150350" cy="0"/>
          </a:xfrm>
          <a:prstGeom prst="rtTriangle">
            <a:avLst/>
          </a:prstGeom>
          <a:gradFill rotWithShape="1">
            <a:gsLst>
              <a:gs pos="0">
                <a:srgbClr val="007897"/>
              </a:gs>
              <a:gs pos="54000">
                <a:srgbClr val="4ABBE0"/>
              </a:gs>
              <a:gs pos="100000">
                <a:srgbClr val="007897"/>
              </a:gs>
            </a:gsLst>
            <a:lin ang="3000000" scaled="1"/>
          </a:gradFill>
          <a:ln w="9525">
            <a:noFill/>
            <a:miter lim="800000"/>
          </a:ln>
        </p:spPr>
        <p:txBody>
          <a:bodyPr anchor="ctr"/>
          <a:lstStyle/>
          <a:p>
            <a:pPr algn="ctr">
              <a:defRPr/>
            </a:pPr>
            <a:endParaRPr lang="en-US" dirty="0">
              <a:solidFill>
                <a:srgbClr val="FFFFFF"/>
              </a:solidFill>
              <a:latin typeface="Lucida Sans Unicode" panose="020B0602030504020204" pitchFamily="34" charset="0"/>
              <a:ea typeface="黑体" panose="02010609060101010101" pitchFamily="49" charset="-122"/>
            </a:endParaRPr>
          </a:p>
        </p:txBody>
      </p:sp>
      <p:grpSp>
        <p:nvGrpSpPr>
          <p:cNvPr id="13315" name="Group 3"/>
          <p:cNvGrpSpPr/>
          <p:nvPr/>
        </p:nvGrpSpPr>
        <p:grpSpPr bwMode="auto">
          <a:xfrm>
            <a:off x="-1588" y="4953000"/>
            <a:ext cx="9145588" cy="1911350"/>
            <a:chOff x="0" y="0"/>
            <a:chExt cx="9147765" cy="2032192"/>
          </a:xfrm>
        </p:grpSpPr>
        <p:sp>
          <p:nvSpPr>
            <p:cNvPr id="2" name="任意多边形 16"/>
            <p:cNvSpPr/>
            <p:nvPr/>
          </p:nvSpPr>
          <p:spPr bwMode="auto">
            <a:xfrm>
              <a:off x="1691090" y="0"/>
              <a:ext cx="7456675" cy="518176"/>
            </a:xfrm>
            <a:custGeom>
              <a:avLst/>
              <a:gdLst>
                <a:gd name="T0" fmla="*/ 0 w 4697"/>
                <a:gd name="T1" fmla="*/ 0 h 367"/>
                <a:gd name="T2" fmla="*/ 4697 w 4697"/>
                <a:gd name="T3" fmla="*/ 367 h 367"/>
              </a:gdLst>
              <a:ahLst/>
              <a:cxnLst>
                <a:cxn ang="0">
                  <a:pos x="4697" y="0"/>
                </a:cxn>
                <a:cxn ang="0">
                  <a:pos x="4697" y="367"/>
                </a:cxn>
                <a:cxn ang="0">
                  <a:pos x="0" y="218"/>
                </a:cxn>
                <a:cxn ang="0">
                  <a:pos x="4697" y="0"/>
                </a:cxn>
              </a:cxnLst>
              <a:rect l="T0" t="T1" r="T2" b="T3"/>
              <a:pathLst>
                <a:path w="4697" h="367">
                  <a:moveTo>
                    <a:pt x="4697" y="0"/>
                  </a:moveTo>
                  <a:lnTo>
                    <a:pt x="4697" y="367"/>
                  </a:lnTo>
                  <a:lnTo>
                    <a:pt x="0" y="218"/>
                  </a:lnTo>
                  <a:lnTo>
                    <a:pt x="4697" y="0"/>
                  </a:lnTo>
                  <a:close/>
                </a:path>
              </a:pathLst>
            </a:custGeom>
            <a:solidFill>
              <a:srgbClr val="9FCBDC">
                <a:alpha val="39999"/>
              </a:srgbClr>
            </a:solidFill>
            <a:ln w="9525">
              <a:noFill/>
              <a:round/>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3" name="任意多边形 18"/>
            <p:cNvSpPr/>
            <p:nvPr/>
          </p:nvSpPr>
          <p:spPr bwMode="auto">
            <a:xfrm>
              <a:off x="39697" y="302129"/>
              <a:ext cx="9108068" cy="838869"/>
            </a:xfrm>
            <a:custGeom>
              <a:avLst/>
              <a:gdLst>
                <a:gd name="T0" fmla="*/ 0 w 5760"/>
                <a:gd name="T1" fmla="*/ 0 h 528"/>
                <a:gd name="T2" fmla="*/ 5760 w 5760"/>
                <a:gd name="T3" fmla="*/ 528 h 528"/>
              </a:gdLst>
              <a:ahLst/>
              <a:cxnLst>
                <a:cxn ang="0">
                  <a:pos x="0" y="0"/>
                </a:cxn>
                <a:cxn ang="0">
                  <a:pos x="5760" y="0"/>
                </a:cxn>
                <a:cxn ang="0">
                  <a:pos x="5760" y="528"/>
                </a:cxn>
                <a:cxn ang="0">
                  <a:pos x="48" y="0"/>
                </a:cxn>
              </a:cxnLst>
              <a:rect l="T0" t="T1" r="T2" b="T3"/>
              <a:pathLst>
                <a:path w="5760" h="528">
                  <a:moveTo>
                    <a:pt x="0" y="0"/>
                  </a:moveTo>
                  <a:lnTo>
                    <a:pt x="5760" y="0"/>
                  </a:lnTo>
                  <a:lnTo>
                    <a:pt x="5760" y="528"/>
                  </a:lnTo>
                  <a:lnTo>
                    <a:pt x="48" y="0"/>
                  </a:lnTo>
                </a:path>
              </a:pathLst>
            </a:custGeom>
            <a:solidFill>
              <a:srgbClr val="000000"/>
            </a:solidFill>
            <a:ln w="9525">
              <a:noFill/>
              <a:round/>
            </a:ln>
          </p:spPr>
          <p:txBody>
            <a:bodyPr/>
            <a:lstStyle/>
            <a:p>
              <a:pPr>
                <a:defRPr/>
              </a:pPr>
              <a:endParaRPr lang="zh-CN" altLang="en-US">
                <a:latin typeface="Arial" panose="020B0604020202020204" pitchFamily="34" charset="0"/>
                <a:ea typeface="宋体" panose="02010600030101010101" pitchFamily="2" charset="-122"/>
              </a:endParaRPr>
            </a:p>
          </p:txBody>
        </p:sp>
        <p:grpSp>
          <p:nvGrpSpPr>
            <p:cNvPr id="13323" name="Group 6"/>
            <p:cNvGrpSpPr/>
            <p:nvPr/>
          </p:nvGrpSpPr>
          <p:grpSpPr bwMode="auto">
            <a:xfrm>
              <a:off x="-2331" y="42113"/>
              <a:ext cx="9156192" cy="1995504"/>
              <a:chOff x="0" y="0"/>
              <a:chExt cx="9156192" cy="1877568"/>
            </a:xfrm>
          </p:grpSpPr>
          <p:pic>
            <p:nvPicPr>
              <p:cNvPr id="13325" name="任意多边形 19"/>
              <p:cNvPicPr>
                <a:picLocks noChangeArrowheads="1"/>
              </p:cNvPicPr>
              <p:nvPr/>
            </p:nvPicPr>
            <p:blipFill>
              <a:blip r:embed="rId12" cstate="print"/>
              <a:srcRect/>
              <a:stretch>
                <a:fillRect/>
              </a:stretch>
            </p:blipFill>
            <p:spPr bwMode="auto">
              <a:xfrm>
                <a:off x="0" y="0"/>
                <a:ext cx="9156192" cy="1877568"/>
              </a:xfrm>
              <a:prstGeom prst="rect">
                <a:avLst/>
              </a:prstGeom>
              <a:noFill/>
              <a:ln w="9525">
                <a:noFill/>
                <a:miter lim="800000"/>
                <a:headEnd/>
                <a:tailEnd/>
              </a:ln>
            </p:spPr>
          </p:pic>
          <p:sp>
            <p:nvSpPr>
              <p:cNvPr id="2056" name="Text Box 8"/>
              <p:cNvSpPr txBox="1">
                <a:spLocks noChangeArrowheads="1"/>
              </p:cNvSpPr>
              <p:nvPr/>
            </p:nvSpPr>
            <p:spPr bwMode="auto">
              <a:xfrm>
                <a:off x="7095" y="8019"/>
                <a:ext cx="0" cy="0"/>
              </a:xfrm>
              <a:prstGeom prst="rect">
                <a:avLst/>
              </a:prstGeom>
              <a:noFill/>
              <a:ln w="9525">
                <a:noFill/>
                <a:miter lim="800000"/>
              </a:ln>
            </p:spPr>
            <p:txBody>
              <a:bodyPr anchor="ctr"/>
              <a:lstStyle/>
              <a:p>
                <a:pPr algn="ctr">
                  <a:defRPr/>
                </a:pPr>
                <a:endParaRPr lang="en-US" dirty="0">
                  <a:solidFill>
                    <a:srgbClr val="FFFFFF"/>
                  </a:solidFill>
                  <a:latin typeface="Lucida Sans Unicode" panose="020B0602030504020204" pitchFamily="34" charset="0"/>
                  <a:ea typeface="黑体" panose="02010609060101010101" pitchFamily="49" charset="-122"/>
                </a:endParaRPr>
              </a:p>
            </p:txBody>
          </p:sp>
        </p:grpSp>
        <p:pic>
          <p:nvPicPr>
            <p:cNvPr id="13324" name="直接连接符 20"/>
            <p:cNvPicPr>
              <a:picLocks noChangeArrowheads="1"/>
            </p:cNvPicPr>
            <p:nvPr/>
          </p:nvPicPr>
          <p:blipFill>
            <a:blip r:embed="rId13" cstate="print"/>
            <a:srcRect/>
            <a:stretch>
              <a:fillRect/>
            </a:stretch>
          </p:blipFill>
          <p:spPr bwMode="auto">
            <a:xfrm>
              <a:off x="-8427" y="35634"/>
              <a:ext cx="9162288" cy="868174"/>
            </a:xfrm>
            <a:prstGeom prst="rect">
              <a:avLst/>
            </a:prstGeom>
            <a:noFill/>
            <a:ln w="9525">
              <a:noFill/>
              <a:miter lim="800000"/>
              <a:headEnd/>
              <a:tailEnd/>
            </a:ln>
          </p:spPr>
        </p:pic>
      </p:grpSp>
      <p:sp>
        <p:nvSpPr>
          <p:cNvPr id="13316"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3317"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2060" name="日期占位符 29"/>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solidFill>
                  <a:srgbClr val="FFFFFF"/>
                </a:solidFill>
                <a:latin typeface="+mn-lt"/>
                <a:ea typeface="+mn-ea"/>
              </a:defRPr>
            </a:lvl1pPr>
          </a:lstStyle>
          <a:p>
            <a:pPr>
              <a:defRPr/>
            </a:pPr>
            <a:fld id="{C87D9469-CDDC-41F0-95CE-AEBFC2F9B830}" type="datetimeFigureOut">
              <a:rPr lang="zh-CN" altLang="en-US"/>
            </a:fld>
            <a:endParaRPr lang="zh-CN" altLang="en-US"/>
          </a:p>
        </p:txBody>
      </p:sp>
      <p:sp>
        <p:nvSpPr>
          <p:cNvPr id="2061" name="页脚占位符 18"/>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solidFill>
                  <a:srgbClr val="E8F0F4"/>
                </a:solidFill>
                <a:latin typeface="+mn-lt"/>
                <a:ea typeface="+mn-ea"/>
              </a:defRPr>
            </a:lvl1pPr>
          </a:lstStyle>
          <a:p>
            <a:pPr>
              <a:defRPr/>
            </a:pPr>
            <a:endParaRPr lang="zh-CN" altLang="en-US"/>
          </a:p>
        </p:txBody>
      </p:sp>
      <p:sp>
        <p:nvSpPr>
          <p:cNvPr id="2062" name="灯片编号占位符 26"/>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solidFill>
                  <a:srgbClr val="FFFFFF"/>
                </a:solidFill>
                <a:latin typeface="+mn-lt"/>
                <a:ea typeface="+mn-ea"/>
              </a:defRPr>
            </a:lvl1pPr>
          </a:lstStyle>
          <a:p>
            <a:pPr>
              <a:defRPr/>
            </a:pPr>
            <a:fld id="{1E15C786-F4B4-4BD5-B0E4-C1CA48FB039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5602"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25603"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5124" name="日期占位符 6"/>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atin typeface="+mn-lt"/>
                <a:ea typeface="+mn-ea"/>
              </a:defRPr>
            </a:lvl1pPr>
          </a:lstStyle>
          <a:p>
            <a:pPr>
              <a:defRPr/>
            </a:pPr>
            <a:fld id="{3E80B6CB-0141-4623-8295-E94277042BF7}" type="datetimeFigureOut">
              <a:rPr lang="zh-CN" altLang="en-US"/>
            </a:fld>
            <a:endParaRPr lang="zh-CN" altLang="en-US"/>
          </a:p>
        </p:txBody>
      </p:sp>
      <p:sp>
        <p:nvSpPr>
          <p:cNvPr id="5125" name="页脚占位符 7"/>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atin typeface="+mn-lt"/>
                <a:ea typeface="+mn-ea"/>
              </a:defRPr>
            </a:lvl1pPr>
          </a:lstStyle>
          <a:p>
            <a:pPr>
              <a:defRPr/>
            </a:pPr>
            <a:endParaRPr lang="zh-CN" altLang="en-US"/>
          </a:p>
        </p:txBody>
      </p:sp>
      <p:sp>
        <p:nvSpPr>
          <p:cNvPr id="5126" name="灯片编号占位符 8"/>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atin typeface="+mn-lt"/>
                <a:ea typeface="+mn-ea"/>
              </a:defRPr>
            </a:lvl1pPr>
          </a:lstStyle>
          <a:p>
            <a:pPr>
              <a:defRPr/>
            </a:pPr>
            <a:fld id="{C07D37FA-3C67-4C61-8982-3B13602B41E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fontAlgn="base">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fontAlgn="base">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p:nvSpPr>
        <p:spPr>
          <a:xfrm>
            <a:off x="0" y="6429375"/>
            <a:ext cx="9144000" cy="428625"/>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0" y="0"/>
            <a:ext cx="9144000" cy="432000"/>
          </a:xfrm>
          <a:prstGeom prst="rect">
            <a:avLst/>
          </a:prstGeom>
          <a:gradFill flip="none" rotWithShape="1">
            <a:gsLst>
              <a:gs pos="0">
                <a:srgbClr val="275C9D">
                  <a:shade val="30000"/>
                  <a:satMod val="115000"/>
                </a:srgbClr>
              </a:gs>
              <a:gs pos="50000">
                <a:srgbClr val="275C9D">
                  <a:shade val="67500"/>
                  <a:satMod val="115000"/>
                </a:srgbClr>
              </a:gs>
              <a:gs pos="100000">
                <a:srgbClr val="275C9D">
                  <a:shade val="100000"/>
                  <a:satMod val="11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200" b="1" i="1" dirty="0">
                <a:solidFill>
                  <a:schemeClr val="bg1">
                    <a:lumMod val="75000"/>
                  </a:schemeClr>
                </a:solidFill>
                <a:effectLst>
                  <a:outerShdw blurRad="38100" dist="38100" dir="2700000" algn="tl">
                    <a:srgbClr val="000000">
                      <a:alpha val="43137"/>
                    </a:srgbClr>
                  </a:outerShdw>
                </a:effectLst>
                <a:latin typeface="华文细黑" pitchFamily="2" charset="-122"/>
                <a:ea typeface="华文细黑" pitchFamily="2" charset="-122"/>
              </a:rPr>
              <a:t>  </a:t>
            </a:r>
            <a:r>
              <a:rPr lang="zh-CN" altLang="en-US" sz="1400" b="1" i="1" dirty="0">
                <a:solidFill>
                  <a:schemeClr val="bg1">
                    <a:lumMod val="75000"/>
                  </a:schemeClr>
                </a:solidFill>
                <a:latin typeface="微软雅黑" panose="020B0503020204020204" pitchFamily="34" charset="-122"/>
                <a:ea typeface="微软雅黑" panose="020B0503020204020204" pitchFamily="34" charset="-122"/>
              </a:rPr>
              <a:t>职业化塑造与职业生涯管理</a:t>
            </a:r>
            <a:endParaRPr lang="zh-CN" altLang="en-US" sz="1400" b="1" i="1"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p:nvSpPr>
        <p:spPr>
          <a:xfrm>
            <a:off x="0" y="6429375"/>
            <a:ext cx="9144000" cy="428625"/>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0" y="0"/>
            <a:ext cx="9144000" cy="432000"/>
          </a:xfrm>
          <a:prstGeom prst="rect">
            <a:avLst/>
          </a:prstGeom>
          <a:gradFill flip="none" rotWithShape="1">
            <a:gsLst>
              <a:gs pos="0">
                <a:srgbClr val="275C9D">
                  <a:shade val="30000"/>
                  <a:satMod val="115000"/>
                </a:srgbClr>
              </a:gs>
              <a:gs pos="50000">
                <a:srgbClr val="275C9D">
                  <a:shade val="67500"/>
                  <a:satMod val="115000"/>
                </a:srgbClr>
              </a:gs>
              <a:gs pos="100000">
                <a:srgbClr val="275C9D">
                  <a:shade val="100000"/>
                  <a:satMod val="11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200" b="1" i="1" dirty="0">
                <a:solidFill>
                  <a:schemeClr val="bg1">
                    <a:lumMod val="75000"/>
                  </a:schemeClr>
                </a:solidFill>
                <a:effectLst>
                  <a:outerShdw blurRad="38100" dist="38100" dir="2700000" algn="tl">
                    <a:srgbClr val="000000">
                      <a:alpha val="43137"/>
                    </a:srgbClr>
                  </a:outerShdw>
                </a:effectLst>
                <a:latin typeface="华文细黑" pitchFamily="2" charset="-122"/>
                <a:ea typeface="华文细黑" pitchFamily="2" charset="-122"/>
              </a:rPr>
              <a:t>  </a:t>
            </a:r>
            <a:r>
              <a:rPr lang="zh-CN" altLang="en-US" sz="1400" b="1" i="1" dirty="0">
                <a:solidFill>
                  <a:schemeClr val="bg1">
                    <a:lumMod val="75000"/>
                  </a:schemeClr>
                </a:solidFill>
                <a:latin typeface="微软雅黑" panose="020B0503020204020204" pitchFamily="34" charset="-122"/>
                <a:ea typeface="微软雅黑" panose="020B0503020204020204" pitchFamily="34" charset="-122"/>
              </a:rPr>
              <a:t>职业化塑造与职业生涯管理</a:t>
            </a:r>
            <a:endParaRPr lang="zh-CN" altLang="en-US" sz="1400" b="1" i="1"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4514"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64515"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a:solidFill>
                  <a:schemeClr val="tx1">
                    <a:tint val="75000"/>
                  </a:schemeClr>
                </a:solidFill>
                <a:latin typeface="+mn-lt"/>
                <a:ea typeface="+mn-ea"/>
              </a:defRPr>
            </a:lvl1pPr>
          </a:lstStyle>
          <a:p>
            <a:pPr>
              <a:defRPr/>
            </a:pPr>
            <a:fld id="{64B3A9F4-3D17-47EB-A546-6EDC1E992128}"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a:solidFill>
                  <a:schemeClr val="tx1">
                    <a:tint val="75000"/>
                  </a:schemeClr>
                </a:solidFill>
                <a:latin typeface="+mn-lt"/>
                <a:ea typeface="+mn-ea"/>
              </a:defRPr>
            </a:lvl1pPr>
          </a:lstStyle>
          <a:p>
            <a:pPr>
              <a:defRPr/>
            </a:pPr>
            <a:fld id="{1CBE7F33-9BCC-4D25-AD27-D93ABFB8F3EA}"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4.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4.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4.xml"/><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4.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5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4.xml"/><Relationship Id="rId1" Type="http://schemas.openxmlformats.org/officeDocument/2006/relationships/image" Target="../media/image29.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4.xml"/><Relationship Id="rId2" Type="http://schemas.openxmlformats.org/officeDocument/2006/relationships/image" Target="../media/image30.jpeg"/><Relationship Id="rId1" Type="http://schemas.openxmlformats.org/officeDocument/2006/relationships/hyperlink" Target="http://www.segok.com/xian/news/apr9937.htm"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4.xml"/><Relationship Id="rId1" Type="http://schemas.openxmlformats.org/officeDocument/2006/relationships/image" Target="../media/image31.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4.xml"/><Relationship Id="rId2" Type="http://schemas.openxmlformats.org/officeDocument/2006/relationships/image" Target="../media/image32.jpeg"/><Relationship Id="rId1" Type="http://schemas.openxmlformats.org/officeDocument/2006/relationships/hyperlink" Target="http://news.carnoc.com/list/77/77922.html" TargetMode="Externa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4.xml"/><Relationship Id="rId1" Type="http://schemas.openxmlformats.org/officeDocument/2006/relationships/image" Target="../media/image34.jpeg"/></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4.xml"/><Relationship Id="rId2" Type="http://schemas.openxmlformats.org/officeDocument/2006/relationships/image" Target="../media/image35.png"/><Relationship Id="rId1"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36.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64.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image" Target="../media/image42.jpeg"/><Relationship Id="rId1" Type="http://schemas.openxmlformats.org/officeDocument/2006/relationships/image" Target="../media/image4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4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4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3.xml"/><Relationship Id="rId1"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4.xml"/><Relationship Id="rId1" Type="http://schemas.openxmlformats.org/officeDocument/2006/relationships/image" Target="../media/image4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49.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0.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4.xml"/><Relationship Id="rId1" Type="http://schemas.openxmlformats.org/officeDocument/2006/relationships/image" Target="../media/image5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3.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4.xml"/><Relationship Id="rId1" Type="http://schemas.openxmlformats.org/officeDocument/2006/relationships/image" Target="../media/image54.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image" Target="../media/image55.jpeg"/><Relationship Id="rId1" Type="http://schemas.openxmlformats.org/officeDocument/2006/relationships/hyperlink" Target="http://life.people.com.cn/GB/8223/43029/" TargetMode="Externa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6.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4.xml"/><Relationship Id="rId1" Type="http://schemas.openxmlformats.org/officeDocument/2006/relationships/image" Target="../media/image58.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59.jpeg"/></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64.xml"/><Relationship Id="rId2" Type="http://schemas.openxmlformats.org/officeDocument/2006/relationships/image" Target="../media/image60.wmf"/><Relationship Id="rId1" Type="http://schemas.openxmlformats.org/officeDocument/2006/relationships/oleObject" Target="../embeddings/oleObject2.bin"/></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6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image" Target="../media/image63.jpeg"/><Relationship Id="rId1" Type="http://schemas.openxmlformats.org/officeDocument/2006/relationships/image" Target="../media/image6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内容占位符 1"/>
          <p:cNvSpPr>
            <a:spLocks noGrp="1"/>
          </p:cNvSpPr>
          <p:nvPr>
            <p:ph idx="4294967295"/>
          </p:nvPr>
        </p:nvSpPr>
        <p:spPr/>
        <p:txBody>
          <a:bodyPr/>
          <a:lstStyle/>
          <a:p>
            <a:pPr eaLnBrk="1" hangingPunct="1"/>
            <a:endParaRPr lang="zh-CN" altLang="zh-CN" smtClean="0"/>
          </a:p>
          <a:p>
            <a:pPr eaLnBrk="1" hangingPunct="1"/>
            <a:endParaRPr lang="zh-CN" altLang="zh-CN" smtClean="0"/>
          </a:p>
        </p:txBody>
      </p:sp>
      <p:sp>
        <p:nvSpPr>
          <p:cNvPr id="11267" name="标题 2"/>
          <p:cNvSpPr>
            <a:spLocks noGrp="1"/>
          </p:cNvSpPr>
          <p:nvPr>
            <p:ph type="title" idx="4294967295"/>
          </p:nvPr>
        </p:nvSpPr>
        <p:spPr/>
        <p:txBody>
          <a:bodyPr/>
          <a:lstStyle/>
          <a:p>
            <a:pPr eaLnBrk="1" hangingPunct="1">
              <a:defRPr/>
            </a:pPr>
            <a:endParaRPr lang="zh-CN" altLang="en-US" smtClean="0">
              <a:effectLst>
                <a:outerShdw blurRad="38100" dist="38100" dir="2700000" algn="tl">
                  <a:srgbClr val="C0C0C0"/>
                </a:outerShdw>
              </a:effectLst>
            </a:endParaRPr>
          </a:p>
        </p:txBody>
      </p:sp>
      <p:pic>
        <p:nvPicPr>
          <p:cNvPr id="79875" name="Picture 1" descr="C:\Users\Ken\AppData\Roaming\Tencent\Users\21800965\QQ\WinTemp\RichOle\3ZJ7P~RM52DDHT2}X3CG8FJ.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1269" name="矩形 5"/>
          <p:cNvSpPr>
            <a:spLocks noChangeArrowheads="1"/>
          </p:cNvSpPr>
          <p:nvPr/>
        </p:nvSpPr>
        <p:spPr bwMode="auto">
          <a:xfrm>
            <a:off x="1403350" y="693738"/>
            <a:ext cx="7921625" cy="517525"/>
          </a:xfrm>
          <a:prstGeom prst="rect">
            <a:avLst/>
          </a:prstGeom>
          <a:noFill/>
          <a:ln w="9525">
            <a:noFill/>
            <a:miter lim="800000"/>
          </a:ln>
        </p:spPr>
        <p:txBody>
          <a:bodyPr>
            <a:spAutoFit/>
          </a:bodyPr>
          <a:lstStyle/>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一辆汽车，驶进了加油站，</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他想做什么？</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878" name="Rectangle 6"/>
          <p:cNvSpPr>
            <a:spLocks noChangeArrowheads="1"/>
          </p:cNvSpPr>
          <p:nvPr/>
        </p:nvSpPr>
        <p:spPr bwMode="auto">
          <a:xfrm>
            <a:off x="1547813" y="1412875"/>
            <a:ext cx="6240780" cy="365760"/>
          </a:xfrm>
          <a:prstGeom prst="rect">
            <a:avLst/>
          </a:prstGeom>
          <a:noFill/>
          <a:ln w="9525">
            <a:noFill/>
            <a:miter lim="800000"/>
          </a:ln>
          <a:effectLst/>
        </p:spPr>
        <p:txBody>
          <a:bodyPr wrap="none">
            <a:spAutoFit/>
          </a:bodyPr>
          <a:lstStyle/>
          <a:p>
            <a:r>
              <a:rPr lang="en-US"/>
              <a:t>xxxxxxxxxxxxxxxxxxxxxxxxxxxxxxxxxxxxxxxxxxxxxxxxxxxxx</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pic>
        <p:nvPicPr>
          <p:cNvPr id="93186" name="Picture 2" descr="C:\Documents and Settings\Administrator.WWW-D1797C5692D\桌面\2商务礼仪\素材\3D设计 第三辑\3D设计-3-1.jpg"/>
          <p:cNvPicPr>
            <a:picLocks noChangeAspect="1" noChangeArrowheads="1"/>
          </p:cNvPicPr>
          <p:nvPr/>
        </p:nvPicPr>
        <p:blipFill>
          <a:blip r:embed="rId1" cstate="print"/>
          <a:srcRect/>
          <a:stretch>
            <a:fillRect/>
          </a:stretch>
        </p:blipFill>
        <p:spPr bwMode="auto">
          <a:xfrm>
            <a:off x="0" y="1643063"/>
            <a:ext cx="9144000" cy="5000625"/>
          </a:xfrm>
          <a:prstGeom prst="rect">
            <a:avLst/>
          </a:prstGeom>
          <a:noFill/>
          <a:ln w="9525">
            <a:noFill/>
            <a:miter lim="800000"/>
            <a:headEnd/>
            <a:tailEnd/>
          </a:ln>
        </p:spPr>
      </p:pic>
      <p:sp>
        <p:nvSpPr>
          <p:cNvPr id="5" name="Rectangle 3"/>
          <p:cNvSpPr txBox="1">
            <a:spLocks noChangeArrowheads="1"/>
          </p:cNvSpPr>
          <p:nvPr/>
        </p:nvSpPr>
        <p:spPr bwMode="auto">
          <a:xfrm>
            <a:off x="642938" y="2000250"/>
            <a:ext cx="4429125" cy="2614613"/>
          </a:xfrm>
          <a:prstGeom prst="rect">
            <a:avLst/>
          </a:prstGeom>
          <a:noFill/>
          <a:ln w="9525">
            <a:noFill/>
            <a:miter lim="800000"/>
          </a:ln>
        </p:spPr>
        <p:txBody>
          <a:bodyPr/>
          <a:lstStyle/>
          <a:p>
            <a:pPr marL="342900" indent="-342900">
              <a:lnSpc>
                <a:spcPct val="150000"/>
              </a:lnSpc>
              <a:spcBef>
                <a:spcPct val="20000"/>
              </a:spcBef>
              <a:buFont typeface="Arial" panose="020B0604020202020204" pitchFamily="34" charset="0"/>
              <a:buChar char="•"/>
            </a:pPr>
            <a:r>
              <a:rPr lang="zh-CN" altLang="en-US" sz="2800" b="1" i="1">
                <a:latin typeface="微软雅黑" panose="020B0503020204020204" pitchFamily="34" charset="-122"/>
                <a:ea typeface="微软雅黑" panose="020B0503020204020204" pitchFamily="34" charset="-122"/>
                <a:cs typeface="微软雅黑" panose="020B0503020204020204" pitchFamily="34" charset="-122"/>
              </a:rPr>
              <a:t>内强 </a:t>
            </a:r>
            <a:r>
              <a:rPr lang="zh-CN" altLang="en-US"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个人素质</a:t>
            </a:r>
            <a:endParaRPr lang="zh-CN" altLang="en-US"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800" b="1" i="1">
                <a:latin typeface="微软雅黑" panose="020B0503020204020204" pitchFamily="34" charset="-122"/>
                <a:ea typeface="微软雅黑" panose="020B0503020204020204" pitchFamily="34" charset="-122"/>
                <a:cs typeface="微软雅黑" panose="020B0503020204020204" pitchFamily="34" charset="-122"/>
              </a:rPr>
              <a:t>外塑 </a:t>
            </a:r>
            <a:r>
              <a:rPr lang="zh-CN" altLang="en-US"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企业形象</a:t>
            </a:r>
            <a:endParaRPr lang="en-US" altLang="zh-CN"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800" b="1" i="1">
                <a:latin typeface="微软雅黑" panose="020B0503020204020204" pitchFamily="34" charset="-122"/>
                <a:ea typeface="微软雅黑" panose="020B0503020204020204" pitchFamily="34" charset="-122"/>
                <a:cs typeface="微软雅黑" panose="020B0503020204020204" pitchFamily="34" charset="-122"/>
              </a:rPr>
              <a:t>更多</a:t>
            </a:r>
            <a:r>
              <a:rPr lang="zh-CN" altLang="en-US"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女（男）朋友</a:t>
            </a:r>
            <a:endParaRPr lang="en-US" altLang="zh-CN" sz="36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7"/>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第一部分：认知礼仪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0" name="下箭头 9"/>
          <p:cNvSpPr/>
          <p:nvPr/>
        </p:nvSpPr>
        <p:spPr>
          <a:xfrm>
            <a:off x="2143108" y="4857760"/>
            <a:ext cx="571504" cy="785818"/>
          </a:xfrm>
          <a:prstGeom prst="downArrow">
            <a:avLst/>
          </a:prstGeom>
          <a:solidFill>
            <a:srgbClr val="00B0F0"/>
          </a:solidFill>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TextBox 10"/>
          <p:cNvSpPr txBox="1">
            <a:spLocks noChangeArrowheads="1"/>
          </p:cNvSpPr>
          <p:nvPr/>
        </p:nvSpPr>
        <p:spPr bwMode="auto">
          <a:xfrm>
            <a:off x="1000125" y="5786438"/>
            <a:ext cx="3571875" cy="523875"/>
          </a:xfrm>
          <a:prstGeom prst="rect">
            <a:avLst/>
          </a:prstGeom>
          <a:noFill/>
          <a:ln w="9525">
            <a:noFill/>
            <a:miter lim="800000"/>
          </a:ln>
        </p:spPr>
        <p:txBody>
          <a:bodyPr>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这才是最重要的！</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descr="D:\Backup\我的文档\My Pictures\2235982_091209089_2.jpg"/>
          <p:cNvPicPr>
            <a:picLocks noChangeAspect="1" noChangeArrowheads="1"/>
          </p:cNvPicPr>
          <p:nvPr/>
        </p:nvPicPr>
        <p:blipFill>
          <a:blip r:embed="rId1" cstate="email">
            <a:duotone>
              <a:schemeClr val="bg2">
                <a:shade val="45000"/>
                <a:satMod val="135000"/>
              </a:schemeClr>
              <a:prstClr val="white"/>
            </a:duotone>
          </a:blip>
          <a:srcRect/>
          <a:stretch>
            <a:fillRect/>
          </a:stretch>
        </p:blipFill>
        <p:spPr bwMode="auto">
          <a:xfrm>
            <a:off x="0" y="-1"/>
            <a:ext cx="9144000" cy="6858001"/>
          </a:xfrm>
          <a:prstGeom prst="rect">
            <a:avLst/>
          </a:prstGeom>
          <a:noFill/>
        </p:spPr>
      </p:pic>
      <p:sp>
        <p:nvSpPr>
          <p:cNvPr id="5" name="TextBox 4"/>
          <p:cNvSpPr txBox="1"/>
          <p:nvPr/>
        </p:nvSpPr>
        <p:spPr>
          <a:xfrm rot="21333444">
            <a:off x="982663" y="2235200"/>
            <a:ext cx="6169025" cy="584200"/>
          </a:xfrm>
          <a:prstGeom prst="rect">
            <a:avLst/>
          </a:prstGeom>
          <a:noFill/>
        </p:spPr>
        <p:txBody>
          <a:bodyPr>
            <a:spAutoFit/>
          </a:bodyPr>
          <a:lstStyle/>
          <a:p>
            <a:pPr>
              <a:defRPr/>
            </a:pPr>
            <a:r>
              <a:rPr lang="zh-CN" altLang="en-US" sz="3200" b="1" dirty="0">
                <a:solidFill>
                  <a:schemeClr val="accent6">
                    <a:lumMod val="75000"/>
                  </a:schemeClr>
                </a:solidFill>
                <a:latin typeface="黑体" panose="02010609060101010101" pitchFamily="49" charset="-122"/>
                <a:ea typeface="黑体" panose="02010609060101010101" pitchFamily="49" charset="-122"/>
              </a:rPr>
              <a:t>第二部分：礼仪仪表</a:t>
            </a:r>
            <a:endParaRPr lang="zh-CN" altLang="en-US" sz="3200" b="1" dirty="0">
              <a:solidFill>
                <a:schemeClr val="accent6">
                  <a:lumMod val="75000"/>
                </a:schemeClr>
              </a:solidFill>
              <a:latin typeface="黑体" panose="02010609060101010101" pitchFamily="49" charset="-122"/>
              <a:ea typeface="黑体" panose="02010609060101010101" pitchFamily="49" charset="-122"/>
            </a:endParaRPr>
          </a:p>
        </p:txBody>
      </p:sp>
      <p:sp>
        <p:nvSpPr>
          <p:cNvPr id="26629" name="TextBox 6"/>
          <p:cNvSpPr txBox="1">
            <a:spLocks noChangeArrowheads="1"/>
          </p:cNvSpPr>
          <p:nvPr/>
        </p:nvSpPr>
        <p:spPr bwMode="auto">
          <a:xfrm rot="21328329">
            <a:off x="1847850" y="3200400"/>
            <a:ext cx="4349750" cy="922338"/>
          </a:xfrm>
          <a:prstGeom prst="rect">
            <a:avLst/>
          </a:prstGeom>
          <a:noFill/>
          <a:ln w="9525">
            <a:noFill/>
            <a:miter lim="800000"/>
          </a:ln>
        </p:spPr>
        <p:txBody>
          <a:bodyPr>
            <a:spAutoFit/>
          </a:bodyPr>
          <a:lstStyle/>
          <a:p>
            <a:pPr marL="355600" indent="-355600">
              <a:lnSpc>
                <a:spcPct val="150000"/>
              </a:lnSpc>
              <a:buFont typeface="Wingdings" panose="05000000000000000000" pitchFamily="2" charset="2"/>
              <a:buChar char="l"/>
              <a:defRPr/>
            </a:pPr>
            <a:r>
              <a:rPr lang="zh-CN" altLang="en-US" dirty="0">
                <a:solidFill>
                  <a:schemeClr val="accent6">
                    <a:lumMod val="75000"/>
                  </a:schemeClr>
                </a:solidFill>
                <a:latin typeface="黑体" panose="02010609060101010101" pitchFamily="49" charset="-122"/>
                <a:ea typeface="黑体" panose="02010609060101010101" pitchFamily="49" charset="-122"/>
              </a:rPr>
              <a:t>仪容礼仪</a:t>
            </a:r>
            <a:endParaRPr lang="en-US" altLang="zh-CN" dirty="0">
              <a:solidFill>
                <a:schemeClr val="accent6">
                  <a:lumMod val="75000"/>
                </a:schemeClr>
              </a:solidFill>
              <a:latin typeface="黑体" panose="02010609060101010101" pitchFamily="49" charset="-122"/>
              <a:ea typeface="黑体" panose="02010609060101010101" pitchFamily="49" charset="-122"/>
            </a:endParaRPr>
          </a:p>
          <a:p>
            <a:pPr marL="355600" indent="-355600">
              <a:lnSpc>
                <a:spcPct val="150000"/>
              </a:lnSpc>
              <a:buFont typeface="Wingdings" panose="05000000000000000000" pitchFamily="2" charset="2"/>
              <a:buChar char="l"/>
              <a:defRPr/>
            </a:pPr>
            <a:r>
              <a:rPr lang="zh-CN" altLang="en-US" dirty="0">
                <a:solidFill>
                  <a:schemeClr val="accent6">
                    <a:lumMod val="75000"/>
                  </a:schemeClr>
                </a:solidFill>
                <a:latin typeface="黑体" panose="02010609060101010101" pitchFamily="49" charset="-122"/>
                <a:ea typeface="黑体" panose="02010609060101010101" pitchFamily="49" charset="-122"/>
              </a:rPr>
              <a:t>着装要求</a:t>
            </a:r>
            <a:endParaRPr lang="zh-CN" altLang="en-US" dirty="0">
              <a:solidFill>
                <a:schemeClr val="accent6">
                  <a:lumMod val="7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490980" y="5922645"/>
            <a:ext cx="6753860" cy="365760"/>
          </a:xfrm>
          <a:prstGeom prst="rect">
            <a:avLst/>
          </a:prstGeom>
          <a:noFill/>
        </p:spPr>
        <p:txBody>
          <a:bodyPr wrap="square" rtlCol="0">
            <a:spAutoFit/>
          </a:bodyPr>
          <a:p>
            <a:pPr algn="ctr"/>
            <a:r>
              <a:rPr lang="zh-CN" altLang="en-US">
                <a:solidFill>
                  <a:srgbClr val="C00000"/>
                </a:solidFill>
              </a:rPr>
              <a:t>亮亮图文旗舰店  https://liangliangtuwen.tmall.com</a:t>
            </a:r>
            <a:endParaRPr lang="zh-CN" altLang="en-US">
              <a:solidFill>
                <a:srgbClr val="C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1"/>
          <p:cNvPicPr>
            <a:picLocks noChangeAspect="1" noChangeArrowheads="1"/>
          </p:cNvPicPr>
          <p:nvPr/>
        </p:nvPicPr>
        <p:blipFill>
          <a:blip r:embed="rId1" cstate="print"/>
          <a:srcRect r="2678" b="1337"/>
          <a:stretch>
            <a:fillRect/>
          </a:stretch>
        </p:blipFill>
        <p:spPr bwMode="auto">
          <a:xfrm>
            <a:off x="2071688" y="2928938"/>
            <a:ext cx="7072312" cy="3929062"/>
          </a:xfrm>
          <a:prstGeom prst="rect">
            <a:avLst/>
          </a:prstGeom>
          <a:noFill/>
          <a:ln w="9525">
            <a:noFill/>
            <a:miter lim="800000"/>
            <a:headEnd/>
            <a:tailEnd/>
          </a:ln>
        </p:spPr>
      </p:pic>
      <p:sp>
        <p:nvSpPr>
          <p:cNvPr id="41987" name="TextBox 2"/>
          <p:cNvSpPr txBox="1">
            <a:spLocks noChangeArrowheads="1"/>
          </p:cNvSpPr>
          <p:nvPr/>
        </p:nvSpPr>
        <p:spPr bwMode="auto">
          <a:xfrm>
            <a:off x="357188" y="1000125"/>
            <a:ext cx="6215062" cy="2432050"/>
          </a:xfrm>
          <a:prstGeom prst="rect">
            <a:avLst/>
          </a:prstGeom>
          <a:noFill/>
          <a:ln w="9525">
            <a:noFill/>
            <a:miter lim="800000"/>
          </a:ln>
        </p:spPr>
        <p:txBody>
          <a:bodyPr lIns="91434" tIns="45718" rIns="91434" bIns="45718">
            <a:spAutoFit/>
          </a:bodyPr>
          <a:lstStyle/>
          <a:p>
            <a:pPr>
              <a:lnSpc>
                <a:spcPct val="150000"/>
              </a:lnSpc>
              <a:spcBef>
                <a:spcPts val="0"/>
              </a:spcBef>
              <a:spcAft>
                <a:spcPts val="0"/>
              </a:spcAft>
              <a:defRPr/>
            </a:pPr>
            <a:r>
              <a:rPr kumimoji="1" lang="en-US" altLang="zh-CN" sz="2400" b="1" dirty="0">
                <a:solidFill>
                  <a:srgbClr val="FF0000"/>
                </a:solidFill>
                <a:latin typeface="微软雅黑" panose="020B0503020204020204" pitchFamily="34" charset="-122"/>
                <a:ea typeface="微软雅黑" panose="020B0503020204020204" pitchFamily="34" charset="-122"/>
              </a:rPr>
              <a:t>       7</a:t>
            </a:r>
            <a:r>
              <a:rPr kumimoji="1" lang="zh-CN" altLang="en-US" sz="2400" b="1" dirty="0">
                <a:solidFill>
                  <a:srgbClr val="FF0000"/>
                </a:solidFill>
                <a:latin typeface="微软雅黑" panose="020B0503020204020204" pitchFamily="34" charset="-122"/>
                <a:ea typeface="微软雅黑" panose="020B0503020204020204" pitchFamily="34" charset="-122"/>
              </a:rPr>
              <a:t>秒钟就决定了第一印象，永远没有第二次机会给对方留下第一印象。</a:t>
            </a:r>
            <a:endParaRPr lang="en-US" altLang="zh-CN" sz="2000" b="1" dirty="0">
              <a:solidFill>
                <a:srgbClr val="FF0000"/>
              </a:solidFill>
              <a:latin typeface="黑体" panose="02010609060101010101" pitchFamily="49" charset="-122"/>
              <a:ea typeface="黑体" panose="02010609060101010101" pitchFamily="49" charset="-122"/>
            </a:endParaRPr>
          </a:p>
          <a:p>
            <a:pPr algn="r">
              <a:lnSpc>
                <a:spcPct val="150000"/>
              </a:lnSpc>
              <a:spcBef>
                <a:spcPts val="0"/>
              </a:spcBef>
              <a:spcAft>
                <a:spcPts val="0"/>
              </a:spcAft>
              <a:defRPr/>
            </a:pPr>
            <a:r>
              <a:rPr lang="en-US" altLang="zh-CN" sz="2400" b="1" dirty="0">
                <a:latin typeface="黑体" panose="02010609060101010101" pitchFamily="49" charset="-122"/>
                <a:ea typeface="黑体" panose="02010609060101010101" pitchFamily="49" charset="-122"/>
              </a:rPr>
              <a:t> ----</a:t>
            </a:r>
            <a:r>
              <a:rPr lang="zh-CN" altLang="en-US" sz="2400" b="1" i="1" dirty="0">
                <a:latin typeface="微软雅黑" panose="020B0503020204020204" pitchFamily="34" charset="-122"/>
                <a:ea typeface="微软雅黑" panose="020B0503020204020204" pitchFamily="34" charset="-122"/>
              </a:rPr>
              <a:t>形象大师</a:t>
            </a:r>
            <a:endParaRPr lang="zh-CN" altLang="en-US" sz="2000" b="1" i="1" dirty="0">
              <a:solidFill>
                <a:schemeClr val="tx1">
                  <a:lumMod val="85000"/>
                  <a:lumOff val="15000"/>
                </a:schemeClr>
              </a:solidFill>
              <a:latin typeface="微软雅黑" panose="020B0503020204020204" pitchFamily="34" charset="-122"/>
              <a:ea typeface="微软雅黑" panose="020B0503020204020204" pitchFamily="34" charset="-122"/>
            </a:endParaRPr>
          </a:p>
          <a:p>
            <a:pPr>
              <a:spcBef>
                <a:spcPts val="0"/>
              </a:spcBef>
              <a:spcAft>
                <a:spcPts val="0"/>
              </a:spcAft>
              <a:defRPr/>
            </a:pPr>
            <a:endParaRPr lang="zh-CN" altLang="en-US" sz="44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1000" fill="hold"/>
                                        <p:tgtEl>
                                          <p:spTgt spid="41987"/>
                                        </p:tgtEl>
                                        <p:attrNameLst>
                                          <p:attrName>ppt_x</p:attrName>
                                        </p:attrNameLst>
                                      </p:cBhvr>
                                      <p:tavLst>
                                        <p:tav tm="0">
                                          <p:val>
                                            <p:strVal val="#ppt_x-.2"/>
                                          </p:val>
                                        </p:tav>
                                        <p:tav tm="100000">
                                          <p:val>
                                            <p:strVal val="#ppt_x"/>
                                          </p:val>
                                        </p:tav>
                                      </p:tavLst>
                                    </p:anim>
                                    <p:anim calcmode="lin" valueType="num">
                                      <p:cBhvr>
                                        <p:cTn id="8" dur="1000" fill="hold"/>
                                        <p:tgtEl>
                                          <p:spTgt spid="41987"/>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2" descr="讲演1"/>
          <p:cNvPicPr>
            <a:picLocks noChangeAspect="1" noChangeArrowheads="1"/>
          </p:cNvPicPr>
          <p:nvPr/>
        </p:nvPicPr>
        <p:blipFill>
          <a:blip r:embed="rId1" cstate="print"/>
          <a:srcRect/>
          <a:stretch>
            <a:fillRect/>
          </a:stretch>
        </p:blipFill>
        <p:spPr bwMode="auto">
          <a:xfrm>
            <a:off x="0" y="0"/>
            <a:ext cx="6696075" cy="7215188"/>
          </a:xfrm>
          <a:prstGeom prst="rect">
            <a:avLst/>
          </a:prstGeom>
          <a:noFill/>
          <a:ln w="9525">
            <a:noFill/>
            <a:miter lim="800000"/>
            <a:headEnd/>
            <a:tailEnd/>
          </a:ln>
        </p:spPr>
      </p:pic>
      <p:sp>
        <p:nvSpPr>
          <p:cNvPr id="97282" name="Rectangle 3"/>
          <p:cNvSpPr>
            <a:spLocks noChangeArrowheads="1"/>
          </p:cNvSpPr>
          <p:nvPr/>
        </p:nvSpPr>
        <p:spPr bwMode="auto">
          <a:xfrm>
            <a:off x="0" y="0"/>
            <a:ext cx="3132138" cy="6858000"/>
          </a:xfrm>
          <a:prstGeom prst="rect">
            <a:avLst/>
          </a:prstGeom>
          <a:solidFill>
            <a:schemeClr val="bg1"/>
          </a:solidFill>
          <a:ln w="9525">
            <a:noFill/>
            <a:miter lim="800000"/>
          </a:ln>
        </p:spPr>
        <p:txBody>
          <a:bodyPr wrap="none" anchor="ctr"/>
          <a:lstStyle/>
          <a:p>
            <a:endParaRPr lang="zh-CN" altLang="en-US"/>
          </a:p>
        </p:txBody>
      </p:sp>
      <p:sp>
        <p:nvSpPr>
          <p:cNvPr id="97283" name="Rectangle 4"/>
          <p:cNvSpPr>
            <a:spLocks noChangeArrowheads="1"/>
          </p:cNvSpPr>
          <p:nvPr/>
        </p:nvSpPr>
        <p:spPr bwMode="auto">
          <a:xfrm>
            <a:off x="6372225" y="0"/>
            <a:ext cx="3132138" cy="7173913"/>
          </a:xfrm>
          <a:prstGeom prst="rect">
            <a:avLst/>
          </a:prstGeom>
          <a:solidFill>
            <a:schemeClr val="bg1"/>
          </a:solidFill>
          <a:ln w="9525">
            <a:noFill/>
            <a:miter lim="800000"/>
          </a:ln>
        </p:spPr>
        <p:txBody>
          <a:bodyPr wrap="none" anchor="ctr"/>
          <a:lstStyle/>
          <a:p>
            <a:endParaRPr lang="zh-CN"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2" descr="讲演1"/>
          <p:cNvPicPr>
            <a:picLocks noChangeAspect="1" noChangeArrowheads="1"/>
          </p:cNvPicPr>
          <p:nvPr/>
        </p:nvPicPr>
        <p:blipFill>
          <a:blip r:embed="rId1" cstate="print"/>
          <a:srcRect/>
          <a:stretch>
            <a:fillRect/>
          </a:stretch>
        </p:blipFill>
        <p:spPr bwMode="auto">
          <a:xfrm>
            <a:off x="0" y="0"/>
            <a:ext cx="6875463" cy="7316788"/>
          </a:xfrm>
          <a:prstGeom prst="rect">
            <a:avLst/>
          </a:prstGeom>
          <a:noFill/>
          <a:ln w="9525">
            <a:noFill/>
            <a:miter lim="800000"/>
            <a:headEnd/>
            <a:tailEnd/>
          </a:ln>
        </p:spPr>
      </p:pic>
      <p:sp>
        <p:nvSpPr>
          <p:cNvPr id="4740099" name="Text Box 3"/>
          <p:cNvSpPr txBox="1">
            <a:spLocks noChangeArrowheads="1"/>
          </p:cNvSpPr>
          <p:nvPr/>
        </p:nvSpPr>
        <p:spPr bwMode="auto">
          <a:xfrm>
            <a:off x="6877050" y="836613"/>
            <a:ext cx="2266950" cy="3113087"/>
          </a:xfrm>
          <a:prstGeom prst="rect">
            <a:avLst/>
          </a:prstGeom>
          <a:solidFill>
            <a:schemeClr val="bg1"/>
          </a:solidFill>
          <a:ln w="9525">
            <a:noFill/>
            <a:miter lim="800000"/>
          </a:ln>
        </p:spPr>
        <p:txBody>
          <a:bodyPr>
            <a:spAutoFit/>
          </a:bodyPr>
          <a:lstStyle/>
          <a:p>
            <a:pPr algn="ctr"/>
            <a:endParaRPr lang="en-US" altLang="zh-CN"/>
          </a:p>
          <a:p>
            <a:r>
              <a:rPr lang="en-US" altLang="zh-CN">
                <a:latin typeface="微软雅黑" panose="020B0503020204020204" pitchFamily="34" charset="-122"/>
                <a:ea typeface="微软雅黑" panose="020B0503020204020204" pitchFamily="34" charset="-122"/>
                <a:cs typeface="微软雅黑" panose="020B0503020204020204" pitchFamily="34" charset="-122"/>
              </a:rPr>
              <a:t>1.</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你的经济水平</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你的文化程度</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你的可信任程度</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你的社会地位</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5.</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你的老练程度</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6.</a:t>
            </a:r>
            <a:r>
              <a:rPr lang="zh-CN" altLang="en-US">
                <a:latin typeface="微软雅黑" panose="020B0503020204020204" pitchFamily="34" charset="-122"/>
                <a:ea typeface="微软雅黑" panose="020B0503020204020204" pitchFamily="34" charset="-122"/>
                <a:cs typeface="微软雅黑" panose="020B0503020204020204" pitchFamily="34" charset="-122"/>
              </a:rPr>
              <a:t>你家庭的经济情况</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7.</a:t>
            </a:r>
            <a:r>
              <a:rPr lang="zh-CN" altLang="en-US">
                <a:latin typeface="微软雅黑" panose="020B0503020204020204" pitchFamily="34" charset="-122"/>
                <a:ea typeface="微软雅黑" panose="020B0503020204020204" pitchFamily="34" charset="-122"/>
                <a:cs typeface="微软雅黑" panose="020B0503020204020204" pitchFamily="34" charset="-122"/>
              </a:rPr>
              <a:t>你家庭的社会地位</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8.</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你的家庭教养</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9.</a:t>
            </a:r>
            <a:r>
              <a:rPr lang="zh-CN" altLang="en-US">
                <a:latin typeface="微软雅黑" panose="020B0503020204020204" pitchFamily="34" charset="-122"/>
                <a:ea typeface="微软雅黑" panose="020B0503020204020204" pitchFamily="34" charset="-122"/>
                <a:cs typeface="微软雅黑" panose="020B0503020204020204" pitchFamily="34" charset="-122"/>
              </a:rPr>
              <a:t>你是不是成功人士</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10.</a:t>
            </a:r>
            <a:r>
              <a:rPr lang="zh-CN" altLang="en-US">
                <a:latin typeface="微软雅黑" panose="020B0503020204020204" pitchFamily="34" charset="-122"/>
                <a:ea typeface="微软雅黑" panose="020B0503020204020204" pitchFamily="34" charset="-122"/>
                <a:cs typeface="微软雅黑" panose="020B0503020204020204" pitchFamily="34" charset="-122"/>
              </a:rPr>
              <a:t>你的品行。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9331" name="Text Box 4"/>
          <p:cNvSpPr txBox="1">
            <a:spLocks noChangeArrowheads="1"/>
          </p:cNvSpPr>
          <p:nvPr/>
        </p:nvSpPr>
        <p:spPr bwMode="auto">
          <a:xfrm>
            <a:off x="3419475" y="4437063"/>
            <a:ext cx="936625" cy="376237"/>
          </a:xfrm>
          <a:prstGeom prst="rect">
            <a:avLst/>
          </a:prstGeom>
          <a:noFill/>
          <a:ln w="9525">
            <a:solidFill>
              <a:srgbClr val="0000FF"/>
            </a:solidFill>
            <a:miter lim="800000"/>
          </a:ln>
        </p:spPr>
        <p:txBody>
          <a:bodyPr>
            <a:spAutoFit/>
          </a:bodyPr>
          <a:lstStyle/>
          <a:p>
            <a:pPr algn="ctr">
              <a:spcBef>
                <a:spcPct val="50000"/>
              </a:spcBef>
            </a:pPr>
            <a:r>
              <a:rPr lang="zh-CN" altLang="en-US"/>
              <a:t>图一</a:t>
            </a:r>
            <a:endParaRPr lang="zh-CN" altLang="en-US"/>
          </a:p>
        </p:txBody>
      </p:sp>
      <p:sp>
        <p:nvSpPr>
          <p:cNvPr id="99332" name="Text Box 5"/>
          <p:cNvSpPr txBox="1">
            <a:spLocks noChangeArrowheads="1"/>
          </p:cNvSpPr>
          <p:nvPr/>
        </p:nvSpPr>
        <p:spPr bwMode="auto">
          <a:xfrm>
            <a:off x="0" y="4508500"/>
            <a:ext cx="827088" cy="376238"/>
          </a:xfrm>
          <a:prstGeom prst="rect">
            <a:avLst/>
          </a:prstGeom>
          <a:noFill/>
          <a:ln w="9525">
            <a:solidFill>
              <a:srgbClr val="0000FF"/>
            </a:solidFill>
            <a:miter lim="800000"/>
          </a:ln>
        </p:spPr>
        <p:txBody>
          <a:bodyPr>
            <a:spAutoFit/>
          </a:bodyPr>
          <a:lstStyle/>
          <a:p>
            <a:pPr algn="ctr">
              <a:spcBef>
                <a:spcPct val="50000"/>
              </a:spcBef>
            </a:pPr>
            <a:r>
              <a:rPr lang="zh-CN" altLang="en-US"/>
              <a:t>图二</a:t>
            </a:r>
            <a:endParaRPr lang="zh-CN" altLang="en-US"/>
          </a:p>
        </p:txBody>
      </p:sp>
      <p:sp>
        <p:nvSpPr>
          <p:cNvPr id="99333" name="Rectangle 6"/>
          <p:cNvSpPr>
            <a:spLocks noChangeArrowheads="1"/>
          </p:cNvSpPr>
          <p:nvPr/>
        </p:nvSpPr>
        <p:spPr bwMode="auto">
          <a:xfrm>
            <a:off x="1187450" y="188913"/>
            <a:ext cx="144463" cy="144462"/>
          </a:xfrm>
          <a:prstGeom prst="rect">
            <a:avLst/>
          </a:prstGeom>
          <a:solidFill>
            <a:schemeClr val="bg1"/>
          </a:solidFill>
          <a:ln w="9525">
            <a:noFill/>
            <a:miter lim="800000"/>
          </a:ln>
        </p:spPr>
        <p:txBody>
          <a:bodyPr wrap="none" anchor="ctr"/>
          <a:lstStyle/>
          <a:p>
            <a:pPr algn="ctr"/>
            <a:endParaRPr lang="zh-CN" altLang="zh-CN">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40099">
                                            <p:txEl>
                                              <p:pRg st="1" end="1"/>
                                            </p:txEl>
                                          </p:spTgt>
                                        </p:tgtEl>
                                        <p:attrNameLst>
                                          <p:attrName>style.visibility</p:attrName>
                                        </p:attrNameLst>
                                      </p:cBhvr>
                                      <p:to>
                                        <p:strVal val="visible"/>
                                      </p:to>
                                    </p:set>
                                    <p:anim calcmode="lin" valueType="num">
                                      <p:cBhvr additive="base">
                                        <p:cTn id="7" dur="500" fill="hold"/>
                                        <p:tgtEl>
                                          <p:spTgt spid="47400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4009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40099">
                                            <p:txEl>
                                              <p:pRg st="2" end="2"/>
                                            </p:txEl>
                                          </p:spTgt>
                                        </p:tgtEl>
                                        <p:attrNameLst>
                                          <p:attrName>style.visibility</p:attrName>
                                        </p:attrNameLst>
                                      </p:cBhvr>
                                      <p:to>
                                        <p:strVal val="visible"/>
                                      </p:to>
                                    </p:set>
                                    <p:anim calcmode="lin" valueType="num">
                                      <p:cBhvr additive="base">
                                        <p:cTn id="11" dur="500" fill="hold"/>
                                        <p:tgtEl>
                                          <p:spTgt spid="474009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74009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40099">
                                            <p:txEl>
                                              <p:pRg st="3" end="3"/>
                                            </p:txEl>
                                          </p:spTgt>
                                        </p:tgtEl>
                                        <p:attrNameLst>
                                          <p:attrName>style.visibility</p:attrName>
                                        </p:attrNameLst>
                                      </p:cBhvr>
                                      <p:to>
                                        <p:strVal val="visible"/>
                                      </p:to>
                                    </p:set>
                                    <p:anim calcmode="lin" valueType="num">
                                      <p:cBhvr additive="base">
                                        <p:cTn id="15" dur="500" fill="hold"/>
                                        <p:tgtEl>
                                          <p:spTgt spid="474009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74009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740099">
                                            <p:txEl>
                                              <p:pRg st="4" end="4"/>
                                            </p:txEl>
                                          </p:spTgt>
                                        </p:tgtEl>
                                        <p:attrNameLst>
                                          <p:attrName>style.visibility</p:attrName>
                                        </p:attrNameLst>
                                      </p:cBhvr>
                                      <p:to>
                                        <p:strVal val="visible"/>
                                      </p:to>
                                    </p:set>
                                    <p:anim calcmode="lin" valueType="num">
                                      <p:cBhvr additive="base">
                                        <p:cTn id="19" dur="500" fill="hold"/>
                                        <p:tgtEl>
                                          <p:spTgt spid="474009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40099">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740099">
                                            <p:txEl>
                                              <p:pRg st="5" end="5"/>
                                            </p:txEl>
                                          </p:spTgt>
                                        </p:tgtEl>
                                        <p:attrNameLst>
                                          <p:attrName>style.visibility</p:attrName>
                                        </p:attrNameLst>
                                      </p:cBhvr>
                                      <p:to>
                                        <p:strVal val="visible"/>
                                      </p:to>
                                    </p:set>
                                    <p:anim calcmode="lin" valueType="num">
                                      <p:cBhvr additive="base">
                                        <p:cTn id="23" dur="500" fill="hold"/>
                                        <p:tgtEl>
                                          <p:spTgt spid="4740099">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740099">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740099">
                                            <p:txEl>
                                              <p:pRg st="6" end="6"/>
                                            </p:txEl>
                                          </p:spTgt>
                                        </p:tgtEl>
                                        <p:attrNameLst>
                                          <p:attrName>style.visibility</p:attrName>
                                        </p:attrNameLst>
                                      </p:cBhvr>
                                      <p:to>
                                        <p:strVal val="visible"/>
                                      </p:to>
                                    </p:set>
                                    <p:anim calcmode="lin" valueType="num">
                                      <p:cBhvr additive="base">
                                        <p:cTn id="27" dur="500" fill="hold"/>
                                        <p:tgtEl>
                                          <p:spTgt spid="4740099">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740099">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740099">
                                            <p:txEl>
                                              <p:pRg st="7" end="7"/>
                                            </p:txEl>
                                          </p:spTgt>
                                        </p:tgtEl>
                                        <p:attrNameLst>
                                          <p:attrName>style.visibility</p:attrName>
                                        </p:attrNameLst>
                                      </p:cBhvr>
                                      <p:to>
                                        <p:strVal val="visible"/>
                                      </p:to>
                                    </p:set>
                                    <p:anim calcmode="lin" valueType="num">
                                      <p:cBhvr additive="base">
                                        <p:cTn id="31" dur="500" fill="hold"/>
                                        <p:tgtEl>
                                          <p:spTgt spid="4740099">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740099">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740099">
                                            <p:txEl>
                                              <p:pRg st="8" end="8"/>
                                            </p:txEl>
                                          </p:spTgt>
                                        </p:tgtEl>
                                        <p:attrNameLst>
                                          <p:attrName>style.visibility</p:attrName>
                                        </p:attrNameLst>
                                      </p:cBhvr>
                                      <p:to>
                                        <p:strVal val="visible"/>
                                      </p:to>
                                    </p:set>
                                    <p:anim calcmode="lin" valueType="num">
                                      <p:cBhvr additive="base">
                                        <p:cTn id="35" dur="500" fill="hold"/>
                                        <p:tgtEl>
                                          <p:spTgt spid="4740099">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740099">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740099">
                                            <p:txEl>
                                              <p:pRg st="9" end="9"/>
                                            </p:txEl>
                                          </p:spTgt>
                                        </p:tgtEl>
                                        <p:attrNameLst>
                                          <p:attrName>style.visibility</p:attrName>
                                        </p:attrNameLst>
                                      </p:cBhvr>
                                      <p:to>
                                        <p:strVal val="visible"/>
                                      </p:to>
                                    </p:set>
                                    <p:anim calcmode="lin" valueType="num">
                                      <p:cBhvr additive="base">
                                        <p:cTn id="39" dur="500" fill="hold"/>
                                        <p:tgtEl>
                                          <p:spTgt spid="4740099">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740099">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740099">
                                            <p:txEl>
                                              <p:pRg st="10" end="10"/>
                                            </p:txEl>
                                          </p:spTgt>
                                        </p:tgtEl>
                                        <p:attrNameLst>
                                          <p:attrName>style.visibility</p:attrName>
                                        </p:attrNameLst>
                                      </p:cBhvr>
                                      <p:to>
                                        <p:strVal val="visible"/>
                                      </p:to>
                                    </p:set>
                                    <p:anim calcmode="lin" valueType="num">
                                      <p:cBhvr additive="base">
                                        <p:cTn id="43" dur="500" fill="hold"/>
                                        <p:tgtEl>
                                          <p:spTgt spid="4740099">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74009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13"/>
          <p:cNvPicPr>
            <a:picLocks noChangeAspect="1" noChangeArrowheads="1"/>
          </p:cNvPicPr>
          <p:nvPr/>
        </p:nvPicPr>
        <p:blipFill>
          <a:blip r:embed="rId1" cstate="print"/>
          <a:srcRect/>
          <a:stretch>
            <a:fillRect/>
          </a:stretch>
        </p:blipFill>
        <p:spPr bwMode="auto">
          <a:xfrm>
            <a:off x="6572250" y="2357438"/>
            <a:ext cx="2428875" cy="4264025"/>
          </a:xfrm>
          <a:prstGeom prst="rect">
            <a:avLst/>
          </a:prstGeom>
          <a:noFill/>
          <a:ln w="9525" algn="ctr">
            <a:noFill/>
            <a:miter lim="800000"/>
            <a:headEnd/>
            <a:tailEnd/>
          </a:ln>
        </p:spPr>
      </p:pic>
      <p:sp>
        <p:nvSpPr>
          <p:cNvPr id="3" name="Rectangle 2"/>
          <p:cNvSpPr txBox="1">
            <a:spLocks noChangeArrowheads="1"/>
          </p:cNvSpPr>
          <p:nvPr/>
        </p:nvSpPr>
        <p:spPr>
          <a:xfrm>
            <a:off x="0" y="1214438"/>
            <a:ext cx="9001125" cy="928687"/>
          </a:xfrm>
          <a:prstGeom prst="rect">
            <a:avLst/>
          </a:prstGeom>
        </p:spPr>
        <p:txBody>
          <a:bodyPr/>
          <a:lstStyle/>
          <a:p>
            <a:pPr algn="ctr">
              <a:defRPr/>
            </a:pPr>
            <a:r>
              <a:rPr lang="zh-CN" altLang="en-US" sz="3600" b="1" dirty="0">
                <a:latin typeface="微软雅黑" panose="020B0503020204020204" pitchFamily="34" charset="-122"/>
                <a:ea typeface="微软雅黑" panose="020B0503020204020204" pitchFamily="34" charset="-122"/>
                <a:cs typeface="+mj-cs"/>
              </a:rPr>
              <a:t>仪容礼仪 </a:t>
            </a:r>
            <a:endParaRPr lang="zh-CN" altLang="en-US" sz="3600" b="1" dirty="0">
              <a:latin typeface="微软雅黑" panose="020B0503020204020204" pitchFamily="34" charset="-122"/>
              <a:ea typeface="微软雅黑" panose="020B0503020204020204" pitchFamily="34" charset="-122"/>
              <a:cs typeface="+mj-cs"/>
            </a:endParaRPr>
          </a:p>
        </p:txBody>
      </p:sp>
      <p:sp>
        <p:nvSpPr>
          <p:cNvPr id="4" name="Text Box 3"/>
          <p:cNvSpPr txBox="1">
            <a:spLocks noChangeArrowheads="1"/>
          </p:cNvSpPr>
          <p:nvPr/>
        </p:nvSpPr>
        <p:spPr bwMode="auto">
          <a:xfrm>
            <a:off x="285750" y="2214563"/>
            <a:ext cx="6286500" cy="2678112"/>
          </a:xfrm>
          <a:prstGeom prst="rect">
            <a:avLst/>
          </a:prstGeom>
          <a:noFill/>
          <a:ln w="9525">
            <a:noFill/>
            <a:miter lim="800000"/>
          </a:ln>
        </p:spPr>
        <p:txBody>
          <a:bodyPr>
            <a:spAutoFit/>
          </a:bodyPr>
          <a:lstStyle/>
          <a:p>
            <a:pPr>
              <a:spcBef>
                <a:spcPct val="50000"/>
              </a:spcBef>
              <a:buFont typeface="Wingdings" panose="05000000000000000000" pitchFamily="2" charset="2"/>
              <a:buChar char="ü"/>
            </a:pPr>
            <a:r>
              <a:rPr kumimoji="1" lang="zh-CN" altLang="en-US" sz="2400" b="1">
                <a:latin typeface="楷体_GB2312" pitchFamily="49" charset="-122"/>
              </a:rPr>
              <a:t>头发：整洁、无头屑</a:t>
            </a:r>
            <a:endParaRPr kumimoji="1" lang="zh-CN" altLang="en-US" sz="2400" b="1">
              <a:latin typeface="楷体_GB2312" pitchFamily="49" charset="-122"/>
            </a:endParaRPr>
          </a:p>
          <a:p>
            <a:pPr>
              <a:spcBef>
                <a:spcPct val="50000"/>
              </a:spcBef>
              <a:buFont typeface="Wingdings" panose="05000000000000000000" pitchFamily="2" charset="2"/>
              <a:buChar char="ü"/>
            </a:pPr>
            <a:r>
              <a:rPr kumimoji="1" lang="zh-CN" altLang="en-US" sz="2400" b="1">
                <a:latin typeface="楷体_GB2312" pitchFamily="49" charset="-122"/>
              </a:rPr>
              <a:t>眼睛：清洁、无分泌物、避免眼睛布满血丝</a:t>
            </a:r>
            <a:endParaRPr kumimoji="1" lang="zh-CN" altLang="en-US" sz="2400" b="1">
              <a:latin typeface="楷体_GB2312" pitchFamily="49" charset="-122"/>
            </a:endParaRPr>
          </a:p>
          <a:p>
            <a:pPr>
              <a:spcBef>
                <a:spcPct val="50000"/>
              </a:spcBef>
              <a:buFont typeface="Wingdings" panose="05000000000000000000" pitchFamily="2" charset="2"/>
              <a:buChar char="ü"/>
            </a:pPr>
            <a:r>
              <a:rPr kumimoji="1" lang="zh-CN" altLang="en-US" sz="2400" b="1">
                <a:latin typeface="楷体_GB2312" pitchFamily="49" charset="-122"/>
              </a:rPr>
              <a:t>口腔：上班前不吃异味食物、保持口腔清洁    </a:t>
            </a:r>
            <a:endParaRPr kumimoji="1" lang="zh-CN" altLang="en-US" sz="2400" b="1">
              <a:latin typeface="楷体_GB2312" pitchFamily="49" charset="-122"/>
            </a:endParaRPr>
          </a:p>
          <a:p>
            <a:pPr>
              <a:spcBef>
                <a:spcPct val="50000"/>
              </a:spcBef>
              <a:buFont typeface="Wingdings" panose="05000000000000000000" pitchFamily="2" charset="2"/>
              <a:buChar char="ü"/>
            </a:pPr>
            <a:r>
              <a:rPr kumimoji="1" lang="zh-CN" altLang="en-US" sz="2400" b="1">
                <a:latin typeface="楷体_GB2312" pitchFamily="49" charset="-122"/>
              </a:rPr>
              <a:t>手：保持清洁、不留长指甲及涂有色指甲油</a:t>
            </a:r>
            <a:endParaRPr kumimoji="1" lang="zh-CN" altLang="en-US" sz="2400" b="1">
              <a:latin typeface="楷体_GB2312" pitchFamily="49" charset="-122"/>
            </a:endParaRPr>
          </a:p>
          <a:p>
            <a:pPr>
              <a:spcBef>
                <a:spcPct val="50000"/>
              </a:spcBef>
              <a:buFont typeface="Wingdings" panose="05000000000000000000" pitchFamily="2" charset="2"/>
              <a:buChar char="ü"/>
            </a:pPr>
            <a:r>
              <a:rPr kumimoji="1" lang="zh-CN" altLang="en-US" sz="2400" b="1">
                <a:latin typeface="楷体_GB2312" pitchFamily="49" charset="-122"/>
              </a:rPr>
              <a:t>身体：注意个人卫生、勤洗澡、无异味</a:t>
            </a:r>
            <a:endParaRPr kumimoji="1" lang="zh-CN" altLang="en-US" sz="2400" b="1">
              <a:latin typeface="楷体_GB2312" pitchFamily="49" charset="-122"/>
            </a:endParaRPr>
          </a:p>
        </p:txBody>
      </p:sp>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
          <p:cNvSpPr>
            <a:spLocks noGrp="1"/>
          </p:cNvSpPr>
          <p:nvPr>
            <p:ph type="title" idx="4294967295"/>
          </p:nvPr>
        </p:nvSpPr>
        <p:spPr>
          <a:xfrm>
            <a:off x="0" y="928688"/>
            <a:ext cx="9144000" cy="1143000"/>
          </a:xfrm>
        </p:spPr>
        <p:txBody>
          <a:bodyPr/>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总体要求</a:t>
            </a:r>
            <a:endPar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Diagram group"/>
          <p:cNvGrpSpPr/>
          <p:nvPr/>
        </p:nvGrpSpPr>
        <p:grpSpPr>
          <a:xfrm>
            <a:off x="857224" y="1857364"/>
            <a:ext cx="7858180" cy="3659182"/>
            <a:chOff x="492922" y="0"/>
            <a:chExt cx="5586451" cy="4087810"/>
          </a:xfrm>
          <a:effectLst>
            <a:outerShdw blurRad="50800" dist="38100" dir="13500000" algn="br" rotWithShape="0">
              <a:prstClr val="black">
                <a:alpha val="40000"/>
              </a:prstClr>
            </a:outerShdw>
          </a:effectLst>
          <a:scene3d>
            <a:camera prst="perspectiveRelaxed">
              <a:rot lat="19149996" lon="20104178" rev="1577324"/>
            </a:camera>
            <a:lightRig rig="soft" dir="t"/>
            <a:backdrop>
              <a:anchor x="0" y="0" z="-210000"/>
              <a:norm dx="0" dy="0" dz="0"/>
              <a:up dx="0" dy="0" dz="0"/>
            </a:backdrop>
          </a:scene3d>
        </p:grpSpPr>
        <p:sp>
          <p:nvSpPr>
            <p:cNvPr id="19" name="右箭头 18"/>
            <p:cNvSpPr/>
            <p:nvPr/>
          </p:nvSpPr>
          <p:spPr>
            <a:xfrm>
              <a:off x="492922" y="0"/>
              <a:ext cx="5586451" cy="4087810"/>
            </a:xfrm>
            <a:prstGeom prst="rightArrow">
              <a:avLst/>
            </a:prstGeom>
            <a:sp3d z="-227350" prstMaterial="matte">
              <a:bevelT/>
            </a:sp3d>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grpSp>
        <p:nvGrpSpPr>
          <p:cNvPr id="3" name="Diagram group"/>
          <p:cNvGrpSpPr/>
          <p:nvPr/>
        </p:nvGrpSpPr>
        <p:grpSpPr>
          <a:xfrm>
            <a:off x="428596" y="4000504"/>
            <a:ext cx="2006407" cy="1635124"/>
            <a:chOff x="2156" y="1226343"/>
            <a:chExt cx="2006407" cy="1635124"/>
          </a:xfrm>
          <a:scene3d>
            <a:camera prst="perspectiveRelaxed">
              <a:rot lat="19149996" lon="20104178" rev="1577324"/>
            </a:camera>
            <a:lightRig rig="soft" dir="t"/>
            <a:backdrop>
              <a:anchor x="0" y="0" z="-210000"/>
              <a:norm dx="0" dy="0" dz="0"/>
              <a:up dx="0" dy="0" dz="0"/>
            </a:backdrop>
          </a:scene3d>
        </p:grpSpPr>
        <p:grpSp>
          <p:nvGrpSpPr>
            <p:cNvPr id="4" name="组合 6"/>
            <p:cNvGrpSpPr/>
            <p:nvPr/>
          </p:nvGrpSpPr>
          <p:grpSpPr>
            <a:xfrm>
              <a:off x="2156" y="1226343"/>
              <a:ext cx="2006407" cy="1635124"/>
              <a:chOff x="2156" y="1226343"/>
              <a:chExt cx="2006407" cy="1635124"/>
            </a:xfrm>
          </p:grpSpPr>
          <p:sp>
            <p:nvSpPr>
              <p:cNvPr id="8" name="圆角矩形 7"/>
              <p:cNvSpPr/>
              <p:nvPr/>
            </p:nvSpPr>
            <p:spPr>
              <a:xfrm>
                <a:off x="2156" y="1226343"/>
                <a:ext cx="2006407" cy="1635124"/>
              </a:xfrm>
              <a:prstGeom prst="roundRect">
                <a:avLst/>
              </a:prstGeom>
              <a:sp3d extrusionH="152250" prstMaterial="matte">
                <a:bevelT w="165100" prst="coolSlant"/>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9" name="圆角矩形 4"/>
              <p:cNvSpPr/>
              <p:nvPr/>
            </p:nvSpPr>
            <p:spPr>
              <a:xfrm>
                <a:off x="81976" y="1306163"/>
                <a:ext cx="1846767" cy="1475484"/>
              </a:xfrm>
              <a:prstGeom prst="rect">
                <a:avLst/>
              </a:prstGeom>
              <a:sp3d/>
            </p:spPr>
            <p:style>
              <a:lnRef idx="0">
                <a:scrgbClr r="0" g="0" b="0"/>
              </a:lnRef>
              <a:fillRef idx="0">
                <a:scrgbClr r="0" g="0" b="0"/>
              </a:fillRef>
              <a:effectRef idx="0">
                <a:scrgbClr r="0" g="0" b="0"/>
              </a:effectRef>
              <a:fontRef idx="minor">
                <a:schemeClr val="lt1"/>
              </a:fontRef>
            </p:style>
            <p:txBody>
              <a:bodyPr lIns="209550" tIns="209550" rIns="209550" bIns="209550" spcCol="1270" anchor="ctr">
                <a:sp3d extrusionH="28000" prstMaterial="matte"/>
              </a:bodyPr>
              <a:lstStyle/>
              <a:p>
                <a:pPr algn="ctr" defTabSz="2444750">
                  <a:lnSpc>
                    <a:spcPct val="90000"/>
                  </a:lnSpc>
                  <a:spcAft>
                    <a:spcPct val="35000"/>
                  </a:spcAft>
                  <a:defRPr/>
                </a:pPr>
                <a:r>
                  <a:rPr lang="zh-CN" altLang="en-US" sz="5500" dirty="0"/>
                  <a:t>整洁</a:t>
                </a:r>
                <a:endParaRPr lang="zh-CN" altLang="en-US" sz="5500" dirty="0"/>
              </a:p>
            </p:txBody>
          </p:sp>
        </p:grpSp>
      </p:grpSp>
      <p:grpSp>
        <p:nvGrpSpPr>
          <p:cNvPr id="5" name="Diagram group"/>
          <p:cNvGrpSpPr/>
          <p:nvPr/>
        </p:nvGrpSpPr>
        <p:grpSpPr>
          <a:xfrm>
            <a:off x="2714612" y="3571876"/>
            <a:ext cx="2006407" cy="1635124"/>
            <a:chOff x="2282944" y="1226343"/>
            <a:chExt cx="2006407" cy="1635124"/>
          </a:xfrm>
          <a:scene3d>
            <a:camera prst="perspectiveRelaxed">
              <a:rot lat="19149996" lon="20104178" rev="1577324"/>
            </a:camera>
            <a:lightRig rig="soft" dir="t"/>
            <a:backdrop>
              <a:anchor x="0" y="0" z="-210000"/>
              <a:norm dx="0" dy="0" dz="0"/>
              <a:up dx="0" dy="0" dz="0"/>
            </a:backdrop>
          </a:scene3d>
        </p:grpSpPr>
        <p:grpSp>
          <p:nvGrpSpPr>
            <p:cNvPr id="6" name="组合 10"/>
            <p:cNvGrpSpPr/>
            <p:nvPr/>
          </p:nvGrpSpPr>
          <p:grpSpPr>
            <a:xfrm>
              <a:off x="2282944" y="1226343"/>
              <a:ext cx="2006407" cy="1635124"/>
              <a:chOff x="2282944" y="1226343"/>
              <a:chExt cx="2006407" cy="1635124"/>
            </a:xfrm>
          </p:grpSpPr>
          <p:sp>
            <p:nvSpPr>
              <p:cNvPr id="12" name="圆角矩形 11"/>
              <p:cNvSpPr/>
              <p:nvPr/>
            </p:nvSpPr>
            <p:spPr>
              <a:xfrm>
                <a:off x="2282944" y="1226343"/>
                <a:ext cx="2006407" cy="1635124"/>
              </a:xfrm>
              <a:prstGeom prst="roundRect">
                <a:avLst/>
              </a:prstGeom>
              <a:sp3d extrusionH="152250" prstMaterial="matte">
                <a:bevelT w="165100" prst="coolSlant"/>
              </a:sp3d>
            </p:spPr>
            <p:style>
              <a:lnRef idx="0">
                <a:schemeClr val="lt1">
                  <a:hueOff val="0"/>
                  <a:satOff val="0"/>
                  <a:lumOff val="0"/>
                  <a:alphaOff val="0"/>
                </a:schemeClr>
              </a:lnRef>
              <a:fillRef idx="1">
                <a:schemeClr val="accent2">
                  <a:hueOff val="-8662909"/>
                  <a:satOff val="7828"/>
                  <a:lumOff val="884"/>
                  <a:alphaOff val="0"/>
                </a:schemeClr>
              </a:fillRef>
              <a:effectRef idx="2">
                <a:schemeClr val="accent2">
                  <a:hueOff val="-8662909"/>
                  <a:satOff val="7828"/>
                  <a:lumOff val="884"/>
                  <a:alphaOff val="0"/>
                </a:schemeClr>
              </a:effectRef>
              <a:fontRef idx="minor">
                <a:schemeClr val="lt1"/>
              </a:fontRef>
            </p:style>
          </p:sp>
          <p:sp>
            <p:nvSpPr>
              <p:cNvPr id="13" name="圆角矩形 4"/>
              <p:cNvSpPr/>
              <p:nvPr/>
            </p:nvSpPr>
            <p:spPr>
              <a:xfrm>
                <a:off x="2362764" y="1306163"/>
                <a:ext cx="1846767" cy="1475484"/>
              </a:xfrm>
              <a:prstGeom prst="rect">
                <a:avLst/>
              </a:prstGeom>
              <a:sp3d/>
            </p:spPr>
            <p:style>
              <a:lnRef idx="0">
                <a:scrgbClr r="0" g="0" b="0"/>
              </a:lnRef>
              <a:fillRef idx="0">
                <a:scrgbClr r="0" g="0" b="0"/>
              </a:fillRef>
              <a:effectRef idx="0">
                <a:scrgbClr r="0" g="0" b="0"/>
              </a:effectRef>
              <a:fontRef idx="minor">
                <a:schemeClr val="lt1"/>
              </a:fontRef>
            </p:style>
            <p:txBody>
              <a:bodyPr lIns="209550" tIns="209550" rIns="209550" bIns="209550" spcCol="1270" anchor="ctr">
                <a:sp3d extrusionH="28000" prstMaterial="matte"/>
              </a:bodyPr>
              <a:lstStyle/>
              <a:p>
                <a:pPr algn="ctr" defTabSz="2444750">
                  <a:lnSpc>
                    <a:spcPct val="90000"/>
                  </a:lnSpc>
                  <a:spcAft>
                    <a:spcPct val="35000"/>
                  </a:spcAft>
                  <a:defRPr/>
                </a:pPr>
                <a:r>
                  <a:rPr lang="zh-CN" altLang="en-US" sz="5500" dirty="0"/>
                  <a:t>大方</a:t>
                </a:r>
                <a:endParaRPr lang="zh-CN" altLang="en-US" sz="5500" dirty="0"/>
              </a:p>
            </p:txBody>
          </p:sp>
        </p:grpSp>
      </p:grpSp>
      <p:grpSp>
        <p:nvGrpSpPr>
          <p:cNvPr id="7" name="Diagram group"/>
          <p:cNvGrpSpPr/>
          <p:nvPr/>
        </p:nvGrpSpPr>
        <p:grpSpPr>
          <a:xfrm>
            <a:off x="5000628" y="3214686"/>
            <a:ext cx="2006407" cy="1635124"/>
            <a:chOff x="4563732" y="1226343"/>
            <a:chExt cx="2006407" cy="1635124"/>
          </a:xfrm>
          <a:scene3d>
            <a:camera prst="perspectiveRelaxed">
              <a:rot lat="19149996" lon="20104178" rev="1577324"/>
            </a:camera>
            <a:lightRig rig="soft" dir="t"/>
            <a:backdrop>
              <a:anchor x="0" y="0" z="-210000"/>
              <a:norm dx="0" dy="0" dz="0"/>
              <a:up dx="0" dy="0" dz="0"/>
            </a:backdrop>
          </a:scene3d>
        </p:grpSpPr>
        <p:grpSp>
          <p:nvGrpSpPr>
            <p:cNvPr id="10" name="组合 14"/>
            <p:cNvGrpSpPr/>
            <p:nvPr/>
          </p:nvGrpSpPr>
          <p:grpSpPr>
            <a:xfrm>
              <a:off x="4563732" y="1226343"/>
              <a:ext cx="2006407" cy="1635124"/>
              <a:chOff x="4563732" y="1226343"/>
              <a:chExt cx="2006407" cy="1635124"/>
            </a:xfrm>
          </p:grpSpPr>
          <p:sp>
            <p:nvSpPr>
              <p:cNvPr id="16" name="圆角矩形 15"/>
              <p:cNvSpPr/>
              <p:nvPr/>
            </p:nvSpPr>
            <p:spPr>
              <a:xfrm>
                <a:off x="4563732" y="1226343"/>
                <a:ext cx="2006407" cy="1635124"/>
              </a:xfrm>
              <a:prstGeom prst="roundRect">
                <a:avLst/>
              </a:prstGeom>
              <a:sp3d extrusionH="152250" prstMaterial="matte">
                <a:bevelT w="165100" prst="coolSlant"/>
              </a:sp3d>
            </p:spPr>
            <p:style>
              <a:lnRef idx="0">
                <a:schemeClr val="lt1">
                  <a:hueOff val="0"/>
                  <a:satOff val="0"/>
                  <a:lumOff val="0"/>
                  <a:alphaOff val="0"/>
                </a:schemeClr>
              </a:lnRef>
              <a:fillRef idx="1">
                <a:schemeClr val="accent2">
                  <a:hueOff val="-17325818"/>
                  <a:satOff val="15657"/>
                  <a:lumOff val="1768"/>
                  <a:alphaOff val="0"/>
                </a:schemeClr>
              </a:fillRef>
              <a:effectRef idx="2">
                <a:schemeClr val="accent2">
                  <a:hueOff val="-17325818"/>
                  <a:satOff val="15657"/>
                  <a:lumOff val="1768"/>
                  <a:alphaOff val="0"/>
                </a:schemeClr>
              </a:effectRef>
              <a:fontRef idx="minor">
                <a:schemeClr val="lt1"/>
              </a:fontRef>
            </p:style>
          </p:sp>
          <p:sp>
            <p:nvSpPr>
              <p:cNvPr id="17" name="圆角矩形 4"/>
              <p:cNvSpPr/>
              <p:nvPr/>
            </p:nvSpPr>
            <p:spPr>
              <a:xfrm>
                <a:off x="4643552" y="1306163"/>
                <a:ext cx="1846767" cy="1475484"/>
              </a:xfrm>
              <a:prstGeom prst="rect">
                <a:avLst/>
              </a:prstGeom>
              <a:sp3d/>
            </p:spPr>
            <p:style>
              <a:lnRef idx="0">
                <a:scrgbClr r="0" g="0" b="0"/>
              </a:lnRef>
              <a:fillRef idx="0">
                <a:scrgbClr r="0" g="0" b="0"/>
              </a:fillRef>
              <a:effectRef idx="0">
                <a:scrgbClr r="0" g="0" b="0"/>
              </a:effectRef>
              <a:fontRef idx="minor">
                <a:schemeClr val="lt1"/>
              </a:fontRef>
            </p:style>
            <p:txBody>
              <a:bodyPr lIns="209550" tIns="209550" rIns="209550" bIns="209550" spcCol="1270" anchor="ctr">
                <a:sp3d extrusionH="28000" prstMaterial="matte"/>
              </a:bodyPr>
              <a:lstStyle/>
              <a:p>
                <a:pPr algn="ctr" defTabSz="2444750">
                  <a:lnSpc>
                    <a:spcPct val="90000"/>
                  </a:lnSpc>
                  <a:spcAft>
                    <a:spcPct val="35000"/>
                  </a:spcAft>
                  <a:defRPr/>
                </a:pPr>
                <a:r>
                  <a:rPr lang="zh-CN" altLang="en-US" sz="5500" dirty="0"/>
                  <a:t>适宜</a:t>
                </a:r>
                <a:endParaRPr lang="zh-CN" altLang="en-US" sz="5500" dirty="0"/>
              </a:p>
            </p:txBody>
          </p:sp>
        </p:grpSp>
      </p:grpSp>
      <p:sp>
        <p:nvSpPr>
          <p:cNvPr id="18"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1" name="文本框 10"/>
          <p:cNvSpPr txBox="1"/>
          <p:nvPr/>
        </p:nvSpPr>
        <p:spPr>
          <a:xfrm>
            <a:off x="201295" y="6041390"/>
            <a:ext cx="7106920"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2" descr="C:\Documents and Settings\guxiaolu\桌面\QC\149_1600_zscosol.com.cn副本.png"/>
          <p:cNvPicPr>
            <a:picLocks noChangeAspect="1" noChangeArrowheads="1"/>
          </p:cNvPicPr>
          <p:nvPr/>
        </p:nvPicPr>
        <p:blipFill>
          <a:blip r:embed="rId1" cstate="print"/>
          <a:srcRect/>
          <a:stretch>
            <a:fillRect/>
          </a:stretch>
        </p:blipFill>
        <p:spPr bwMode="auto">
          <a:xfrm>
            <a:off x="1143000" y="3000375"/>
            <a:ext cx="1377950" cy="2286000"/>
          </a:xfrm>
          <a:prstGeom prst="rect">
            <a:avLst/>
          </a:prstGeom>
          <a:noFill/>
          <a:ln w="9525">
            <a:noFill/>
            <a:miter lim="800000"/>
            <a:headEnd/>
            <a:tailEnd/>
          </a:ln>
        </p:spPr>
      </p:pic>
      <p:pic>
        <p:nvPicPr>
          <p:cNvPr id="103426" name="图片 5" descr="www.ooosu.com__027_1600x1200_ooosu.com.png"/>
          <p:cNvPicPr>
            <a:picLocks noChangeAspect="1"/>
          </p:cNvPicPr>
          <p:nvPr/>
        </p:nvPicPr>
        <p:blipFill>
          <a:blip r:embed="rId2" cstate="print"/>
          <a:srcRect l="4286" t="2856" b="7143"/>
          <a:stretch>
            <a:fillRect/>
          </a:stretch>
        </p:blipFill>
        <p:spPr bwMode="auto">
          <a:xfrm>
            <a:off x="3571875" y="3071813"/>
            <a:ext cx="2000250" cy="2286000"/>
          </a:xfrm>
          <a:prstGeom prst="rect">
            <a:avLst/>
          </a:prstGeom>
          <a:noFill/>
          <a:ln w="9525">
            <a:noFill/>
            <a:miter lim="800000"/>
            <a:headEnd/>
            <a:tailEnd/>
          </a:ln>
        </p:spPr>
      </p:pic>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03429" name="图片 16" descr="www.3lian.com__008.png"/>
          <p:cNvPicPr>
            <a:picLocks noChangeAspect="1"/>
          </p:cNvPicPr>
          <p:nvPr/>
        </p:nvPicPr>
        <p:blipFill>
          <a:blip r:embed="rId3" cstate="print">
            <a:grayscl/>
            <a:lum bright="-10000" contrast="20000"/>
          </a:blip>
          <a:srcRect l="22403" t="1888" r="20999" b="-37"/>
          <a:stretch>
            <a:fillRect/>
          </a:stretch>
        </p:blipFill>
        <p:spPr bwMode="auto">
          <a:xfrm>
            <a:off x="6429375" y="3071813"/>
            <a:ext cx="1714500" cy="2143125"/>
          </a:xfrm>
          <a:prstGeom prst="rect">
            <a:avLst/>
          </a:prstGeom>
          <a:noFill/>
          <a:ln w="9525">
            <a:noFill/>
            <a:miter lim="800000"/>
            <a:headEnd/>
            <a:tailEnd/>
          </a:ln>
        </p:spPr>
      </p:pic>
      <p:sp>
        <p:nvSpPr>
          <p:cNvPr id="103430" name="矩形 6"/>
          <p:cNvSpPr>
            <a:spLocks noChangeArrowheads="1"/>
          </p:cNvSpPr>
          <p:nvPr/>
        </p:nvSpPr>
        <p:spPr bwMode="auto">
          <a:xfrm>
            <a:off x="642938" y="1143000"/>
            <a:ext cx="2389187" cy="598488"/>
          </a:xfrm>
          <a:prstGeom prst="rect">
            <a:avLst/>
          </a:prstGeom>
          <a:noFill/>
          <a:ln w="9525">
            <a:noFill/>
            <a:miter lim="800000"/>
          </a:ln>
        </p:spPr>
        <p:txBody>
          <a:bodyPr wrap="none">
            <a:spAutoFit/>
          </a:bodyPr>
          <a:lstStyle/>
          <a:p>
            <a:pPr>
              <a:lnSpc>
                <a:spcPct val="130000"/>
              </a:lnSpc>
              <a:spcBef>
                <a:spcPct val="35000"/>
              </a:spcBef>
              <a:buFont typeface="Wingdings" panose="05000000000000000000" pitchFamily="2" charset="2"/>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TPO</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原则</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431" name="TextBox 7"/>
          <p:cNvSpPr txBox="1">
            <a:spLocks noChangeArrowheads="1"/>
          </p:cNvSpPr>
          <p:nvPr/>
        </p:nvSpPr>
        <p:spPr bwMode="auto">
          <a:xfrm>
            <a:off x="4000500" y="2357438"/>
            <a:ext cx="1143000" cy="523875"/>
          </a:xfrm>
          <a:prstGeom prst="rect">
            <a:avLst/>
          </a:prstGeom>
          <a:noFill/>
          <a:ln w="9525">
            <a:noFill/>
            <a:miter lim="800000"/>
          </a:ln>
        </p:spPr>
        <p:txBody>
          <a:bodyPr>
            <a:spAutoFit/>
          </a:bodyPr>
          <a:lstStyle/>
          <a:p>
            <a:r>
              <a:rPr lang="en-US" altLang="zh-CN" sz="2800" b="1" i="1">
                <a:solidFill>
                  <a:srgbClr val="FF0000"/>
                </a:solidFill>
                <a:latin typeface="Times New Roman" panose="02020603050405020304" pitchFamily="18" charset="0"/>
                <a:cs typeface="Times New Roman" panose="02020603050405020304" pitchFamily="18" charset="0"/>
              </a:rPr>
              <a:t>P</a:t>
            </a:r>
            <a:r>
              <a:rPr lang="en-US" altLang="zh-CN" sz="2800" b="1" i="1">
                <a:latin typeface="Times New Roman" panose="02020603050405020304" pitchFamily="18" charset="0"/>
                <a:cs typeface="Times New Roman" panose="02020603050405020304" pitchFamily="18" charset="0"/>
              </a:rPr>
              <a:t>lace</a:t>
            </a:r>
            <a:endParaRPr lang="zh-CN" altLang="en-US" sz="2800" b="1" i="1">
              <a:latin typeface="Times New Roman" panose="02020603050405020304" pitchFamily="18" charset="0"/>
              <a:cs typeface="Times New Roman" panose="02020603050405020304" pitchFamily="18" charset="0"/>
            </a:endParaRPr>
          </a:p>
        </p:txBody>
      </p:sp>
      <p:sp>
        <p:nvSpPr>
          <p:cNvPr id="103432" name="TextBox 8"/>
          <p:cNvSpPr txBox="1">
            <a:spLocks noChangeArrowheads="1"/>
          </p:cNvSpPr>
          <p:nvPr/>
        </p:nvSpPr>
        <p:spPr bwMode="auto">
          <a:xfrm>
            <a:off x="1428750" y="2286000"/>
            <a:ext cx="1062038" cy="523875"/>
          </a:xfrm>
          <a:prstGeom prst="rect">
            <a:avLst/>
          </a:prstGeom>
          <a:noFill/>
          <a:ln w="9525">
            <a:noFill/>
            <a:miter lim="800000"/>
          </a:ln>
        </p:spPr>
        <p:txBody>
          <a:bodyPr>
            <a:spAutoFit/>
          </a:bodyPr>
          <a:lstStyle/>
          <a:p>
            <a:r>
              <a:rPr lang="en-US" altLang="zh-CN" sz="2800" b="1" i="1">
                <a:solidFill>
                  <a:srgbClr val="FF0000"/>
                </a:solidFill>
                <a:latin typeface="Times New Roman" panose="02020603050405020304" pitchFamily="18" charset="0"/>
                <a:cs typeface="Times New Roman" panose="02020603050405020304" pitchFamily="18" charset="0"/>
              </a:rPr>
              <a:t>T</a:t>
            </a:r>
            <a:r>
              <a:rPr lang="en-US" altLang="zh-CN" sz="2800" b="1" i="1">
                <a:latin typeface="Times New Roman" panose="02020603050405020304" pitchFamily="18" charset="0"/>
                <a:cs typeface="Times New Roman" panose="02020603050405020304" pitchFamily="18" charset="0"/>
              </a:rPr>
              <a:t>ime</a:t>
            </a:r>
            <a:endParaRPr lang="zh-CN" altLang="en-US" sz="2800" b="1" i="1">
              <a:latin typeface="Times New Roman" panose="02020603050405020304" pitchFamily="18" charset="0"/>
              <a:cs typeface="Times New Roman" panose="02020603050405020304" pitchFamily="18" charset="0"/>
            </a:endParaRPr>
          </a:p>
        </p:txBody>
      </p:sp>
      <p:sp>
        <p:nvSpPr>
          <p:cNvPr id="103433" name="TextBox 9"/>
          <p:cNvSpPr txBox="1">
            <a:spLocks noChangeArrowheads="1"/>
          </p:cNvSpPr>
          <p:nvPr/>
        </p:nvSpPr>
        <p:spPr bwMode="auto">
          <a:xfrm>
            <a:off x="6500813" y="2357438"/>
            <a:ext cx="1857375" cy="523875"/>
          </a:xfrm>
          <a:prstGeom prst="rect">
            <a:avLst/>
          </a:prstGeom>
          <a:noFill/>
          <a:ln w="9525">
            <a:noFill/>
            <a:miter lim="800000"/>
          </a:ln>
        </p:spPr>
        <p:txBody>
          <a:bodyPr>
            <a:spAutoFit/>
          </a:bodyPr>
          <a:lstStyle/>
          <a:p>
            <a:r>
              <a:rPr lang="en-US" altLang="zh-CN" sz="2800" b="1" i="1">
                <a:solidFill>
                  <a:srgbClr val="FF0000"/>
                </a:solidFill>
                <a:latin typeface="Times New Roman" panose="02020603050405020304" pitchFamily="18" charset="0"/>
                <a:cs typeface="Times New Roman" panose="02020603050405020304" pitchFamily="18" charset="0"/>
              </a:rPr>
              <a:t>O</a:t>
            </a:r>
            <a:r>
              <a:rPr lang="en-US" altLang="zh-CN" sz="2800" b="1" i="1">
                <a:latin typeface="Times New Roman" panose="02020603050405020304" pitchFamily="18" charset="0"/>
                <a:cs typeface="Times New Roman" panose="02020603050405020304" pitchFamily="18" charset="0"/>
              </a:rPr>
              <a:t>ccasion</a:t>
            </a:r>
            <a:endParaRPr lang="zh-CN" altLang="en-US" sz="2800" b="1" i="1">
              <a:latin typeface="Times New Roman" panose="02020603050405020304" pitchFamily="18" charset="0"/>
              <a:cs typeface="Times New Roman" panose="02020603050405020304" pitchFamily="18" charset="0"/>
            </a:endParaRPr>
          </a:p>
        </p:txBody>
      </p:sp>
      <p:sp>
        <p:nvSpPr>
          <p:cNvPr id="12" name="Text Box 4"/>
          <p:cNvSpPr txBox="1">
            <a:spLocks noChangeArrowheads="1"/>
          </p:cNvSpPr>
          <p:nvPr/>
        </p:nvSpPr>
        <p:spPr bwMode="auto">
          <a:xfrm>
            <a:off x="428625" y="5572125"/>
            <a:ext cx="2338388" cy="523875"/>
          </a:xfrm>
          <a:prstGeom prst="rect">
            <a:avLst/>
          </a:prstGeom>
          <a:solidFill>
            <a:schemeClr val="accent1"/>
          </a:solidFill>
          <a:ln w="9525">
            <a:noFill/>
            <a:miter lim="800000"/>
          </a:ln>
          <a:effectLst/>
        </p:spPr>
        <p:txBody>
          <a:bodyPr wrap="none">
            <a:spAutoFit/>
          </a:bodyPr>
          <a:lstStyle/>
          <a:p>
            <a:pPr>
              <a:defRPr/>
            </a:pP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与</a:t>
            </a:r>
            <a:r>
              <a:rPr lang="zh-CN" altLang="en-US" sz="2800" b="1" dirty="0">
                <a:solidFill>
                  <a:srgbClr val="FF0000"/>
                </a:solidFill>
                <a:effectLst>
                  <a:outerShdw blurRad="38100" dist="38100" dir="2700000" algn="tl">
                    <a:srgbClr val="000000"/>
                  </a:outerShdw>
                </a:effectLst>
                <a:latin typeface="Garamond" pitchFamily="18" charset="0"/>
                <a:ea typeface="华文中宋" pitchFamily="2" charset="-122"/>
              </a:rPr>
              <a:t>时间</a:t>
            </a: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相适应</a:t>
            </a:r>
            <a:endPar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endParaRPr>
          </a:p>
        </p:txBody>
      </p:sp>
      <p:sp>
        <p:nvSpPr>
          <p:cNvPr id="13" name="Text Box 5"/>
          <p:cNvSpPr txBox="1">
            <a:spLocks noChangeArrowheads="1"/>
          </p:cNvSpPr>
          <p:nvPr/>
        </p:nvSpPr>
        <p:spPr bwMode="auto">
          <a:xfrm>
            <a:off x="3286125" y="5572125"/>
            <a:ext cx="2338388" cy="523875"/>
          </a:xfrm>
          <a:prstGeom prst="rect">
            <a:avLst/>
          </a:prstGeom>
          <a:solidFill>
            <a:schemeClr val="accent1"/>
          </a:solidFill>
          <a:ln w="9525">
            <a:noFill/>
            <a:miter lim="800000"/>
          </a:ln>
          <a:effectLst/>
        </p:spPr>
        <p:txBody>
          <a:bodyPr wrap="none">
            <a:spAutoFit/>
          </a:bodyPr>
          <a:lstStyle/>
          <a:p>
            <a:pPr>
              <a:defRPr/>
            </a:pP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与</a:t>
            </a:r>
            <a:r>
              <a:rPr lang="zh-CN" altLang="en-US" sz="2800" b="1" dirty="0">
                <a:solidFill>
                  <a:srgbClr val="FF0000"/>
                </a:solidFill>
                <a:effectLst>
                  <a:outerShdw blurRad="38100" dist="38100" dir="2700000" algn="tl">
                    <a:srgbClr val="000000"/>
                  </a:outerShdw>
                </a:effectLst>
                <a:latin typeface="Garamond" pitchFamily="18" charset="0"/>
                <a:ea typeface="华文中宋" pitchFamily="2" charset="-122"/>
              </a:rPr>
              <a:t>地点</a:t>
            </a: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相适应</a:t>
            </a:r>
            <a:endPar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endParaRPr>
          </a:p>
        </p:txBody>
      </p:sp>
      <p:sp>
        <p:nvSpPr>
          <p:cNvPr id="14" name="Text Box 7"/>
          <p:cNvSpPr txBox="1">
            <a:spLocks noChangeArrowheads="1"/>
          </p:cNvSpPr>
          <p:nvPr/>
        </p:nvSpPr>
        <p:spPr bwMode="auto">
          <a:xfrm>
            <a:off x="6143625" y="5572125"/>
            <a:ext cx="2338388" cy="523875"/>
          </a:xfrm>
          <a:prstGeom prst="rect">
            <a:avLst/>
          </a:prstGeom>
          <a:solidFill>
            <a:schemeClr val="accent1"/>
          </a:solidFill>
          <a:ln w="9525">
            <a:noFill/>
            <a:miter lim="800000"/>
          </a:ln>
          <a:effectLst/>
        </p:spPr>
        <p:txBody>
          <a:bodyPr wrap="none">
            <a:spAutoFit/>
          </a:bodyPr>
          <a:lstStyle/>
          <a:p>
            <a:pPr>
              <a:defRPr/>
            </a:pP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与</a:t>
            </a:r>
            <a:r>
              <a:rPr lang="zh-CN" altLang="en-US" sz="2800" b="1" dirty="0">
                <a:solidFill>
                  <a:srgbClr val="FF0000"/>
                </a:solidFill>
                <a:effectLst>
                  <a:outerShdw blurRad="38100" dist="38100" dir="2700000" algn="tl">
                    <a:srgbClr val="000000"/>
                  </a:outerShdw>
                </a:effectLst>
                <a:latin typeface="Garamond" pitchFamily="18" charset="0"/>
                <a:ea typeface="华文中宋" pitchFamily="2" charset="-122"/>
              </a:rPr>
              <a:t>场合</a:t>
            </a:r>
            <a:r>
              <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rPr>
              <a:t>相适应</a:t>
            </a:r>
            <a:endParaRPr lang="zh-CN" altLang="en-US" sz="2800" b="1" dirty="0">
              <a:solidFill>
                <a:srgbClr val="CC6600"/>
              </a:solidFill>
              <a:effectLst>
                <a:outerShdw blurRad="38100" dist="38100" dir="2700000" algn="tl">
                  <a:srgbClr val="000000"/>
                </a:outerShdw>
              </a:effectLst>
              <a:latin typeface="Garamond" pitchFamily="18"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04451" name="Picture 4" descr="手势"/>
          <p:cNvPicPr>
            <a:picLocks noChangeAspect="1" noChangeArrowheads="1"/>
          </p:cNvPicPr>
          <p:nvPr/>
        </p:nvPicPr>
        <p:blipFill>
          <a:blip r:embed="rId1" cstate="print"/>
          <a:srcRect b="7126"/>
          <a:stretch>
            <a:fillRect/>
          </a:stretch>
        </p:blipFill>
        <p:spPr bwMode="auto">
          <a:xfrm>
            <a:off x="0" y="2071688"/>
            <a:ext cx="5143500" cy="3786187"/>
          </a:xfrm>
          <a:prstGeom prst="rect">
            <a:avLst/>
          </a:prstGeom>
          <a:noFill/>
          <a:ln w="9525">
            <a:noFill/>
            <a:miter lim="800000"/>
            <a:headEnd/>
            <a:tailEnd/>
          </a:ln>
        </p:spPr>
      </p:pic>
      <p:sp>
        <p:nvSpPr>
          <p:cNvPr id="104452" name="Text Box 3"/>
          <p:cNvSpPr txBox="1">
            <a:spLocks noChangeArrowheads="1"/>
          </p:cNvSpPr>
          <p:nvPr/>
        </p:nvSpPr>
        <p:spPr bwMode="auto">
          <a:xfrm>
            <a:off x="3714750" y="949325"/>
            <a:ext cx="4730750" cy="5908675"/>
          </a:xfrm>
          <a:prstGeom prst="rect">
            <a:avLst/>
          </a:prstGeom>
          <a:noFill/>
          <a:ln w="9525">
            <a:noFill/>
            <a:miter lim="800000"/>
          </a:ln>
        </p:spPr>
        <p:txBody>
          <a:bodyPr>
            <a:spAutoFit/>
          </a:bodyPr>
          <a:lstStyle/>
          <a:p>
            <a:pPr algn="ctr">
              <a:lnSpc>
                <a:spcPct val="150000"/>
              </a:lnSpc>
              <a:spcBef>
                <a:spcPct val="50000"/>
              </a:spcBef>
            </a:pPr>
            <a:r>
              <a:rPr kumimoji="1" lang="zh-CN" altLang="en-US" sz="3600" b="1">
                <a:latin typeface="微软雅黑" panose="020B0503020204020204" pitchFamily="34" charset="-122"/>
                <a:ea typeface="微软雅黑" panose="020B0503020204020204" pitchFamily="34" charset="-122"/>
                <a:cs typeface="微软雅黑" panose="020B0503020204020204" pitchFamily="34" charset="-122"/>
              </a:rPr>
              <a:t>着装六</a:t>
            </a:r>
            <a:r>
              <a:rPr kumimoji="1"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禁忌</a:t>
            </a:r>
            <a:endParaRPr kumimoji="1"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过分鲜艳</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过分杂乱</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过分暴露</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过分透视</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过分短小</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过分紧身</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None/>
            </a:pPr>
            <a:endParaRPr kumimoji="1" lang="en-US" altLang="zh-CN" sz="2400" b="1">
              <a:latin typeface="楷体_GB2312"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05475" name="Picture 2" descr="C:\Documents and Settings\Administrator.WWW-D1797C5692D\桌面\2商务礼仪\素材\图片13.jpg"/>
          <p:cNvPicPr>
            <a:picLocks noChangeAspect="1" noChangeArrowheads="1"/>
          </p:cNvPicPr>
          <p:nvPr/>
        </p:nvPicPr>
        <p:blipFill>
          <a:blip r:embed="rId1" cstate="print"/>
          <a:srcRect/>
          <a:stretch>
            <a:fillRect/>
          </a:stretch>
        </p:blipFill>
        <p:spPr bwMode="auto">
          <a:xfrm>
            <a:off x="0" y="2928938"/>
            <a:ext cx="9144000" cy="3929062"/>
          </a:xfrm>
          <a:prstGeom prst="rect">
            <a:avLst/>
          </a:prstGeom>
          <a:noFill/>
          <a:ln w="9525">
            <a:noFill/>
            <a:miter lim="800000"/>
            <a:headEnd/>
            <a:tailEnd/>
          </a:ln>
        </p:spPr>
      </p:pic>
      <p:sp>
        <p:nvSpPr>
          <p:cNvPr id="105476" name="TextBox 4"/>
          <p:cNvSpPr txBox="1">
            <a:spLocks noChangeArrowheads="1"/>
          </p:cNvSpPr>
          <p:nvPr/>
        </p:nvSpPr>
        <p:spPr bwMode="auto">
          <a:xfrm>
            <a:off x="0" y="2357438"/>
            <a:ext cx="9144000" cy="554037"/>
          </a:xfrm>
          <a:prstGeom prst="rect">
            <a:avLst/>
          </a:prstGeom>
          <a:noFill/>
          <a:ln w="9525">
            <a:noFill/>
            <a:miter lim="800000"/>
          </a:ln>
        </p:spPr>
        <p:txBody>
          <a:bodyPr>
            <a:spAutoFit/>
          </a:bodyPr>
          <a:lstStyle/>
          <a:p>
            <a:r>
              <a:rPr lang="zh-CN" altLang="en-US" sz="3000" b="1">
                <a:latin typeface="微软雅黑" panose="020B0503020204020204" pitchFamily="34" charset="-122"/>
                <a:ea typeface="微软雅黑" panose="020B0503020204020204" pitchFamily="34" charset="-122"/>
                <a:cs typeface="微软雅黑" panose="020B0503020204020204" pitchFamily="34" charset="-122"/>
              </a:rPr>
              <a:t>  西装（套裙）是我们商务活动中最好的</a:t>
            </a:r>
            <a:r>
              <a:rPr lang="en-US" altLang="zh-CN" sz="3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Partner</a:t>
            </a:r>
            <a:endParaRPr lang="zh-CN" altLang="en-US" sz="3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内容占位符 1"/>
          <p:cNvSpPr>
            <a:spLocks noGrp="1"/>
          </p:cNvSpPr>
          <p:nvPr>
            <p:ph idx="4294967295"/>
          </p:nvPr>
        </p:nvSpPr>
        <p:spPr/>
        <p:txBody>
          <a:bodyPr/>
          <a:lstStyle/>
          <a:p>
            <a:pPr eaLnBrk="1" hangingPunct="1"/>
            <a:endParaRPr lang="zh-CN" altLang="zh-CN" smtClean="0"/>
          </a:p>
        </p:txBody>
      </p:sp>
      <p:sp>
        <p:nvSpPr>
          <p:cNvPr id="12291" name="标题 2"/>
          <p:cNvSpPr>
            <a:spLocks noGrp="1"/>
          </p:cNvSpPr>
          <p:nvPr>
            <p:ph type="title" idx="4294967295"/>
          </p:nvPr>
        </p:nvSpPr>
        <p:spPr/>
        <p:txBody>
          <a:bodyPr/>
          <a:lstStyle/>
          <a:p>
            <a:pPr eaLnBrk="1" hangingPunct="1">
              <a:defRPr/>
            </a:pPr>
            <a:endParaRPr lang="zh-CN" altLang="en-US" smtClean="0">
              <a:effectLst>
                <a:outerShdw blurRad="38100" dist="38100" dir="2700000" algn="tl">
                  <a:srgbClr val="C0C0C0"/>
                </a:outerShdw>
              </a:effectLst>
            </a:endParaRPr>
          </a:p>
        </p:txBody>
      </p:sp>
      <p:pic>
        <p:nvPicPr>
          <p:cNvPr id="81923" name="Picture 2" descr="http://img.blog.163.com/photo/gcBbfS5kkriDF5ZMEjb8kg==/5684105679695652867.jpg"/>
          <p:cNvPicPr>
            <a:picLocks noChangeAspect="1" noChangeArrowheads="1"/>
          </p:cNvPicPr>
          <p:nvPr/>
        </p:nvPicPr>
        <p:blipFill>
          <a:blip r:embed="rId1" cstate="print"/>
          <a:srcRect/>
          <a:stretch>
            <a:fillRect/>
          </a:stretch>
        </p:blipFill>
        <p:spPr bwMode="auto">
          <a:xfrm>
            <a:off x="0" y="-98425"/>
            <a:ext cx="9448800" cy="6983413"/>
          </a:xfrm>
          <a:prstGeom prst="rect">
            <a:avLst/>
          </a:prstGeom>
          <a:noFill/>
          <a:ln w="9525">
            <a:noFill/>
            <a:miter lim="800000"/>
            <a:headEnd/>
            <a:tailEnd/>
          </a:ln>
        </p:spPr>
      </p:pic>
      <p:sp>
        <p:nvSpPr>
          <p:cNvPr id="12293" name="矩形 5"/>
          <p:cNvSpPr>
            <a:spLocks noChangeArrowheads="1"/>
          </p:cNvSpPr>
          <p:nvPr/>
        </p:nvSpPr>
        <p:spPr bwMode="auto">
          <a:xfrm>
            <a:off x="1000125" y="1285875"/>
            <a:ext cx="7670800" cy="646113"/>
          </a:xfrm>
          <a:prstGeom prst="rect">
            <a:avLst/>
          </a:prstGeom>
          <a:noFill/>
          <a:ln w="9525">
            <a:noFill/>
            <a:miter lim="800000"/>
          </a:ln>
        </p:spPr>
        <p:txBody>
          <a:bodyPr>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是为了驶出加油站，驶向更远的未来</a:t>
            </a:r>
            <a:endPar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p:cTn id="7" dur="500" fill="hold"/>
                                        <p:tgtEl>
                                          <p:spTgt spid="12293"/>
                                        </p:tgtEl>
                                        <p:attrNameLst>
                                          <p:attrName>ppt_w</p:attrName>
                                        </p:attrNameLst>
                                      </p:cBhvr>
                                      <p:tavLst>
                                        <p:tav tm="0">
                                          <p:val>
                                            <p:strVal val="#ppt_w*0.05"/>
                                          </p:val>
                                        </p:tav>
                                        <p:tav tm="100000">
                                          <p:val>
                                            <p:strVal val="#ppt_w"/>
                                          </p:val>
                                        </p:tav>
                                      </p:tavLst>
                                    </p:anim>
                                    <p:anim calcmode="lin" valueType="num">
                                      <p:cBhvr>
                                        <p:cTn id="8" dur="500" fill="hold"/>
                                        <p:tgtEl>
                                          <p:spTgt spid="12293"/>
                                        </p:tgtEl>
                                        <p:attrNameLst>
                                          <p:attrName>ppt_h</p:attrName>
                                        </p:attrNameLst>
                                      </p:cBhvr>
                                      <p:tavLst>
                                        <p:tav tm="0">
                                          <p:val>
                                            <p:strVal val="#ppt_h"/>
                                          </p:val>
                                        </p:tav>
                                        <p:tav tm="100000">
                                          <p:val>
                                            <p:strVal val="#ppt_h"/>
                                          </p:val>
                                        </p:tav>
                                      </p:tavLst>
                                    </p:anim>
                                    <p:anim calcmode="lin" valueType="num">
                                      <p:cBhvr>
                                        <p:cTn id="9" dur="500" fill="hold"/>
                                        <p:tgtEl>
                                          <p:spTgt spid="12293"/>
                                        </p:tgtEl>
                                        <p:attrNameLst>
                                          <p:attrName>ppt_x</p:attrName>
                                        </p:attrNameLst>
                                      </p:cBhvr>
                                      <p:tavLst>
                                        <p:tav tm="0">
                                          <p:val>
                                            <p:strVal val="#ppt_x-.2"/>
                                          </p:val>
                                        </p:tav>
                                        <p:tav tm="100000">
                                          <p:val>
                                            <p:strVal val="#ppt_x"/>
                                          </p:val>
                                        </p:tav>
                                      </p:tavLst>
                                    </p:anim>
                                    <p:anim calcmode="lin" valueType="num">
                                      <p:cBhvr>
                                        <p:cTn id="10" dur="500" fill="hold"/>
                                        <p:tgtEl>
                                          <p:spTgt spid="12293"/>
                                        </p:tgtEl>
                                        <p:attrNameLst>
                                          <p:attrName>ppt_y</p:attrName>
                                        </p:attrNameLst>
                                      </p:cBhvr>
                                      <p:tavLst>
                                        <p:tav tm="0">
                                          <p:val>
                                            <p:strVal val="#ppt_y"/>
                                          </p:val>
                                        </p:tav>
                                        <p:tav tm="100000">
                                          <p:val>
                                            <p:strVal val="#ppt_y"/>
                                          </p:val>
                                        </p:tav>
                                      </p:tavLst>
                                    </p:anim>
                                    <p:animEffect transition="in" filter="fade">
                                      <p:cBhvr>
                                        <p:cTn id="11"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AutoShape 3"/>
          <p:cNvSpPr>
            <a:spLocks noChangeArrowheads="1"/>
          </p:cNvSpPr>
          <p:nvPr/>
        </p:nvSpPr>
        <p:spPr bwMode="invGray">
          <a:xfrm>
            <a:off x="1222375" y="2719388"/>
            <a:ext cx="6992938" cy="3424237"/>
          </a:xfrm>
          <a:prstGeom prst="roundRect">
            <a:avLst>
              <a:gd name="adj" fmla="val 16667"/>
            </a:avLst>
          </a:prstGeom>
          <a:solidFill>
            <a:srgbClr val="C0C0C0">
              <a:alpha val="50195"/>
            </a:srgbClr>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6498" name="Group 4"/>
          <p:cNvGrpSpPr/>
          <p:nvPr/>
        </p:nvGrpSpPr>
        <p:grpSpPr bwMode="auto">
          <a:xfrm>
            <a:off x="993775" y="2447925"/>
            <a:ext cx="1838325" cy="3195638"/>
            <a:chOff x="528" y="1392"/>
            <a:chExt cx="1158" cy="2085"/>
          </a:xfrm>
        </p:grpSpPr>
        <p:sp>
          <p:nvSpPr>
            <p:cNvPr id="4" name="AutoShape 5"/>
            <p:cNvSpPr>
              <a:spLocks noChangeArrowheads="1"/>
            </p:cNvSpPr>
            <p:nvPr/>
          </p:nvSpPr>
          <p:spPr bwMode="gray">
            <a:xfrm>
              <a:off x="528" y="1392"/>
              <a:ext cx="1158" cy="2085"/>
            </a:xfrm>
            <a:prstGeom prst="roundRect">
              <a:avLst>
                <a:gd name="adj" fmla="val 16667"/>
              </a:avLst>
            </a:prstGeom>
            <a:gradFill rotWithShape="1">
              <a:gsLst>
                <a:gs pos="0">
                  <a:srgbClr val="70D34D"/>
                </a:gs>
                <a:gs pos="100000">
                  <a:srgbClr val="70D34D">
                    <a:gamma/>
                    <a:shade val="76078"/>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lstStyle/>
            <a:p>
              <a:pP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542" name="AutoShape 6"/>
            <p:cNvSpPr>
              <a:spLocks noChangeArrowheads="1"/>
            </p:cNvSpPr>
            <p:nvPr/>
          </p:nvSpPr>
          <p:spPr bwMode="gray">
            <a:xfrm>
              <a:off x="576" y="1416"/>
              <a:ext cx="1063" cy="288"/>
            </a:xfrm>
            <a:prstGeom prst="roundRect">
              <a:avLst>
                <a:gd name="adj" fmla="val 50000"/>
              </a:avLst>
            </a:prstGeom>
            <a:gradFill rotWithShape="1">
              <a:gsLst>
                <a:gs pos="0">
                  <a:srgbClr val="FFFFFF"/>
                </a:gs>
                <a:gs pos="100000">
                  <a:srgbClr val="70D34D"/>
                </a:gs>
              </a:gsLst>
              <a:lin ang="5400000" scaled="1"/>
            </a:gradFill>
            <a:ln w="9525">
              <a:noFill/>
              <a:round/>
            </a:ln>
          </p:spPr>
          <p:txBody>
            <a:bodyPr wrap="none" anchor="ctr"/>
            <a:lstStyle/>
            <a:p>
              <a:endParaRPr lang="zh-CN" alt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6499" name="Group 7"/>
          <p:cNvGrpSpPr/>
          <p:nvPr/>
        </p:nvGrpSpPr>
        <p:grpSpPr bwMode="auto">
          <a:xfrm>
            <a:off x="3786188" y="2447925"/>
            <a:ext cx="1838325" cy="3195638"/>
            <a:chOff x="2287" y="1392"/>
            <a:chExt cx="1158" cy="2085"/>
          </a:xfrm>
        </p:grpSpPr>
        <p:sp>
          <p:nvSpPr>
            <p:cNvPr id="7" name="AutoShape 8"/>
            <p:cNvSpPr>
              <a:spLocks noChangeArrowheads="1"/>
            </p:cNvSpPr>
            <p:nvPr/>
          </p:nvSpPr>
          <p:spPr bwMode="gray">
            <a:xfrm>
              <a:off x="2287" y="1392"/>
              <a:ext cx="1158" cy="2085"/>
            </a:xfrm>
            <a:prstGeom prst="roundRect">
              <a:avLst>
                <a:gd name="adj" fmla="val 16667"/>
              </a:avLst>
            </a:prstGeom>
            <a:gradFill rotWithShape="1">
              <a:gsLst>
                <a:gs pos="0">
                  <a:srgbClr val="4192DB"/>
                </a:gs>
                <a:gs pos="100000">
                  <a:srgbClr val="4192DB">
                    <a:gamma/>
                    <a:shade val="85882"/>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lstStyle/>
            <a:p>
              <a:pP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540" name="AutoShape 9"/>
            <p:cNvSpPr>
              <a:spLocks noChangeArrowheads="1"/>
            </p:cNvSpPr>
            <p:nvPr/>
          </p:nvSpPr>
          <p:spPr bwMode="gray">
            <a:xfrm>
              <a:off x="2333" y="1416"/>
              <a:ext cx="1063" cy="288"/>
            </a:xfrm>
            <a:prstGeom prst="roundRect">
              <a:avLst>
                <a:gd name="adj" fmla="val 50000"/>
              </a:avLst>
            </a:prstGeom>
            <a:gradFill rotWithShape="1">
              <a:gsLst>
                <a:gs pos="0">
                  <a:srgbClr val="FFFFFF"/>
                </a:gs>
                <a:gs pos="100000">
                  <a:srgbClr val="4192DB"/>
                </a:gs>
              </a:gsLst>
              <a:lin ang="5400000" scaled="1"/>
            </a:gradFill>
            <a:ln w="9525">
              <a:noFill/>
              <a:round/>
            </a:ln>
          </p:spPr>
          <p:txBody>
            <a:bodyPr wrap="none" anchor="ctr"/>
            <a:lstStyle/>
            <a:p>
              <a:endParaRPr lang="zh-CN" alt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6500" name="Group 10"/>
          <p:cNvGrpSpPr/>
          <p:nvPr/>
        </p:nvGrpSpPr>
        <p:grpSpPr bwMode="auto">
          <a:xfrm>
            <a:off x="6623050" y="2447925"/>
            <a:ext cx="1838325" cy="3124200"/>
            <a:chOff x="4074" y="1392"/>
            <a:chExt cx="1158" cy="2085"/>
          </a:xfrm>
        </p:grpSpPr>
        <p:sp>
          <p:nvSpPr>
            <p:cNvPr id="10" name="AutoShape 11"/>
            <p:cNvSpPr>
              <a:spLocks noChangeArrowheads="1"/>
            </p:cNvSpPr>
            <p:nvPr/>
          </p:nvSpPr>
          <p:spPr bwMode="gray">
            <a:xfrm>
              <a:off x="4074" y="1392"/>
              <a:ext cx="1158" cy="2085"/>
            </a:xfrm>
            <a:prstGeom prst="roundRect">
              <a:avLst>
                <a:gd name="adj" fmla="val 16667"/>
              </a:avLst>
            </a:prstGeom>
            <a:gradFill rotWithShape="1">
              <a:gsLst>
                <a:gs pos="0">
                  <a:srgbClr val="70D34D"/>
                </a:gs>
                <a:gs pos="100000">
                  <a:srgbClr val="70D34D">
                    <a:gamma/>
                    <a:shade val="72941"/>
                    <a:invGamma/>
                  </a:srgbClr>
                </a:gs>
              </a:gsLst>
              <a:lin ang="5400000" scaled="1"/>
            </a:gradFill>
            <a:ln w="38100">
              <a:solidFill>
                <a:srgbClr val="FFFFFF"/>
              </a:solidFill>
              <a:round/>
            </a:ln>
            <a:effectLst>
              <a:outerShdw dist="107763" dir="2700000" algn="ctr" rotWithShape="0">
                <a:srgbClr val="808080">
                  <a:alpha val="50000"/>
                </a:srgbClr>
              </a:outerShdw>
            </a:effectLst>
          </p:spPr>
          <p:txBody>
            <a:bodyPr wrap="none" anchor="ctr"/>
            <a:lstStyle/>
            <a:p>
              <a:pP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538" name="AutoShape 12"/>
            <p:cNvSpPr>
              <a:spLocks noChangeArrowheads="1"/>
            </p:cNvSpPr>
            <p:nvPr/>
          </p:nvSpPr>
          <p:spPr bwMode="gray">
            <a:xfrm>
              <a:off x="4122" y="1422"/>
              <a:ext cx="1063" cy="288"/>
            </a:xfrm>
            <a:prstGeom prst="roundRect">
              <a:avLst>
                <a:gd name="adj" fmla="val 50000"/>
              </a:avLst>
            </a:prstGeom>
            <a:gradFill rotWithShape="1">
              <a:gsLst>
                <a:gs pos="0">
                  <a:srgbClr val="FFFFFF"/>
                </a:gs>
                <a:gs pos="100000">
                  <a:srgbClr val="70D34D"/>
                </a:gs>
              </a:gsLst>
              <a:lin ang="5400000" scaled="1"/>
            </a:gradFill>
            <a:ln w="9525">
              <a:noFill/>
              <a:round/>
            </a:ln>
          </p:spPr>
          <p:txBody>
            <a:bodyPr wrap="none" anchor="ctr"/>
            <a:lstStyle/>
            <a:p>
              <a:endParaRPr lang="zh-CN" alt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6501" name="Text Box 13"/>
          <p:cNvSpPr txBox="1">
            <a:spLocks noChangeArrowheads="1"/>
          </p:cNvSpPr>
          <p:nvPr/>
        </p:nvSpPr>
        <p:spPr bwMode="gray">
          <a:xfrm>
            <a:off x="1000125" y="3071813"/>
            <a:ext cx="1824038" cy="461962"/>
          </a:xfrm>
          <a:prstGeom prst="rect">
            <a:avLst/>
          </a:prstGeom>
          <a:noFill/>
          <a:ln w="9525">
            <a:noFill/>
            <a:miter lim="800000"/>
          </a:ln>
        </p:spPr>
        <p:txBody>
          <a:bodyPr>
            <a:spAutoFit/>
          </a:bodyPr>
          <a:lstStyle/>
          <a:p>
            <a:pPr marL="120650" indent="-120650" algn="ctr">
              <a:spcBef>
                <a:spcPct val="50000"/>
              </a:spcBef>
            </a:pP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三色原则 </a:t>
            </a:r>
            <a:endParaRPr lang="en-US" altLang="zh-CN"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502" name="Text Box 14"/>
          <p:cNvSpPr txBox="1">
            <a:spLocks noChangeArrowheads="1"/>
          </p:cNvSpPr>
          <p:nvPr/>
        </p:nvSpPr>
        <p:spPr bwMode="gray">
          <a:xfrm>
            <a:off x="3786188" y="3105150"/>
            <a:ext cx="1752600" cy="461963"/>
          </a:xfrm>
          <a:prstGeom prst="rect">
            <a:avLst/>
          </a:prstGeom>
          <a:noFill/>
          <a:ln w="9525">
            <a:noFill/>
            <a:miter lim="800000"/>
          </a:ln>
        </p:spPr>
        <p:txBody>
          <a:bodyPr>
            <a:spAutoFit/>
          </a:bodyPr>
          <a:lstStyle/>
          <a:p>
            <a:pPr marL="120650" indent="-120650" algn="ctr">
              <a:spcBef>
                <a:spcPct val="50000"/>
              </a:spcBef>
            </a:pPr>
            <a:endParaRPr lang="en-US" altLang="zh-CN"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503" name="Text Box 15"/>
          <p:cNvSpPr txBox="1">
            <a:spLocks noChangeArrowheads="1"/>
          </p:cNvSpPr>
          <p:nvPr/>
        </p:nvSpPr>
        <p:spPr bwMode="gray">
          <a:xfrm>
            <a:off x="6605588" y="3105150"/>
            <a:ext cx="1927225" cy="461963"/>
          </a:xfrm>
          <a:prstGeom prst="rect">
            <a:avLst/>
          </a:prstGeom>
          <a:noFill/>
          <a:ln w="9525">
            <a:noFill/>
            <a:miter lim="800000"/>
          </a:ln>
        </p:spPr>
        <p:txBody>
          <a:bodyPr>
            <a:spAutoFit/>
          </a:bodyPr>
          <a:lstStyle/>
          <a:p>
            <a:pPr marL="120650" indent="-120650" algn="ctr">
              <a:spcBef>
                <a:spcPct val="50000"/>
              </a:spcBef>
            </a:pP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三大禁忌</a:t>
            </a:r>
            <a:endParaRPr lang="en-US" altLang="zh-CN"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6504" name="Group 16"/>
          <p:cNvGrpSpPr/>
          <p:nvPr/>
        </p:nvGrpSpPr>
        <p:grpSpPr bwMode="auto">
          <a:xfrm>
            <a:off x="3114675" y="3643313"/>
            <a:ext cx="504825" cy="387350"/>
            <a:chOff x="1872" y="2352"/>
            <a:chExt cx="240" cy="240"/>
          </a:xfrm>
        </p:grpSpPr>
        <p:grpSp>
          <p:nvGrpSpPr>
            <p:cNvPr id="106525" name="Group 17"/>
            <p:cNvGrpSpPr/>
            <p:nvPr/>
          </p:nvGrpSpPr>
          <p:grpSpPr bwMode="auto">
            <a:xfrm>
              <a:off x="1968" y="2352"/>
              <a:ext cx="144" cy="240"/>
              <a:chOff x="1968" y="2352"/>
              <a:chExt cx="144" cy="240"/>
            </a:xfrm>
          </p:grpSpPr>
          <p:sp>
            <p:nvSpPr>
              <p:cNvPr id="106532" name="Oval 18"/>
              <p:cNvSpPr>
                <a:spLocks noChangeArrowheads="1"/>
              </p:cNvSpPr>
              <p:nvPr/>
            </p:nvSpPr>
            <p:spPr bwMode="gray">
              <a:xfrm>
                <a:off x="1968" y="2352"/>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3" name="Oval 19"/>
              <p:cNvSpPr>
                <a:spLocks noChangeArrowheads="1"/>
              </p:cNvSpPr>
              <p:nvPr/>
            </p:nvSpPr>
            <p:spPr bwMode="gray">
              <a:xfrm>
                <a:off x="2016" y="2400"/>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4" name="Oval 20"/>
              <p:cNvSpPr>
                <a:spLocks noChangeArrowheads="1"/>
              </p:cNvSpPr>
              <p:nvPr/>
            </p:nvSpPr>
            <p:spPr bwMode="gray">
              <a:xfrm>
                <a:off x="2064" y="2448"/>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5" name="Oval 21"/>
              <p:cNvSpPr>
                <a:spLocks noChangeArrowheads="1"/>
              </p:cNvSpPr>
              <p:nvPr/>
            </p:nvSpPr>
            <p:spPr bwMode="gray">
              <a:xfrm>
                <a:off x="2016" y="2496"/>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6" name="Oval 22"/>
              <p:cNvSpPr>
                <a:spLocks noChangeArrowheads="1"/>
              </p:cNvSpPr>
              <p:nvPr/>
            </p:nvSpPr>
            <p:spPr bwMode="gray">
              <a:xfrm>
                <a:off x="1968" y="2544"/>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6526" name="Group 23"/>
            <p:cNvGrpSpPr/>
            <p:nvPr/>
          </p:nvGrpSpPr>
          <p:grpSpPr bwMode="auto">
            <a:xfrm>
              <a:off x="1872" y="2352"/>
              <a:ext cx="144" cy="240"/>
              <a:chOff x="1968" y="2352"/>
              <a:chExt cx="144" cy="240"/>
            </a:xfrm>
          </p:grpSpPr>
          <p:sp>
            <p:nvSpPr>
              <p:cNvPr id="106527" name="Oval 24"/>
              <p:cNvSpPr>
                <a:spLocks noChangeArrowheads="1"/>
              </p:cNvSpPr>
              <p:nvPr/>
            </p:nvSpPr>
            <p:spPr bwMode="gray">
              <a:xfrm>
                <a:off x="1968" y="2352"/>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8" name="Oval 25"/>
              <p:cNvSpPr>
                <a:spLocks noChangeArrowheads="1"/>
              </p:cNvSpPr>
              <p:nvPr/>
            </p:nvSpPr>
            <p:spPr bwMode="gray">
              <a:xfrm>
                <a:off x="2016" y="2400"/>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9" name="Oval 26"/>
              <p:cNvSpPr>
                <a:spLocks noChangeArrowheads="1"/>
              </p:cNvSpPr>
              <p:nvPr/>
            </p:nvSpPr>
            <p:spPr bwMode="gray">
              <a:xfrm>
                <a:off x="2064" y="2448"/>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0" name="Oval 27"/>
              <p:cNvSpPr>
                <a:spLocks noChangeArrowheads="1"/>
              </p:cNvSpPr>
              <p:nvPr/>
            </p:nvSpPr>
            <p:spPr bwMode="gray">
              <a:xfrm>
                <a:off x="2016" y="2496"/>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31" name="Oval 28"/>
              <p:cNvSpPr>
                <a:spLocks noChangeArrowheads="1"/>
              </p:cNvSpPr>
              <p:nvPr/>
            </p:nvSpPr>
            <p:spPr bwMode="gray">
              <a:xfrm>
                <a:off x="1968" y="2544"/>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106505" name="Group 29"/>
          <p:cNvGrpSpPr/>
          <p:nvPr/>
        </p:nvGrpSpPr>
        <p:grpSpPr bwMode="auto">
          <a:xfrm>
            <a:off x="5857875" y="3643313"/>
            <a:ext cx="504825" cy="387350"/>
            <a:chOff x="1872" y="2352"/>
            <a:chExt cx="240" cy="240"/>
          </a:xfrm>
        </p:grpSpPr>
        <p:grpSp>
          <p:nvGrpSpPr>
            <p:cNvPr id="106513" name="Group 30"/>
            <p:cNvGrpSpPr/>
            <p:nvPr/>
          </p:nvGrpSpPr>
          <p:grpSpPr bwMode="auto">
            <a:xfrm>
              <a:off x="1968" y="2352"/>
              <a:ext cx="144" cy="240"/>
              <a:chOff x="1968" y="2352"/>
              <a:chExt cx="144" cy="240"/>
            </a:xfrm>
          </p:grpSpPr>
          <p:sp>
            <p:nvSpPr>
              <p:cNvPr id="106520" name="Oval 31"/>
              <p:cNvSpPr>
                <a:spLocks noChangeArrowheads="1"/>
              </p:cNvSpPr>
              <p:nvPr/>
            </p:nvSpPr>
            <p:spPr bwMode="gray">
              <a:xfrm>
                <a:off x="1968" y="2352"/>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1" name="Oval 32"/>
              <p:cNvSpPr>
                <a:spLocks noChangeArrowheads="1"/>
              </p:cNvSpPr>
              <p:nvPr/>
            </p:nvSpPr>
            <p:spPr bwMode="gray">
              <a:xfrm>
                <a:off x="2016" y="2400"/>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2" name="Oval 33"/>
              <p:cNvSpPr>
                <a:spLocks noChangeArrowheads="1"/>
              </p:cNvSpPr>
              <p:nvPr/>
            </p:nvSpPr>
            <p:spPr bwMode="gray">
              <a:xfrm>
                <a:off x="2064" y="2448"/>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3" name="Oval 34"/>
              <p:cNvSpPr>
                <a:spLocks noChangeArrowheads="1"/>
              </p:cNvSpPr>
              <p:nvPr/>
            </p:nvSpPr>
            <p:spPr bwMode="gray">
              <a:xfrm>
                <a:off x="2016" y="2496"/>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24" name="Oval 35"/>
              <p:cNvSpPr>
                <a:spLocks noChangeArrowheads="1"/>
              </p:cNvSpPr>
              <p:nvPr/>
            </p:nvSpPr>
            <p:spPr bwMode="gray">
              <a:xfrm>
                <a:off x="1968" y="2544"/>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6514" name="Group 36"/>
            <p:cNvGrpSpPr/>
            <p:nvPr/>
          </p:nvGrpSpPr>
          <p:grpSpPr bwMode="auto">
            <a:xfrm>
              <a:off x="1872" y="2352"/>
              <a:ext cx="144" cy="240"/>
              <a:chOff x="1968" y="2352"/>
              <a:chExt cx="144" cy="240"/>
            </a:xfrm>
          </p:grpSpPr>
          <p:sp>
            <p:nvSpPr>
              <p:cNvPr id="106515" name="Oval 37"/>
              <p:cNvSpPr>
                <a:spLocks noChangeArrowheads="1"/>
              </p:cNvSpPr>
              <p:nvPr/>
            </p:nvSpPr>
            <p:spPr bwMode="gray">
              <a:xfrm>
                <a:off x="1968" y="2352"/>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6" name="Oval 38"/>
              <p:cNvSpPr>
                <a:spLocks noChangeArrowheads="1"/>
              </p:cNvSpPr>
              <p:nvPr/>
            </p:nvSpPr>
            <p:spPr bwMode="gray">
              <a:xfrm>
                <a:off x="2016" y="2400"/>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7" name="Oval 39"/>
              <p:cNvSpPr>
                <a:spLocks noChangeArrowheads="1"/>
              </p:cNvSpPr>
              <p:nvPr/>
            </p:nvSpPr>
            <p:spPr bwMode="gray">
              <a:xfrm>
                <a:off x="2064" y="2448"/>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8" name="Oval 40"/>
              <p:cNvSpPr>
                <a:spLocks noChangeArrowheads="1"/>
              </p:cNvSpPr>
              <p:nvPr/>
            </p:nvSpPr>
            <p:spPr bwMode="gray">
              <a:xfrm>
                <a:off x="2016" y="2496"/>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9" name="Oval 41"/>
              <p:cNvSpPr>
                <a:spLocks noChangeArrowheads="1"/>
              </p:cNvSpPr>
              <p:nvPr/>
            </p:nvSpPr>
            <p:spPr bwMode="gray">
              <a:xfrm>
                <a:off x="1968" y="2544"/>
                <a:ext cx="48" cy="48"/>
              </a:xfrm>
              <a:prstGeom prst="ellipse">
                <a:avLst/>
              </a:prstGeom>
              <a:solidFill>
                <a:srgbClr val="FFFFFF"/>
              </a:solidFill>
              <a:ln w="9525">
                <a:noFill/>
                <a:round/>
              </a:ln>
            </p:spPr>
            <p:txBody>
              <a:bodyPr wrap="none" anchor="ctr"/>
              <a:lstStyle/>
              <a:p>
                <a:pPr algn="ct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106506" name="矩形 41"/>
          <p:cNvSpPr>
            <a:spLocks noChangeArrowheads="1"/>
          </p:cNvSpPr>
          <p:nvPr/>
        </p:nvSpPr>
        <p:spPr bwMode="auto">
          <a:xfrm>
            <a:off x="3857625" y="3071813"/>
            <a:ext cx="1714500" cy="461962"/>
          </a:xfrm>
          <a:prstGeom prst="rect">
            <a:avLst/>
          </a:prstGeom>
          <a:noFill/>
          <a:ln w="9525">
            <a:noFill/>
            <a:miter lim="800000"/>
          </a:ln>
        </p:spPr>
        <p:txBody>
          <a:bodyPr>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三一定律</a:t>
            </a: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07" name="TextBox 42"/>
          <p:cNvSpPr txBox="1">
            <a:spLocks noChangeArrowheads="1"/>
          </p:cNvSpPr>
          <p:nvPr/>
        </p:nvSpPr>
        <p:spPr bwMode="auto">
          <a:xfrm>
            <a:off x="0" y="1285875"/>
            <a:ext cx="9144000" cy="584200"/>
          </a:xfrm>
          <a:prstGeom prst="rect">
            <a:avLst/>
          </a:prstGeom>
          <a:solidFill>
            <a:schemeClr val="bg1">
              <a:alpha val="58038"/>
            </a:schemeClr>
          </a:solidFill>
          <a:ln w="9525">
            <a:noFill/>
            <a:miter lim="800000"/>
          </a:ln>
        </p:spPr>
        <p:txBody>
          <a:bodyPr>
            <a:spAutoFit/>
          </a:bodyPr>
          <a:lstStyle/>
          <a:p>
            <a:pPr algn="ctr" eaLnBrk="0" hangingPunct="0"/>
            <a:r>
              <a:rPr lang="zh-CN" altLang="en-US" sz="3200" b="1">
                <a:solidFill>
                  <a:srgbClr val="000000"/>
                </a:solidFill>
                <a:latin typeface="微软雅黑" panose="020B0503020204020204" pitchFamily="34" charset="-122"/>
                <a:ea typeface="微软雅黑" panose="020B0503020204020204" pitchFamily="34" charset="-122"/>
                <a:cs typeface="Arial" panose="020B0604020202020204" pitchFamily="34" charset="0"/>
              </a:rPr>
              <a:t>男士正装规范</a:t>
            </a:r>
            <a:r>
              <a:rPr lang="en-US" altLang="zh-CN" sz="3200" b="1">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3200" b="1">
                <a:solidFill>
                  <a:srgbClr val="000000"/>
                </a:solidFill>
                <a:latin typeface="微软雅黑" panose="020B0503020204020204" pitchFamily="34" charset="-122"/>
                <a:ea typeface="微软雅黑" panose="020B0503020204020204" pitchFamily="34" charset="-122"/>
                <a:cs typeface="Arial" panose="020B0604020202020204" pitchFamily="34" charset="0"/>
              </a:rPr>
              <a:t>西装高水准“三个三” </a:t>
            </a:r>
            <a:endParaRPr lang="en-US" altLang="zh-CN" sz="3200" b="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06510" name="TextBox 44"/>
          <p:cNvSpPr txBox="1">
            <a:spLocks noChangeArrowheads="1"/>
          </p:cNvSpPr>
          <p:nvPr/>
        </p:nvSpPr>
        <p:spPr bwMode="auto">
          <a:xfrm>
            <a:off x="1143000" y="3786188"/>
            <a:ext cx="1714500" cy="1200150"/>
          </a:xfrm>
          <a:prstGeom prst="rect">
            <a:avLst/>
          </a:prstGeom>
          <a:noFill/>
          <a:ln w="9525">
            <a:noFill/>
            <a:miter lim="800000"/>
          </a:ln>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色彩协调，全身服装和配饰的颜色在三种颜色之内</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1" name="TextBox 45"/>
          <p:cNvSpPr txBox="1">
            <a:spLocks noChangeArrowheads="1"/>
          </p:cNvSpPr>
          <p:nvPr/>
        </p:nvSpPr>
        <p:spPr bwMode="auto">
          <a:xfrm>
            <a:off x="4000500" y="3786188"/>
            <a:ext cx="1643063" cy="1200150"/>
          </a:xfrm>
          <a:prstGeom prst="rect">
            <a:avLst/>
          </a:prstGeom>
          <a:noFill/>
          <a:ln w="9525">
            <a:noFill/>
            <a:miter lim="800000"/>
          </a:ln>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鞋子、腰带、公文包应为同一颜色。一般以黑色为主</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512" name="TextBox 46"/>
          <p:cNvSpPr txBox="1">
            <a:spLocks noChangeArrowheads="1"/>
          </p:cNvSpPr>
          <p:nvPr/>
        </p:nvSpPr>
        <p:spPr bwMode="auto">
          <a:xfrm>
            <a:off x="6786563" y="3786188"/>
            <a:ext cx="1643062" cy="4246562"/>
          </a:xfrm>
          <a:prstGeom prst="rect">
            <a:avLst/>
          </a:prstGeom>
          <a:noFill/>
          <a:ln w="9525">
            <a:noFill/>
            <a:miter lim="800000"/>
          </a:ln>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一、商标必须拆掉。</a:t>
            </a: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二、袜子颜色要以与鞋子的颜色一致或其他深色的袜子为佳。</a:t>
            </a: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三、穿非职业装和短袖装时不打领带，穿夹克不打领带。领带长度，是以领带箭头在皮带扣的上沿为宜</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87960" y="6216015"/>
            <a:ext cx="7480300"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07523" name="Rectangle 2"/>
          <p:cNvSpPr>
            <a:spLocks noGrp="1" noChangeArrowheads="1"/>
          </p:cNvSpPr>
          <p:nvPr>
            <p:ph type="title"/>
          </p:nvPr>
        </p:nvSpPr>
        <p:spPr>
          <a:xfrm>
            <a:off x="0" y="1000125"/>
            <a:ext cx="9144000" cy="928688"/>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西装穿着六原则</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7524" name="Text Box 3" descr="未命名"/>
          <p:cNvSpPr txBox="1">
            <a:spLocks noChangeArrowheads="1"/>
          </p:cNvSpPr>
          <p:nvPr/>
        </p:nvSpPr>
        <p:spPr bwMode="auto">
          <a:xfrm>
            <a:off x="1071563" y="1785938"/>
            <a:ext cx="5214937" cy="3816350"/>
          </a:xfrm>
          <a:prstGeom prst="rect">
            <a:avLst/>
          </a:prstGeom>
          <a:noFill/>
          <a:ln w="9525">
            <a:noFill/>
            <a:miter lim="800000"/>
          </a:ln>
        </p:spPr>
        <p:txBody>
          <a:bodyPr>
            <a:spAutoFit/>
          </a:bodyPr>
          <a:lstStyle/>
          <a:p>
            <a:pPr>
              <a:spcBef>
                <a:spcPct val="50000"/>
              </a:spcBef>
            </a:pPr>
            <a:endParaRPr kumimoji="1" lang="en-US" altLang="zh-CN" sz="2600" b="1">
              <a:latin typeface="楷体_GB2312" pitchFamily="49"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要熨烫平整</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要扣好纽扣</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要不卷不挽</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要慎穿毛衫</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要巧配内衣</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buFont typeface="Wingdings" panose="05000000000000000000" pitchFamily="2" charset="2"/>
              <a:buChar char="Ø"/>
            </a:pPr>
            <a:r>
              <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rPr>
              <a:t>  要少装东西</a:t>
            </a:r>
            <a:endParaRPr kumimoji="1"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7525" name="Picture 2" descr="C:\Documents and Settings\Administrator.WWW-D1797C5692D\桌面\2商务礼仪\素材\8f6a012413d65d03d5074217.jpg"/>
          <p:cNvPicPr>
            <a:picLocks noChangeAspect="1" noChangeArrowheads="1"/>
          </p:cNvPicPr>
          <p:nvPr/>
        </p:nvPicPr>
        <p:blipFill>
          <a:blip r:embed="rId1" cstate="print"/>
          <a:srcRect/>
          <a:stretch>
            <a:fillRect/>
          </a:stretch>
        </p:blipFill>
        <p:spPr bwMode="auto">
          <a:xfrm>
            <a:off x="5286375" y="2039938"/>
            <a:ext cx="3214688" cy="4603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标题 1"/>
          <p:cNvSpPr>
            <a:spLocks noGrp="1"/>
          </p:cNvSpPr>
          <p:nvPr>
            <p:ph type="title"/>
          </p:nvPr>
        </p:nvSpPr>
        <p:spPr>
          <a:xfrm>
            <a:off x="571500" y="1428750"/>
            <a:ext cx="8229600" cy="1143000"/>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女士西装套裙高水准“三个三”</a:t>
            </a:r>
            <a:b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br>
            <a:endParaRPr lang="zh-CN" altLang="en-US" smtClean="0"/>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graphicFrame>
        <p:nvGraphicFramePr>
          <p:cNvPr id="6" name="图示 5"/>
          <p:cNvGraphicFramePr/>
          <p:nvPr/>
        </p:nvGraphicFramePr>
        <p:xfrm>
          <a:off x="928662" y="2571744"/>
          <a:ext cx="7572428" cy="31432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451725" y="6413500"/>
            <a:ext cx="1597025" cy="400050"/>
          </a:xfrm>
          <a:prstGeom prst="rect">
            <a:avLst/>
          </a:prstGeom>
          <a:noFill/>
        </p:spPr>
        <p:txBody>
          <a:bodyPr wrap="none">
            <a:spAutoFit/>
          </a:bodyPr>
          <a:lstStyle/>
          <a:p>
            <a:r>
              <a:rPr lang="en-US" altLang="zh-CN" sz="2000">
                <a:solidFill>
                  <a:srgbClr val="F2F2F2"/>
                </a:solidFill>
                <a:latin typeface="Kartika" panose="02020503030404060203"/>
                <a:ea typeface="Kartika" panose="02020503030404060203"/>
                <a:cs typeface="Kartika" panose="02020503030404060203"/>
              </a:rPr>
              <a:t>Bread PPT</a:t>
            </a:r>
            <a:endParaRPr lang="zh-CN" altLang="en-US" sz="2000">
              <a:solidFill>
                <a:srgbClr val="F2F2F2"/>
              </a:solidFill>
              <a:latin typeface="Kartika" panose="02020503030404060203"/>
              <a:ea typeface="Kartika" panose="02020503030404060203"/>
              <a:cs typeface="Kartika" panose="02020503030404060203"/>
            </a:endParaRPr>
          </a:p>
        </p:txBody>
      </p:sp>
      <p:sp>
        <p:nvSpPr>
          <p:cNvPr id="18" name="五角星 17"/>
          <p:cNvSpPr/>
          <p:nvPr/>
        </p:nvSpPr>
        <p:spPr>
          <a:xfrm>
            <a:off x="2500298" y="1857364"/>
            <a:ext cx="3537619" cy="3537619"/>
          </a:xfrm>
          <a:prstGeom prst="star5">
            <a:avLst>
              <a:gd name="adj" fmla="val 31063"/>
              <a:gd name="hf" fmla="val 105146"/>
              <a:gd name="vf" fmla="val 110557"/>
            </a:avLst>
          </a:prstGeom>
          <a:gradFill flip="none" rotWithShape="1">
            <a:gsLst>
              <a:gs pos="0">
                <a:srgbClr val="09BFFF"/>
              </a:gs>
              <a:gs pos="16700">
                <a:srgbClr val="009AD0"/>
              </a:gs>
              <a:gs pos="100000">
                <a:srgbClr val="57D3FF"/>
              </a:gs>
            </a:gsLst>
            <a:lin ang="16200000" scaled="0"/>
            <a:tileRect/>
          </a:gradFill>
          <a:ln w="19050">
            <a:noFill/>
          </a:ln>
          <a:effectLst/>
          <a:scene3d>
            <a:camera prst="isometricTopUp"/>
            <a:lightRig rig="soft" dir="t">
              <a:rot lat="0" lon="0" rev="7800000"/>
            </a:lightRig>
          </a:scene3d>
          <a:sp3d extrusionH="762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21" name="任意多边形 20"/>
          <p:cNvSpPr/>
          <p:nvPr/>
        </p:nvSpPr>
        <p:spPr>
          <a:xfrm flipH="1">
            <a:off x="1928813" y="2428875"/>
            <a:ext cx="1089025" cy="46672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2" name="任意多边形 21"/>
          <p:cNvSpPr/>
          <p:nvPr/>
        </p:nvSpPr>
        <p:spPr>
          <a:xfrm flipH="1">
            <a:off x="1571625" y="3643313"/>
            <a:ext cx="1089025" cy="46672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9573" name="TextBox 22"/>
          <p:cNvSpPr txBox="1">
            <a:spLocks noChangeArrowheads="1"/>
          </p:cNvSpPr>
          <p:nvPr/>
        </p:nvSpPr>
        <p:spPr bwMode="auto">
          <a:xfrm>
            <a:off x="500063" y="2071688"/>
            <a:ext cx="1422400" cy="461962"/>
          </a:xfrm>
          <a:prstGeom prst="rect">
            <a:avLst/>
          </a:prstGeom>
          <a:noFill/>
          <a:ln w="9525">
            <a:noFill/>
            <a:miter lim="800000"/>
          </a:ln>
        </p:spPr>
        <p:txBody>
          <a:bodyPr wrap="none">
            <a:spAutoFit/>
          </a:bodyPr>
          <a:lstStyle/>
          <a:p>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大小适度</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574" name="TextBox 23"/>
          <p:cNvSpPr txBox="1">
            <a:spLocks noChangeArrowheads="1"/>
          </p:cNvSpPr>
          <p:nvPr/>
        </p:nvSpPr>
        <p:spPr bwMode="auto">
          <a:xfrm>
            <a:off x="142875" y="3286125"/>
            <a:ext cx="1422400" cy="461963"/>
          </a:xfrm>
          <a:prstGeom prst="rect">
            <a:avLst/>
          </a:prstGeom>
          <a:noFill/>
          <a:ln w="9525">
            <a:noFill/>
            <a:miter lim="800000"/>
          </a:ln>
        </p:spPr>
        <p:txBody>
          <a:bodyPr wrap="none">
            <a:spAutoFit/>
          </a:bodyPr>
          <a:lstStyle/>
          <a:p>
            <a:pPr>
              <a:spcBef>
                <a:spcPct val="50000"/>
              </a:spcBef>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考虑场合</a:t>
            </a:r>
            <a:endParaRPr kumimoji="1"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575" name="TextBox 24"/>
          <p:cNvSpPr txBox="1">
            <a:spLocks noChangeArrowheads="1"/>
          </p:cNvSpPr>
          <p:nvPr/>
        </p:nvSpPr>
        <p:spPr bwMode="auto">
          <a:xfrm>
            <a:off x="6357938" y="1928813"/>
            <a:ext cx="1422400" cy="461962"/>
          </a:xfrm>
          <a:prstGeom prst="rect">
            <a:avLst/>
          </a:prstGeom>
          <a:noFill/>
          <a:ln w="9525">
            <a:noFill/>
            <a:miter lim="800000"/>
          </a:ln>
        </p:spPr>
        <p:txBody>
          <a:bodyPr wrap="none">
            <a:spAutoFit/>
          </a:bodyPr>
          <a:lstStyle/>
          <a:p>
            <a:pPr>
              <a:spcBef>
                <a:spcPct val="50000"/>
              </a:spcBef>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穿着到位</a:t>
            </a:r>
            <a:endParaRPr kumimoji="1"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576" name="TextBox 25"/>
          <p:cNvSpPr txBox="1">
            <a:spLocks noChangeArrowheads="1"/>
          </p:cNvSpPr>
          <p:nvPr/>
        </p:nvSpPr>
        <p:spPr bwMode="auto">
          <a:xfrm>
            <a:off x="7429500" y="3071813"/>
            <a:ext cx="1422400" cy="461962"/>
          </a:xfrm>
          <a:prstGeom prst="rect">
            <a:avLst/>
          </a:prstGeom>
          <a:noFill/>
          <a:ln w="9525">
            <a:noFill/>
            <a:miter lim="800000"/>
          </a:ln>
        </p:spPr>
        <p:txBody>
          <a:bodyPr wrap="none">
            <a:spAutoFit/>
          </a:bodyPr>
          <a:lstStyle/>
          <a:p>
            <a:pPr>
              <a:spcBef>
                <a:spcPct val="50000"/>
              </a:spcBef>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协调装饰</a:t>
            </a:r>
            <a:endParaRPr kumimoji="1"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任意多边形 26"/>
          <p:cNvSpPr/>
          <p:nvPr/>
        </p:nvSpPr>
        <p:spPr>
          <a:xfrm>
            <a:off x="5214938" y="2286000"/>
            <a:ext cx="1089025" cy="46672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8" name="任意多边形 27"/>
          <p:cNvSpPr/>
          <p:nvPr/>
        </p:nvSpPr>
        <p:spPr>
          <a:xfrm>
            <a:off x="6286500" y="3429000"/>
            <a:ext cx="1089025" cy="46672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9579" name="TextBox 31"/>
          <p:cNvSpPr txBox="1">
            <a:spLocks noChangeArrowheads="1"/>
          </p:cNvSpPr>
          <p:nvPr/>
        </p:nvSpPr>
        <p:spPr bwMode="auto">
          <a:xfrm>
            <a:off x="5857875" y="4857750"/>
            <a:ext cx="1422400" cy="461963"/>
          </a:xfrm>
          <a:prstGeom prst="rect">
            <a:avLst/>
          </a:prstGeom>
          <a:noFill/>
          <a:ln w="9525">
            <a:noFill/>
            <a:miter lim="800000"/>
          </a:ln>
        </p:spPr>
        <p:txBody>
          <a:bodyPr wrap="none">
            <a:spAutoFit/>
          </a:bodyPr>
          <a:lstStyle/>
          <a:p>
            <a:pPr>
              <a:spcBef>
                <a:spcPct val="50000"/>
              </a:spcBef>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兼顾举止</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任意多边形 35"/>
          <p:cNvSpPr/>
          <p:nvPr/>
        </p:nvSpPr>
        <p:spPr>
          <a:xfrm flipV="1">
            <a:off x="4714875" y="4786313"/>
            <a:ext cx="1089025" cy="46672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chemeClr val="bg1">
                <a:lumMod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7" name="椭圆 36"/>
          <p:cNvSpPr/>
          <p:nvPr/>
        </p:nvSpPr>
        <p:spPr>
          <a:xfrm>
            <a:off x="2428860" y="5357826"/>
            <a:ext cx="3553859" cy="503659"/>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09586" name="标题 1"/>
          <p:cNvSpPr>
            <a:spLocks noGrp="1"/>
          </p:cNvSpPr>
          <p:nvPr>
            <p:ph type="title"/>
          </p:nvPr>
        </p:nvSpPr>
        <p:spPr>
          <a:xfrm>
            <a:off x="357188" y="1000125"/>
            <a:ext cx="8229600" cy="714375"/>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套裙穿着五技巧</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5885" y="6146800"/>
            <a:ext cx="7500620"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
          <p:cNvSpPr>
            <a:spLocks noGrp="1"/>
          </p:cNvSpPr>
          <p:nvPr>
            <p:ph type="title"/>
          </p:nvPr>
        </p:nvSpPr>
        <p:spPr>
          <a:xfrm>
            <a:off x="428625" y="1000125"/>
            <a:ext cx="8229600" cy="1143000"/>
          </a:xfrm>
        </p:spPr>
        <p:txBody>
          <a:bodyPr/>
          <a:lstStyle/>
          <a:p>
            <a:r>
              <a:rPr lang="en-US" altLang="zh-CN" b="1" i="1" smtClean="0"/>
              <a:t>Practice</a:t>
            </a:r>
            <a:endParaRPr lang="zh-CN" altLang="en-US" b="1" i="1" smtClean="0"/>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第二部分：仪表礼仪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10596" name="Picture 2" descr="C:\Documents and Settings\Administrator.WWW-D1797C5692D\桌面\2商务礼仪\素材\3D设计 第三辑\3D设计-3-8.jpg"/>
          <p:cNvPicPr>
            <a:picLocks noChangeAspect="1" noChangeArrowheads="1"/>
          </p:cNvPicPr>
          <p:nvPr/>
        </p:nvPicPr>
        <p:blipFill>
          <a:blip r:embed="rId1" cstate="print"/>
          <a:srcRect/>
          <a:stretch>
            <a:fillRect/>
          </a:stretch>
        </p:blipFill>
        <p:spPr bwMode="auto">
          <a:xfrm>
            <a:off x="-714375" y="1928813"/>
            <a:ext cx="6072188" cy="3657600"/>
          </a:xfrm>
          <a:prstGeom prst="rect">
            <a:avLst/>
          </a:prstGeom>
          <a:noFill/>
          <a:ln w="9525">
            <a:noFill/>
            <a:miter lim="800000"/>
            <a:headEnd/>
            <a:tailEnd/>
          </a:ln>
        </p:spPr>
      </p:pic>
      <p:sp>
        <p:nvSpPr>
          <p:cNvPr id="110597" name="TextBox 6"/>
          <p:cNvSpPr txBox="1">
            <a:spLocks noChangeArrowheads="1"/>
          </p:cNvSpPr>
          <p:nvPr/>
        </p:nvSpPr>
        <p:spPr bwMode="auto">
          <a:xfrm>
            <a:off x="4429125" y="2500313"/>
            <a:ext cx="3643313" cy="2797175"/>
          </a:xfrm>
          <a:prstGeom prst="rect">
            <a:avLst/>
          </a:prstGeom>
          <a:noFill/>
          <a:ln w="9525">
            <a:noFill/>
            <a:miter lim="800000"/>
          </a:ln>
        </p:spPr>
        <p:txBody>
          <a:bodyPr>
            <a:spAutoFit/>
          </a:bodyPr>
          <a:lstStyle/>
          <a:p>
            <a:pPr indent="457200">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两个人为一组，按照上述仪容及着装的原则和禁忌，互相检查，然后将对方做得不好的地方写在纸上。</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3"/>
          <p:cNvSpPr>
            <a:spLocks noGrp="1" noRot="1" noChangeArrowheads="1"/>
          </p:cNvSpPr>
          <p:nvPr>
            <p:ph type="body" idx="4294967295"/>
          </p:nvPr>
        </p:nvSpPr>
        <p:spPr/>
        <p:txBody>
          <a:bodyPr/>
          <a:lstStyle/>
          <a:p>
            <a:pPr>
              <a:lnSpc>
                <a:spcPct val="150000"/>
              </a:lnSpc>
              <a:buFont typeface="Wingdings" panose="05000000000000000000" pitchFamily="2" charset="2"/>
              <a:buNone/>
            </a:pPr>
            <a:r>
              <a:rPr lang="en-US" altLang="zh-CN" sz="1400" smtClean="0">
                <a:latin typeface="楷体_GB2312" pitchFamily="49" charset="-122"/>
              </a:rPr>
              <a:t>1.</a:t>
            </a:r>
            <a:r>
              <a:rPr lang="zh-CN" altLang="en-US" sz="1400" smtClean="0">
                <a:latin typeface="楷体_GB2312" pitchFamily="49" charset="-122"/>
              </a:rPr>
              <a:t>短发，清洁、整齐，不要太新潮</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2.</a:t>
            </a:r>
            <a:r>
              <a:rPr lang="zh-CN" altLang="en-US" sz="1400" smtClean="0">
                <a:latin typeface="楷体_GB2312" pitchFamily="49" charset="-122"/>
              </a:rPr>
              <a:t>精神饱满，面带微笑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3.</a:t>
            </a:r>
            <a:r>
              <a:rPr lang="zh-CN" altLang="en-US" sz="1400" smtClean="0">
                <a:latin typeface="楷体_GB2312" pitchFamily="49" charset="-122"/>
              </a:rPr>
              <a:t>每天刮胡须</a:t>
            </a:r>
            <a:r>
              <a:rPr lang="en-US" altLang="zh-CN" sz="1400" smtClean="0">
                <a:latin typeface="楷体_GB2312" pitchFamily="49" charset="-122"/>
              </a:rPr>
              <a:t>,</a:t>
            </a:r>
            <a:r>
              <a:rPr lang="zh-CN" altLang="en-US" sz="1400" smtClean="0">
                <a:latin typeface="楷体_GB2312" pitchFamily="49" charset="-122"/>
              </a:rPr>
              <a:t>饭后洁牙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4.</a:t>
            </a:r>
            <a:r>
              <a:rPr lang="zh-CN" altLang="en-US" sz="1400" smtClean="0">
                <a:latin typeface="楷体_GB2312" pitchFamily="49" charset="-122"/>
              </a:rPr>
              <a:t>白色或单色衬衫，领口、袖口无污迹</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5.</a:t>
            </a:r>
            <a:r>
              <a:rPr lang="zh-CN" altLang="en-US" sz="1400" smtClean="0">
                <a:latin typeface="楷体_GB2312" pitchFamily="49" charset="-122"/>
              </a:rPr>
              <a:t>领带紧贴领口，系得美观大方（颜色、长短、领带夹）</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6.</a:t>
            </a:r>
            <a:r>
              <a:rPr lang="zh-CN" altLang="en-US" sz="1400" smtClean="0">
                <a:latin typeface="楷体_GB2312" pitchFamily="49" charset="-122"/>
              </a:rPr>
              <a:t>西装平整、清洁（扣子、商标）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7.</a:t>
            </a:r>
            <a:r>
              <a:rPr lang="zh-CN" altLang="en-US" sz="1400" smtClean="0">
                <a:latin typeface="楷体_GB2312" pitchFamily="49" charset="-122"/>
              </a:rPr>
              <a:t>西装口袋不放物品（笔）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8.</a:t>
            </a:r>
            <a:r>
              <a:rPr lang="zh-CN" altLang="en-US" sz="1400" smtClean="0">
                <a:latin typeface="楷体_GB2312" pitchFamily="49" charset="-122"/>
              </a:rPr>
              <a:t>西裤平整，有裤线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9.</a:t>
            </a:r>
            <a:r>
              <a:rPr lang="zh-CN" altLang="en-US" sz="1400" smtClean="0">
                <a:latin typeface="楷体_GB2312" pitchFamily="49" charset="-122"/>
              </a:rPr>
              <a:t>短指甲，保持清洁		</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10.</a:t>
            </a:r>
            <a:r>
              <a:rPr lang="zh-CN" altLang="en-US" sz="1400" smtClean="0">
                <a:latin typeface="楷体_GB2312" pitchFamily="49" charset="-122"/>
              </a:rPr>
              <a:t>皮鞋光亮，深色袜子</a:t>
            </a:r>
            <a:endParaRPr lang="zh-CN" altLang="en-US" sz="1400" smtClean="0">
              <a:latin typeface="楷体_GB2312" pitchFamily="49" charset="-122"/>
            </a:endParaRPr>
          </a:p>
          <a:p>
            <a:pPr>
              <a:lnSpc>
                <a:spcPct val="150000"/>
              </a:lnSpc>
              <a:buFont typeface="Wingdings" panose="05000000000000000000" pitchFamily="2" charset="2"/>
              <a:buNone/>
            </a:pPr>
            <a:r>
              <a:rPr lang="en-US" altLang="zh-CN" sz="1400" smtClean="0">
                <a:latin typeface="楷体_GB2312" pitchFamily="49" charset="-122"/>
              </a:rPr>
              <a:t>11</a:t>
            </a:r>
            <a:r>
              <a:rPr lang="zh-CN" altLang="en-US" sz="1400" smtClean="0">
                <a:latin typeface="楷体_GB2312" pitchFamily="49" charset="-122"/>
              </a:rPr>
              <a:t>、全身</a:t>
            </a:r>
            <a:r>
              <a:rPr lang="en-US" altLang="zh-CN" sz="1400" smtClean="0">
                <a:latin typeface="楷体_GB2312" pitchFamily="49" charset="-122"/>
              </a:rPr>
              <a:t>3</a:t>
            </a:r>
            <a:r>
              <a:rPr lang="zh-CN" altLang="en-US" sz="1400" smtClean="0">
                <a:latin typeface="楷体_GB2312" pitchFamily="49" charset="-122"/>
              </a:rPr>
              <a:t>种颜色以内</a:t>
            </a:r>
            <a:endParaRPr lang="zh-CN" altLang="en-US" sz="1400" smtClean="0">
              <a:latin typeface="楷体_GB2312" pitchFamily="49" charset="-122"/>
            </a:endParaRPr>
          </a:p>
          <a:p>
            <a:pPr>
              <a:lnSpc>
                <a:spcPct val="80000"/>
              </a:lnSpc>
            </a:pPr>
            <a:endParaRPr lang="en-US" altLang="zh-CN" sz="1400" smtClean="0"/>
          </a:p>
        </p:txBody>
      </p:sp>
      <p:pic>
        <p:nvPicPr>
          <p:cNvPr id="111618" name="Picture 4" descr="平安3"/>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11619" name="Text Box 4"/>
          <p:cNvSpPr txBox="1">
            <a:spLocks noChangeArrowheads="1"/>
          </p:cNvSpPr>
          <p:nvPr/>
        </p:nvSpPr>
        <p:spPr bwMode="auto">
          <a:xfrm>
            <a:off x="1116013" y="404813"/>
            <a:ext cx="3887787" cy="641350"/>
          </a:xfrm>
          <a:prstGeom prst="rect">
            <a:avLst/>
          </a:prstGeom>
          <a:noFill/>
          <a:ln w="9525">
            <a:noFill/>
            <a:miter lim="800000"/>
          </a:ln>
        </p:spPr>
        <p:txBody>
          <a:bodyPr>
            <a:spAutoFit/>
          </a:bodyPr>
          <a:lstStyle/>
          <a:p>
            <a:pPr algn="ctr">
              <a:spcBef>
                <a:spcPct val="50000"/>
              </a:spcBef>
            </a:pPr>
            <a:r>
              <a:rPr lang="zh-CN" altLang="en-US" sz="3600" b="1">
                <a:solidFill>
                  <a:srgbClr val="FF33CC"/>
                </a:solidFill>
                <a:ea typeface="华文新魏"/>
                <a:cs typeface="华文新魏"/>
              </a:rPr>
              <a:t>男士自我形象检查</a:t>
            </a:r>
            <a:endParaRPr lang="zh-CN" altLang="en-US" sz="3600" b="1">
              <a:solidFill>
                <a:srgbClr val="FF33CC"/>
              </a:solidFill>
              <a:ea typeface="华文新魏"/>
              <a:cs typeface="华文新魏"/>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4" descr="平安4"/>
          <p:cNvPicPr>
            <a:picLocks noChangeAspect="1" noChangeArrowheads="1"/>
          </p:cNvPicPr>
          <p:nvPr/>
        </p:nvPicPr>
        <p:blipFill>
          <a:blip r:embed="rId1" cstate="print"/>
          <a:srcRect/>
          <a:stretch>
            <a:fillRect/>
          </a:stretch>
        </p:blipFill>
        <p:spPr bwMode="auto">
          <a:xfrm>
            <a:off x="0" y="214313"/>
            <a:ext cx="9144000" cy="6643687"/>
          </a:xfrm>
          <a:prstGeom prst="rect">
            <a:avLst/>
          </a:prstGeom>
          <a:noFill/>
          <a:ln w="9525">
            <a:noFill/>
            <a:miter lim="800000"/>
            <a:headEnd/>
            <a:tailEnd/>
          </a:ln>
        </p:spPr>
      </p:pic>
      <p:sp>
        <p:nvSpPr>
          <p:cNvPr id="112642" name="Text Box 4"/>
          <p:cNvSpPr txBox="1">
            <a:spLocks noChangeArrowheads="1"/>
          </p:cNvSpPr>
          <p:nvPr/>
        </p:nvSpPr>
        <p:spPr bwMode="auto">
          <a:xfrm>
            <a:off x="928688" y="0"/>
            <a:ext cx="3887787" cy="641350"/>
          </a:xfrm>
          <a:prstGeom prst="rect">
            <a:avLst/>
          </a:prstGeom>
          <a:noFill/>
          <a:ln w="9525">
            <a:noFill/>
            <a:miter lim="800000"/>
          </a:ln>
        </p:spPr>
        <p:txBody>
          <a:bodyPr>
            <a:spAutoFit/>
          </a:bodyPr>
          <a:lstStyle/>
          <a:p>
            <a:pPr algn="ctr">
              <a:spcBef>
                <a:spcPct val="50000"/>
              </a:spcBef>
            </a:pPr>
            <a:r>
              <a:rPr lang="zh-CN" altLang="en-US" sz="3600" b="1">
                <a:solidFill>
                  <a:srgbClr val="FF33CC"/>
                </a:solidFill>
                <a:ea typeface="华文新魏"/>
                <a:cs typeface="华文新魏"/>
              </a:rPr>
              <a:t>女士自我形象检查</a:t>
            </a:r>
            <a:endParaRPr lang="zh-CN" altLang="en-US" sz="3600" b="1">
              <a:solidFill>
                <a:srgbClr val="FF33CC"/>
              </a:solidFill>
              <a:ea typeface="华文新魏"/>
              <a:cs typeface="华文新魏"/>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D:\Backup\我的文档\My Pictures\52770_140856042_2.jpg"/>
          <p:cNvPicPr>
            <a:picLocks noChangeAspect="1" noChangeArrowheads="1"/>
          </p:cNvPicPr>
          <p:nvPr/>
        </p:nvPicPr>
        <p:blipFill>
          <a:blip r:embed="rId1" cstate="print">
            <a:duotone>
              <a:schemeClr val="bg2">
                <a:shade val="45000"/>
                <a:satMod val="135000"/>
              </a:schemeClr>
              <a:prstClr val="white"/>
            </a:duotone>
          </a:blip>
          <a:srcRect/>
          <a:stretch>
            <a:fillRect/>
          </a:stretch>
        </p:blipFill>
        <p:spPr bwMode="auto">
          <a:xfrm>
            <a:off x="-901" y="0"/>
            <a:ext cx="9144901" cy="6858000"/>
          </a:xfrm>
          <a:prstGeom prst="rect">
            <a:avLst/>
          </a:prstGeom>
          <a:noFill/>
        </p:spPr>
      </p:pic>
      <p:sp>
        <p:nvSpPr>
          <p:cNvPr id="6" name="圆角矩形 5"/>
          <p:cNvSpPr/>
          <p:nvPr/>
        </p:nvSpPr>
        <p:spPr bwMode="auto">
          <a:xfrm rot="21383559">
            <a:off x="1092200" y="1928813"/>
            <a:ext cx="6856413" cy="862012"/>
          </a:xfrm>
          <a:prstGeom prst="roundRect">
            <a:avLst/>
          </a:prstGeom>
          <a:solidFill>
            <a:schemeClr val="accent6">
              <a:lumMod val="75000"/>
              <a:alpha val="79000"/>
            </a:schemeClr>
          </a:solidFill>
          <a:ln w="9525" cap="flat" cmpd="sng" algn="ctr">
            <a:noFill/>
            <a:prstDash val="solid"/>
            <a:round/>
            <a:headEnd type="none" w="med" len="med"/>
            <a:tailEnd type="none" w="med" len="med"/>
          </a:ln>
          <a:effectLst/>
        </p:spPr>
        <p:txBody>
          <a:bodyPr/>
          <a:lstStyle/>
          <a:p>
            <a:pPr>
              <a:defRPr/>
            </a:pPr>
            <a:endParaRPr lang="zh-CN" altLang="en-US">
              <a:solidFill>
                <a:schemeClr val="accent6">
                  <a:lumMod val="75000"/>
                </a:schemeClr>
              </a:solidFill>
              <a:latin typeface="Arial" panose="020B0604020202020204" pitchFamily="34" charset="0"/>
              <a:ea typeface="宋体" panose="02010600030101010101" pitchFamily="2" charset="-122"/>
            </a:endParaRPr>
          </a:p>
        </p:txBody>
      </p:sp>
      <p:sp>
        <p:nvSpPr>
          <p:cNvPr id="7" name="TextBox 6"/>
          <p:cNvSpPr txBox="1"/>
          <p:nvPr/>
        </p:nvSpPr>
        <p:spPr>
          <a:xfrm rot="21383559">
            <a:off x="1052513" y="2063750"/>
            <a:ext cx="6745287" cy="584200"/>
          </a:xfrm>
          <a:prstGeom prst="rect">
            <a:avLst/>
          </a:prstGeom>
          <a:noFill/>
        </p:spPr>
        <p:txBody>
          <a:bodyPr>
            <a:spAutoFit/>
          </a:bodyPr>
          <a:lstStyle/>
          <a:p>
            <a:pPr>
              <a:defRPr/>
            </a:pPr>
            <a:r>
              <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第三部分：仪态礼仪</a:t>
            </a:r>
            <a:endPar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Rot="1" noChangeArrowheads="1"/>
          </p:cNvSpPr>
          <p:nvPr>
            <p:ph type="title" idx="4294967295"/>
          </p:nvPr>
        </p:nvSpPr>
        <p:spPr>
          <a:xfrm>
            <a:off x="0" y="1000125"/>
            <a:ext cx="9144000" cy="1143000"/>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站   姿</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4690" name="Rectangle 3"/>
          <p:cNvSpPr>
            <a:spLocks noGrp="1" noRot="1" noChangeArrowheads="1"/>
          </p:cNvSpPr>
          <p:nvPr>
            <p:ph type="body" idx="4294967295"/>
          </p:nvPr>
        </p:nvSpPr>
        <p:spPr>
          <a:xfrm>
            <a:off x="285750" y="1571625"/>
            <a:ext cx="8286750" cy="4267200"/>
          </a:xfrm>
        </p:spPr>
        <p:txBody>
          <a:bodyPr/>
          <a:lstStyle/>
          <a:p>
            <a:endParaRPr lang="en-US" altLang="zh-CN" sz="2400" b="1" smtClean="0">
              <a:solidFill>
                <a:srgbClr val="FFFF00"/>
              </a:solidFill>
              <a:latin typeface="楷体_GB2312" pitchFamily="49" charset="-122"/>
            </a:endParaRPr>
          </a:p>
          <a:p>
            <a:pPr>
              <a:lnSpc>
                <a:spcPct val="150000"/>
              </a:lnSpc>
              <a:buFont typeface="Wingdings" panose="05000000000000000000" pitchFamily="2" charset="2"/>
              <a:buNone/>
            </a:pPr>
            <a:r>
              <a:rPr lang="en-US" altLang="zh-CN" sz="2400" b="1" smtClean="0">
                <a:solidFill>
                  <a:srgbClr val="FFFF00"/>
                </a:solidFill>
                <a:latin typeface="楷体_GB2312" pitchFamily="49" charset="-122"/>
              </a:rPr>
              <a:t>      </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抬头，目视前方，挺胸直腰，肩平，双臂自然下垂，收腹，双腿并拢直立，脚尖分呈Ｖ字型，身体重心放到两脚中间。也可两脚分开，比肩略窄，双手合起，放在腹前或背后。 </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r>
              <a:rPr lang="zh-CN" altLang="en-US" sz="2400" smtClean="0">
                <a:latin typeface="楷体_GB2312" pitchFamily="49" charset="-122"/>
              </a:rPr>
              <a:t>		</a:t>
            </a:r>
            <a:endParaRPr lang="zh-CN" altLang="en-US" sz="2400" smtClean="0">
              <a:latin typeface="楷体_GB2312" pitchFamily="49" charset="-122"/>
            </a:endParaRPr>
          </a:p>
        </p:txBody>
      </p:sp>
      <p:pic>
        <p:nvPicPr>
          <p:cNvPr id="114691" name="Picture 6" descr="17"/>
          <p:cNvPicPr>
            <a:picLocks noChangeAspect="1" noChangeArrowheads="1"/>
          </p:cNvPicPr>
          <p:nvPr/>
        </p:nvPicPr>
        <p:blipFill>
          <a:blip r:embed="rId1" cstate="print"/>
          <a:srcRect/>
          <a:stretch>
            <a:fillRect/>
          </a:stretch>
        </p:blipFill>
        <p:spPr bwMode="auto">
          <a:xfrm>
            <a:off x="4286250" y="4143375"/>
            <a:ext cx="4427538" cy="2714625"/>
          </a:xfrm>
          <a:prstGeom prst="rect">
            <a:avLst/>
          </a:prstGeom>
          <a:noFill/>
          <a:ln w="9525">
            <a:noFill/>
            <a:miter lim="800000"/>
            <a:headEnd/>
            <a:tailEnd/>
          </a:ln>
        </p:spPr>
      </p:pic>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2" name="文本框 1"/>
          <p:cNvSpPr txBox="1"/>
          <p:nvPr/>
        </p:nvSpPr>
        <p:spPr>
          <a:xfrm>
            <a:off x="385445" y="5791200"/>
            <a:ext cx="3898900" cy="64008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Rot="1" noChangeArrowheads="1"/>
          </p:cNvSpPr>
          <p:nvPr>
            <p:ph type="title" idx="4294967295"/>
          </p:nvPr>
        </p:nvSpPr>
        <p:spPr>
          <a:xfrm>
            <a:off x="0" y="1000125"/>
            <a:ext cx="9144000" cy="1143000"/>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坐   姿</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915" name="Rectangle 3"/>
          <p:cNvSpPr>
            <a:spLocks noGrp="1" noRot="1" noChangeArrowheads="1"/>
          </p:cNvSpPr>
          <p:nvPr>
            <p:ph type="body" idx="4294967295"/>
          </p:nvPr>
        </p:nvSpPr>
        <p:spPr>
          <a:xfrm>
            <a:off x="214313" y="1500188"/>
            <a:ext cx="8215312" cy="2133600"/>
          </a:xfrm>
        </p:spPr>
        <p:txBody>
          <a:bodyPr/>
          <a:lstStyle/>
          <a:p>
            <a:pPr algn="just">
              <a:lnSpc>
                <a:spcPct val="150000"/>
              </a:lnSpc>
              <a:spcBef>
                <a:spcPct val="0"/>
              </a:spcBef>
              <a:buClr>
                <a:schemeClr val="bg1"/>
              </a:buClr>
              <a:buFontTx/>
              <a:buNone/>
              <a:defRPr/>
            </a:pPr>
            <a:r>
              <a:rPr lang="en-US" altLang="zh-CN" sz="2400" b="1" dirty="0" smtClean="0">
                <a:latin typeface="楷体_GB2312" pitchFamily="49" charset="-122"/>
              </a:rPr>
              <a:t>         </a:t>
            </a:r>
            <a:endParaRPr lang="en-US" altLang="zh-CN" sz="2400" b="1" dirty="0" smtClean="0">
              <a:latin typeface="楷体_GB2312" pitchFamily="49" charset="-122"/>
            </a:endParaRPr>
          </a:p>
          <a:p>
            <a:pPr marL="0" indent="457200" algn="just">
              <a:lnSpc>
                <a:spcPct val="150000"/>
              </a:lnSpc>
              <a:spcBef>
                <a:spcPct val="0"/>
              </a:spcBef>
              <a:buClr>
                <a:schemeClr val="bg1"/>
              </a:buClr>
              <a:buFontTx/>
              <a:buNone/>
              <a:defRPr/>
            </a:pPr>
            <a:r>
              <a:rPr lang="zh-CN" altLang="en-US" sz="2400" dirty="0" smtClean="0">
                <a:latin typeface="微软雅黑" panose="020B0503020204020204" pitchFamily="34" charset="-122"/>
                <a:ea typeface="微软雅黑" panose="020B0503020204020204" pitchFamily="34" charset="-122"/>
              </a:rPr>
              <a:t>轻轻入座，至少坐满椅子的２／３，后背轻靠椅背，双膝自然并拢（男性可略分开）。对坐谈话时，身体稍向前倾，表示尊重和谦虚。</a:t>
            </a:r>
            <a:endParaRPr lang="zh-CN" altLang="en-US" sz="2400" dirty="0" smtClean="0">
              <a:latin typeface="微软雅黑" panose="020B0503020204020204" pitchFamily="34" charset="-122"/>
              <a:ea typeface="微软雅黑" panose="020B0503020204020204" pitchFamily="34" charset="-122"/>
            </a:endParaRPr>
          </a:p>
        </p:txBody>
      </p:sp>
      <p:pic>
        <p:nvPicPr>
          <p:cNvPr id="116739" name="Picture 5" descr="18">
            <a:hlinkClick r:id="rId1"/>
          </p:cNvPr>
          <p:cNvPicPr>
            <a:picLocks noChangeAspect="1" noChangeArrowheads="1"/>
          </p:cNvPicPr>
          <p:nvPr/>
        </p:nvPicPr>
        <p:blipFill>
          <a:blip r:embed="rId2" cstate="print"/>
          <a:srcRect/>
          <a:stretch>
            <a:fillRect/>
          </a:stretch>
        </p:blipFill>
        <p:spPr bwMode="auto">
          <a:xfrm>
            <a:off x="428625" y="4000500"/>
            <a:ext cx="4357688" cy="2643188"/>
          </a:xfrm>
          <a:prstGeom prst="rect">
            <a:avLst/>
          </a:prstGeom>
          <a:noFill/>
          <a:ln w="9525">
            <a:noFill/>
            <a:miter lim="800000"/>
            <a:headEnd/>
            <a:tailEnd/>
          </a:ln>
        </p:spPr>
      </p:pic>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2" descr="C:\Documents and Settings\Administrator.WWW-D1797C5692D\桌面\2商务礼仪\素材\精选32 (4).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83970" name="TextBox 2"/>
          <p:cNvSpPr txBox="1">
            <a:spLocks noChangeArrowheads="1"/>
          </p:cNvSpPr>
          <p:nvPr/>
        </p:nvSpPr>
        <p:spPr bwMode="auto">
          <a:xfrm>
            <a:off x="4643438" y="5286375"/>
            <a:ext cx="5000625" cy="830263"/>
          </a:xfrm>
          <a:prstGeom prst="rect">
            <a:avLst/>
          </a:prstGeom>
          <a:noFill/>
          <a:ln w="9525">
            <a:noFill/>
            <a:miter lim="800000"/>
          </a:ln>
        </p:spPr>
        <p:txBody>
          <a:bodyPr>
            <a:spAutoFit/>
          </a:bodyPr>
          <a:lstStyle/>
          <a:p>
            <a:r>
              <a:rPr lang="zh-CN" altLang="en-US" sz="4000" b="1">
                <a:ea typeface="微软雅黑" panose="020B0503020204020204" pitchFamily="34" charset="-122"/>
                <a:cs typeface="微软雅黑" panose="020B0503020204020204" pitchFamily="34" charset="-122"/>
              </a:rPr>
              <a:t>想跑得更</a:t>
            </a:r>
            <a:r>
              <a:rPr lang="zh-CN" altLang="en-US" sz="4800" b="1">
                <a:solidFill>
                  <a:srgbClr val="FF0000"/>
                </a:solidFill>
                <a:ea typeface="微软雅黑" panose="020B0503020204020204" pitchFamily="34" charset="-122"/>
                <a:cs typeface="微软雅黑" panose="020B0503020204020204" pitchFamily="34" charset="-122"/>
              </a:rPr>
              <a:t>快</a:t>
            </a:r>
            <a:r>
              <a:rPr lang="zh-CN" altLang="en-US" sz="4000" b="1">
                <a:ea typeface="微软雅黑" panose="020B0503020204020204" pitchFamily="34" charset="-122"/>
                <a:cs typeface="微软雅黑" panose="020B0503020204020204" pitchFamily="34" charset="-122"/>
              </a:rPr>
              <a:t>更</a:t>
            </a:r>
            <a:r>
              <a:rPr lang="zh-CN" altLang="en-US" sz="4800" b="1">
                <a:solidFill>
                  <a:srgbClr val="FF0000"/>
                </a:solidFill>
                <a:ea typeface="微软雅黑" panose="020B0503020204020204" pitchFamily="34" charset="-122"/>
                <a:cs typeface="微软雅黑" panose="020B0503020204020204" pitchFamily="34" charset="-122"/>
              </a:rPr>
              <a:t>远</a:t>
            </a:r>
            <a:endParaRPr lang="zh-CN" altLang="en-US" sz="4800" b="1">
              <a:solidFill>
                <a:srgbClr val="FF0000"/>
              </a:solidFill>
              <a:ea typeface="微软雅黑" panose="020B0503020204020204" pitchFamily="34" charset="-122"/>
              <a:cs typeface="微软雅黑" panose="020B0503020204020204" pitchFamily="34" charset="-122"/>
            </a:endParaRPr>
          </a:p>
        </p:txBody>
      </p:sp>
      <p:sp>
        <p:nvSpPr>
          <p:cNvPr id="2" name="文本框 1"/>
          <p:cNvSpPr txBox="1"/>
          <p:nvPr/>
        </p:nvSpPr>
        <p:spPr>
          <a:xfrm>
            <a:off x="337820" y="6209665"/>
            <a:ext cx="6534785"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Rot="1" noChangeArrowheads="1"/>
          </p:cNvSpPr>
          <p:nvPr>
            <p:ph type="title" idx="4294967295"/>
          </p:nvPr>
        </p:nvSpPr>
        <p:spPr>
          <a:xfrm>
            <a:off x="0" y="1071563"/>
            <a:ext cx="5572125" cy="1143000"/>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行   姿</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939" name="Rectangle 3"/>
          <p:cNvSpPr>
            <a:spLocks noGrp="1" noRot="1" noChangeArrowheads="1"/>
          </p:cNvSpPr>
          <p:nvPr>
            <p:ph type="body" idx="4294967295"/>
          </p:nvPr>
        </p:nvSpPr>
        <p:spPr>
          <a:xfrm>
            <a:off x="428625" y="2214563"/>
            <a:ext cx="4714875" cy="3714750"/>
          </a:xfrm>
        </p:spPr>
        <p:txBody>
          <a:bodyPr/>
          <a:lstStyle/>
          <a:p>
            <a:pPr marL="0" indent="457200">
              <a:lnSpc>
                <a:spcPct val="150000"/>
              </a:lnSpc>
              <a:buFont typeface="Wingdings" panose="05000000000000000000" pitchFamily="2" charset="2"/>
              <a:buNone/>
              <a:defRPr/>
            </a:pPr>
            <a:r>
              <a:rPr lang="zh-CN" altLang="en-US" sz="2400" dirty="0" smtClean="0">
                <a:latin typeface="微软雅黑" panose="020B0503020204020204" pitchFamily="34" charset="-122"/>
                <a:ea typeface="微软雅黑" panose="020B0503020204020204" pitchFamily="34" charset="-122"/>
              </a:rPr>
              <a:t>双目向前平视，面带微笑微收下颌。上身挺直，头正、挺胸收腹，重心稍前倾。手臂伸直放松，手指自然弯曲，摆时要以肩关节为轴，上臂带动前臂向前，手臂要摆直线，肘关节略屈，前臂不要向上甩动。</a:t>
            </a:r>
            <a:endParaRPr lang="zh-CN" altLang="en-US" sz="2400" dirty="0" smtClean="0">
              <a:latin typeface="微软雅黑" panose="020B0503020204020204" pitchFamily="34" charset="-122"/>
              <a:ea typeface="微软雅黑" panose="020B0503020204020204" pitchFamily="34" charset="-122"/>
            </a:endParaRPr>
          </a:p>
          <a:p>
            <a:pPr>
              <a:lnSpc>
                <a:spcPct val="90000"/>
              </a:lnSpc>
              <a:buFont typeface="Wingdings" panose="05000000000000000000" pitchFamily="2" charset="2"/>
              <a:buNone/>
              <a:defRPr/>
            </a:pPr>
            <a:endParaRPr lang="en-US" altLang="zh-CN" sz="2000" b="1" dirty="0" smtClean="0">
              <a:solidFill>
                <a:srgbClr val="FFFF00"/>
              </a:solidFill>
              <a:latin typeface="楷体_GB2312" pitchFamily="49" charset="-122"/>
            </a:endParaRPr>
          </a:p>
        </p:txBody>
      </p:sp>
      <p:pic>
        <p:nvPicPr>
          <p:cNvPr id="118787" name="Picture 6" descr="25"/>
          <p:cNvPicPr>
            <a:picLocks noChangeAspect="1" noChangeArrowheads="1"/>
          </p:cNvPicPr>
          <p:nvPr/>
        </p:nvPicPr>
        <p:blipFill>
          <a:blip r:embed="rId1" cstate="print"/>
          <a:srcRect/>
          <a:stretch>
            <a:fillRect/>
          </a:stretch>
        </p:blipFill>
        <p:spPr bwMode="auto">
          <a:xfrm>
            <a:off x="5640388" y="1676400"/>
            <a:ext cx="3503612" cy="5181600"/>
          </a:xfrm>
          <a:prstGeom prst="rect">
            <a:avLst/>
          </a:prstGeom>
          <a:noFill/>
          <a:ln w="9525">
            <a:noFill/>
            <a:miter lim="800000"/>
            <a:headEnd/>
            <a:tailEnd/>
          </a:ln>
        </p:spPr>
      </p:pic>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Rot="1" noChangeArrowheads="1"/>
          </p:cNvSpPr>
          <p:nvPr>
            <p:ph type="title" idx="4294967295"/>
          </p:nvPr>
        </p:nvSpPr>
        <p:spPr>
          <a:xfrm>
            <a:off x="0" y="785813"/>
            <a:ext cx="9144000" cy="1143000"/>
          </a:xfrm>
        </p:spPr>
        <p:txBody>
          <a:bodyPr/>
          <a:lstStyle/>
          <a:p>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rPr>
              <a:t>蹲   姿</a:t>
            </a:r>
            <a:endPar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963" name="Rectangle 3"/>
          <p:cNvSpPr>
            <a:spLocks noGrp="1" noRot="1" noChangeArrowheads="1"/>
          </p:cNvSpPr>
          <p:nvPr>
            <p:ph type="body" idx="4294967295"/>
          </p:nvPr>
        </p:nvSpPr>
        <p:spPr>
          <a:xfrm>
            <a:off x="428625" y="1285875"/>
            <a:ext cx="8429625" cy="2590800"/>
          </a:xfrm>
        </p:spPr>
        <p:txBody>
          <a:bodyPr/>
          <a:lstStyle/>
          <a:p>
            <a:pPr>
              <a:buFont typeface="Arial" panose="020B0604020202020204" pitchFamily="34" charset="0"/>
              <a:buChar char="•"/>
              <a:defRPr/>
            </a:pPr>
            <a:endParaRPr lang="en-US" altLang="zh-CN" sz="2400" b="1" dirty="0" smtClean="0">
              <a:solidFill>
                <a:srgbClr val="FFFF00"/>
              </a:solidFill>
              <a:latin typeface="楷体_GB2312" pitchFamily="49" charset="-122"/>
            </a:endParaRPr>
          </a:p>
          <a:p>
            <a:pPr marL="0" indent="457200">
              <a:lnSpc>
                <a:spcPct val="150000"/>
              </a:lnSpc>
              <a:buFont typeface="Wingdings" panose="05000000000000000000" pitchFamily="2" charset="2"/>
              <a:buNone/>
              <a:defRPr/>
            </a:pPr>
            <a:r>
              <a:rPr lang="zh-CN" altLang="en-US" sz="2400" dirty="0" smtClean="0">
                <a:latin typeface="微软雅黑" panose="020B0503020204020204" pitchFamily="34" charset="-122"/>
                <a:ea typeface="微软雅黑" panose="020B0503020204020204" pitchFamily="34" charset="-122"/>
              </a:rPr>
              <a:t>一脚在前，一脚在后，两腿向下蹲，前脚全着地，小腿基本垂直于地面，后脚跟提起，脚掌着地，臀部向下。</a:t>
            </a:r>
            <a:endParaRPr lang="zh-CN" altLang="en-US" sz="2400" dirty="0" smtClean="0">
              <a:latin typeface="微软雅黑" panose="020B0503020204020204" pitchFamily="34" charset="-122"/>
              <a:ea typeface="微软雅黑" panose="020B0503020204020204" pitchFamily="34" charset="-122"/>
            </a:endParaRPr>
          </a:p>
        </p:txBody>
      </p:sp>
      <p:pic>
        <p:nvPicPr>
          <p:cNvPr id="120835" name="Picture 8" descr="200611230112233947">
            <a:hlinkClick r:id="rId1"/>
          </p:cNvPr>
          <p:cNvPicPr>
            <a:picLocks noChangeAspect="1" noChangeArrowheads="1"/>
          </p:cNvPicPr>
          <p:nvPr/>
        </p:nvPicPr>
        <p:blipFill>
          <a:blip r:embed="rId2" cstate="print"/>
          <a:srcRect/>
          <a:stretch>
            <a:fillRect/>
          </a:stretch>
        </p:blipFill>
        <p:spPr bwMode="auto">
          <a:xfrm>
            <a:off x="2071688" y="3357563"/>
            <a:ext cx="5214937" cy="3286125"/>
          </a:xfrm>
          <a:prstGeom prst="rect">
            <a:avLst/>
          </a:prstGeom>
          <a:noFill/>
          <a:ln w="9525">
            <a:noFill/>
            <a:miter lim="800000"/>
            <a:headEnd/>
            <a:tailEnd/>
          </a:ln>
        </p:spPr>
      </p:pic>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2" descr="C:\Documents and Settings\Administrator.WWW-D1797C5692D\桌面\2商务礼仪\素材\图片22.jpg"/>
          <p:cNvPicPr>
            <a:picLocks noChangeAspect="1" noChangeArrowheads="1"/>
          </p:cNvPicPr>
          <p:nvPr/>
        </p:nvPicPr>
        <p:blipFill>
          <a:blip r:embed="rId1" cstate="print"/>
          <a:srcRect/>
          <a:stretch>
            <a:fillRect/>
          </a:stretch>
        </p:blipFill>
        <p:spPr bwMode="auto">
          <a:xfrm>
            <a:off x="0" y="0"/>
            <a:ext cx="9161463" cy="7000875"/>
          </a:xfrm>
          <a:prstGeom prst="rect">
            <a:avLst/>
          </a:prstGeom>
          <a:noFill/>
          <a:ln w="9525">
            <a:noFill/>
            <a:miter lim="800000"/>
            <a:headEnd/>
            <a:tailEnd/>
          </a:ln>
        </p:spPr>
      </p:pic>
      <p:sp>
        <p:nvSpPr>
          <p:cNvPr id="3" name="Rectangle 2"/>
          <p:cNvSpPr>
            <a:spLocks noRot="1" noChangeArrowheads="1"/>
          </p:cNvSpPr>
          <p:nvPr/>
        </p:nvSpPr>
        <p:spPr bwMode="auto">
          <a:xfrm>
            <a:off x="4071938" y="214313"/>
            <a:ext cx="5072062" cy="1152525"/>
          </a:xfrm>
          <a:prstGeom prst="rect">
            <a:avLst/>
          </a:prstGeom>
          <a:noFill/>
          <a:ln w="9525">
            <a:noFill/>
            <a:miter lim="800000"/>
          </a:ln>
          <a:effectLst/>
        </p:spPr>
        <p:txBody>
          <a:bodyPr anchor="ctr"/>
          <a:lstStyle/>
          <a:p>
            <a:pPr algn="ctr">
              <a:defRPr/>
            </a:pPr>
            <a:r>
              <a:rPr lang="zh-CN" altLang="en-US" sz="3200" b="1"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不雅行为</a:t>
            </a:r>
            <a:endParaRPr lang="zh-CN" altLang="en-US" sz="3200" b="1"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4" name="Text Box 2"/>
          <p:cNvSpPr txBox="1">
            <a:spLocks noChangeArrowheads="1"/>
          </p:cNvSpPr>
          <p:nvPr/>
        </p:nvSpPr>
        <p:spPr bwMode="auto">
          <a:xfrm>
            <a:off x="4929188" y="1571625"/>
            <a:ext cx="3786187" cy="4968875"/>
          </a:xfrm>
          <a:prstGeom prst="rect">
            <a:avLst/>
          </a:prstGeom>
          <a:noFill/>
          <a:ln w="9525">
            <a:noFill/>
            <a:miter lim="800000"/>
          </a:ln>
        </p:spPr>
        <p:txBody>
          <a:bodyPr>
            <a:spAutoFit/>
          </a:bodyPr>
          <a:lstStyle/>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搔痒或抓痒</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猛扯或玩弄头发</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当众梳头</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手指不停地敲</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玩弄、挑或咬指甲</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脚不停地抖动</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当众化妆或指甲油</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剔牙</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舌头在嘴里乱动</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坐立不安</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buFont typeface="Wingdings" panose="05000000000000000000" pitchFamily="2" charset="2"/>
              <a:buChar char="ü"/>
            </a:pPr>
            <a:r>
              <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打呵欠</a:t>
            </a:r>
            <a:endParaRPr kumimoji="1"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图片 2" descr="0010590121.jpg"/>
          <p:cNvPicPr>
            <a:picLocks noChangeAspect="1"/>
          </p:cNvPicPr>
          <p:nvPr/>
        </p:nvPicPr>
        <p:blipFill>
          <a:blip r:embed="rId1" cstate="print">
            <a:clrChange>
              <a:clrFrom>
                <a:srgbClr val="FFFFFF"/>
              </a:clrFrom>
              <a:clrTo>
                <a:srgbClr val="FFFFFF">
                  <a:alpha val="0"/>
                </a:srgbClr>
              </a:clrTo>
            </a:clrChange>
          </a:blip>
          <a:srcRect/>
          <a:stretch>
            <a:fillRect/>
          </a:stretch>
        </p:blipFill>
        <p:spPr bwMode="auto">
          <a:xfrm>
            <a:off x="-500063" y="2286000"/>
            <a:ext cx="4786313" cy="4778375"/>
          </a:xfrm>
          <a:prstGeom prst="rect">
            <a:avLst/>
          </a:prstGeom>
          <a:noFill/>
          <a:ln w="9525">
            <a:noFill/>
            <a:miter lim="800000"/>
            <a:headEnd/>
            <a:tailEnd/>
          </a:ln>
        </p:spPr>
      </p:pic>
      <p:sp>
        <p:nvSpPr>
          <p:cNvPr id="123906" name="云形标注 6"/>
          <p:cNvSpPr>
            <a:spLocks noChangeArrowheads="1"/>
          </p:cNvSpPr>
          <p:nvPr/>
        </p:nvSpPr>
        <p:spPr bwMode="auto">
          <a:xfrm>
            <a:off x="3571875" y="1357313"/>
            <a:ext cx="5000625" cy="3071812"/>
          </a:xfrm>
          <a:prstGeom prst="cloudCallout">
            <a:avLst>
              <a:gd name="adj1" fmla="val -75060"/>
              <a:gd name="adj2" fmla="val 44181"/>
            </a:avLst>
          </a:prstGeom>
          <a:noFill/>
          <a:ln w="9525" algn="ctr">
            <a:solidFill>
              <a:schemeClr val="accent1"/>
            </a:solidFill>
            <a:round/>
          </a:ln>
        </p:spPr>
        <p:txBody>
          <a:bodyPr/>
          <a:lstStyle/>
          <a:p>
            <a:endParaRPr lang="en-US" altLang="zh-CN" sz="4800" b="1">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4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800" b="1">
                <a:latin typeface="微软雅黑" panose="020B0503020204020204" pitchFamily="34" charset="-122"/>
                <a:ea typeface="微软雅黑" panose="020B0503020204020204" pitchFamily="34" charset="-122"/>
                <a:cs typeface="微软雅黑" panose="020B0503020204020204" pitchFamily="34" charset="-122"/>
              </a:rPr>
              <a:t>还有什么？</a:t>
            </a:r>
            <a:endParaRPr lang="zh-CN" altLang="en-US" sz="4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ChangeArrowheads="1"/>
          </p:cNvSpPr>
          <p:nvPr>
            <p:ph type="title" idx="4294967295"/>
          </p:nvPr>
        </p:nvSpPr>
        <p:spPr>
          <a:xfrm>
            <a:off x="0" y="1143000"/>
            <a:ext cx="9144000" cy="857250"/>
          </a:xfrm>
        </p:spPr>
        <p:txBody>
          <a:bodyPr lIns="92075" tIns="46038" rIns="92075" bIns="46038"/>
          <a:lstStyle/>
          <a:p>
            <a:r>
              <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rPr>
              <a:t>表  情</a:t>
            </a:r>
            <a:endPar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25954" name="Object 3"/>
          <p:cNvGraphicFramePr>
            <a:graphicFrameLocks noChangeAspect="1"/>
          </p:cNvGraphicFramePr>
          <p:nvPr/>
        </p:nvGraphicFramePr>
        <p:xfrm>
          <a:off x="1806575" y="2241550"/>
          <a:ext cx="6383338" cy="4667250"/>
        </p:xfrm>
        <a:graphic>
          <a:graphicData uri="http://schemas.openxmlformats.org/presentationml/2006/ole">
            <mc:AlternateContent xmlns:mc="http://schemas.openxmlformats.org/markup-compatibility/2006">
              <mc:Choice xmlns:v="urn:schemas-microsoft-com:vml" Requires="v">
                <p:oleObj spid="_x0000_s1025" name="" r:id="rId1" imgW="6382385" imgH="4663440" progId="">
                  <p:embed/>
                </p:oleObj>
              </mc:Choice>
              <mc:Fallback>
                <p:oleObj name="" r:id="rId1" imgW="6382385" imgH="4663440" progId="">
                  <p:embed/>
                  <p:pic>
                    <p:nvPicPr>
                      <p:cNvPr id="0" name="图片 1024"/>
                      <p:cNvPicPr>
                        <a:picLocks noChangeAspect="1"/>
                      </p:cNvPicPr>
                      <p:nvPr/>
                    </p:nvPicPr>
                    <p:blipFill>
                      <a:blip r:embed="rId2"/>
                      <a:stretch>
                        <a:fillRect/>
                      </a:stretch>
                    </p:blipFill>
                    <p:spPr>
                      <a:xfrm>
                        <a:off x="1806575" y="2241550"/>
                        <a:ext cx="6383338" cy="4667250"/>
                      </a:xfrm>
                      <a:prstGeom prst="rect">
                        <a:avLst/>
                      </a:prstGeom>
                      <a:noFill/>
                      <a:ln w="9525">
                        <a:noFill/>
                      </a:ln>
                    </p:spPr>
                  </p:pic>
                </p:oleObj>
              </mc:Fallback>
            </mc:AlternateContent>
          </a:graphicData>
        </a:graphic>
      </p:graphicFrame>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图片 3" descr="1150559216_1839344777.jpg"/>
          <p:cNvPicPr>
            <a:picLocks noChangeAspect="1"/>
          </p:cNvPicPr>
          <p:nvPr/>
        </p:nvPicPr>
        <p:blipFill>
          <a:blip r:embed="rId1" cstate="print"/>
          <a:srcRect/>
          <a:stretch>
            <a:fillRect/>
          </a:stretch>
        </p:blipFill>
        <p:spPr bwMode="auto">
          <a:xfrm>
            <a:off x="0" y="1557338"/>
            <a:ext cx="3540125" cy="4857750"/>
          </a:xfrm>
          <a:prstGeom prst="rect">
            <a:avLst/>
          </a:prstGeom>
          <a:noFill/>
          <a:ln w="9525">
            <a:noFill/>
            <a:miter lim="800000"/>
            <a:headEnd/>
            <a:tailEnd/>
          </a:ln>
        </p:spPr>
      </p:pic>
      <p:sp>
        <p:nvSpPr>
          <p:cNvPr id="5" name="TextBox 4"/>
          <p:cNvSpPr txBox="1">
            <a:spLocks noChangeArrowheads="1"/>
          </p:cNvSpPr>
          <p:nvPr/>
        </p:nvSpPr>
        <p:spPr bwMode="auto">
          <a:xfrm>
            <a:off x="0" y="3716338"/>
            <a:ext cx="9144000" cy="579437"/>
          </a:xfrm>
          <a:prstGeom prst="rect">
            <a:avLst/>
          </a:prstGeom>
          <a:solidFill>
            <a:srgbClr val="BFBFBF">
              <a:alpha val="58000"/>
            </a:srgbClr>
          </a:solidFill>
          <a:ln w="9525">
            <a:noFill/>
            <a:miter lim="800000"/>
          </a:ln>
        </p:spPr>
        <p:txBody>
          <a:bodyPr>
            <a:spAutoFit/>
          </a:bodyPr>
          <a:lstStyle/>
          <a:p>
            <a:pPr algn="r">
              <a:defRPr/>
            </a:pPr>
            <a:r>
              <a:rPr lang="zh-CN" altLang="en-US" sz="3200" dirty="0">
                <a:effectLst>
                  <a:outerShdw blurRad="38100" dist="38100" dir="2700000" algn="tl">
                    <a:srgbClr val="FFFFFF"/>
                  </a:outerShdw>
                </a:effectLst>
                <a:ea typeface="微软雅黑" panose="020B0503020204020204" pitchFamily="34" charset="-122"/>
              </a:rPr>
              <a:t>那么，我要知道的是怎么做？</a:t>
            </a:r>
            <a:endParaRPr lang="zh-CN" altLang="en-US" sz="3200" dirty="0">
              <a:effectLst>
                <a:outerShdw blurRad="38100" dist="38100" dir="2700000" algn="tl">
                  <a:srgbClr val="FFFFFF"/>
                </a:outerShdw>
              </a:effectLst>
              <a:ea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Friend_Goatee1.jpg                                             000472F6 Powerbook                      B64C2AE3:"/>
          <p:cNvPicPr>
            <a:picLocks noChangeAspect="1" noChangeArrowheads="1"/>
          </p:cNvPicPr>
          <p:nvPr/>
        </p:nvPicPr>
        <p:blipFill>
          <a:blip r:embed="rId1" cstate="print"/>
          <a:srcRect/>
          <a:stretch>
            <a:fillRect/>
          </a:stretch>
        </p:blipFill>
        <p:spPr bwMode="auto">
          <a:xfrm>
            <a:off x="2214563" y="1214438"/>
            <a:ext cx="2592387" cy="2871787"/>
          </a:xfrm>
          <a:prstGeom prst="rect">
            <a:avLst/>
          </a:prstGeom>
          <a:noFill/>
          <a:ln w="9525">
            <a:noFill/>
            <a:miter lim="800000"/>
            <a:headEnd/>
            <a:tailEnd/>
          </a:ln>
        </p:spPr>
      </p:pic>
      <p:pic>
        <p:nvPicPr>
          <p:cNvPr id="5" name="Picture 5" descr="Friend_Female1.jpg                                             000472F6 Powerbook                      B64C2AE3:"/>
          <p:cNvPicPr>
            <a:picLocks noChangeAspect="1" noChangeArrowheads="1"/>
          </p:cNvPicPr>
          <p:nvPr/>
        </p:nvPicPr>
        <p:blipFill>
          <a:blip r:embed="rId2" cstate="print"/>
          <a:srcRect/>
          <a:stretch>
            <a:fillRect/>
          </a:stretch>
        </p:blipFill>
        <p:spPr bwMode="auto">
          <a:xfrm>
            <a:off x="2571750" y="4357688"/>
            <a:ext cx="2571750" cy="2500312"/>
          </a:xfrm>
          <a:prstGeom prst="rect">
            <a:avLst/>
          </a:prstGeom>
          <a:noFill/>
          <a:ln w="9525">
            <a:noFill/>
            <a:miter lim="800000"/>
            <a:headEnd/>
            <a:tailEnd/>
          </a:ln>
        </p:spPr>
      </p:pic>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4" name="Picture 6" descr="Friend_Bald.jpg                                                000472F6 Powerbook                      B64C2AE3:"/>
          <p:cNvPicPr>
            <a:picLocks noChangeAspect="1" noChangeArrowheads="1"/>
          </p:cNvPicPr>
          <p:nvPr/>
        </p:nvPicPr>
        <p:blipFill>
          <a:blip r:embed="rId3" cstate="print"/>
          <a:srcRect/>
          <a:stretch>
            <a:fillRect/>
          </a:stretch>
        </p:blipFill>
        <p:spPr bwMode="auto">
          <a:xfrm>
            <a:off x="0" y="857250"/>
            <a:ext cx="2571750" cy="2428875"/>
          </a:xfrm>
          <a:prstGeom prst="rect">
            <a:avLst/>
          </a:prstGeom>
          <a:noFill/>
          <a:ln w="9525">
            <a:noFill/>
            <a:miter lim="800000"/>
            <a:headEnd/>
            <a:tailEnd/>
          </a:ln>
        </p:spPr>
      </p:pic>
      <p:pic>
        <p:nvPicPr>
          <p:cNvPr id="7" name="Picture 3" descr="&#10;Darla1.jpg                                                     000472F6 Powerbook                      B64C2AE3:"/>
          <p:cNvPicPr>
            <a:picLocks noChangeAspect="1" noChangeArrowheads="1"/>
          </p:cNvPicPr>
          <p:nvPr/>
        </p:nvPicPr>
        <p:blipFill>
          <a:blip r:embed="rId4" cstate="print"/>
          <a:srcRect/>
          <a:stretch>
            <a:fillRect/>
          </a:stretch>
        </p:blipFill>
        <p:spPr bwMode="auto">
          <a:xfrm>
            <a:off x="142875" y="3500438"/>
            <a:ext cx="2425700" cy="2743200"/>
          </a:xfrm>
          <a:prstGeom prst="rect">
            <a:avLst/>
          </a:prstGeom>
          <a:noFill/>
          <a:ln w="9525">
            <a:noFill/>
            <a:miter lim="800000"/>
            <a:headEnd/>
            <a:tailEnd/>
          </a:ln>
        </p:spPr>
      </p:pic>
      <p:sp>
        <p:nvSpPr>
          <p:cNvPr id="8" name="Text Box 6"/>
          <p:cNvSpPr txBox="1">
            <a:spLocks noChangeArrowheads="1"/>
          </p:cNvSpPr>
          <p:nvPr/>
        </p:nvSpPr>
        <p:spPr bwMode="auto">
          <a:xfrm>
            <a:off x="5014913" y="2214563"/>
            <a:ext cx="4129087" cy="2133600"/>
          </a:xfrm>
          <a:prstGeom prst="rect">
            <a:avLst/>
          </a:prstGeom>
          <a:noFill/>
          <a:ln w="9525">
            <a:noFill/>
            <a:miter lim="800000"/>
          </a:ln>
        </p:spPr>
        <p:txBody>
          <a:bodyPr>
            <a:spAutoFit/>
          </a:bodyPr>
          <a:lstStyle/>
          <a:p>
            <a:pPr>
              <a:lnSpc>
                <a:spcPct val="150000"/>
              </a:lnSpc>
              <a:buFont typeface="Arial" panose="020B0604020202020204" pitchFamily="34" charset="0"/>
              <a:buChar char="•"/>
            </a:pPr>
            <a:r>
              <a:rPr kumimoji="1" lang="zh-CN" altLang="en-US" sz="3200" b="1">
                <a:latin typeface="楷体_GB2312" pitchFamily="49" charset="-122"/>
              </a:rPr>
              <a:t> </a:t>
            </a:r>
            <a:r>
              <a:rPr kumimoji="1" lang="zh-CN" altLang="en-US" sz="3000">
                <a:latin typeface="微软雅黑" panose="020B0503020204020204" pitchFamily="34" charset="-122"/>
                <a:ea typeface="微软雅黑" panose="020B0503020204020204" pitchFamily="34" charset="-122"/>
                <a:cs typeface="微软雅黑" panose="020B0503020204020204" pitchFamily="34" charset="-122"/>
              </a:rPr>
              <a:t>表情自然和悦</a:t>
            </a:r>
            <a:endParaRPr kumimoji="1" lang="zh-CN" altLang="en-US" sz="3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Arial" panose="020B0604020202020204" pitchFamily="34" charset="0"/>
              <a:buChar char="•"/>
            </a:pPr>
            <a:r>
              <a:rPr kumimoji="1" lang="zh-CN" altLang="en-US" sz="3000">
                <a:latin typeface="微软雅黑" panose="020B0503020204020204" pitchFamily="34" charset="-122"/>
                <a:ea typeface="微软雅黑" panose="020B0503020204020204" pitchFamily="34" charset="-122"/>
                <a:cs typeface="微软雅黑" panose="020B0503020204020204" pitchFamily="34" charset="-122"/>
              </a:rPr>
              <a:t>  区分场合对象</a:t>
            </a:r>
            <a:endParaRPr kumimoji="1" lang="zh-CN" altLang="en-US" sz="3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Font typeface="Arial" panose="020B0604020202020204" pitchFamily="34" charset="0"/>
              <a:buChar char="•"/>
            </a:pPr>
            <a:r>
              <a:rPr kumimoji="1" lang="zh-CN" altLang="en-US" sz="3000">
                <a:latin typeface="微软雅黑" panose="020B0503020204020204" pitchFamily="34" charset="-122"/>
                <a:ea typeface="微软雅黑" panose="020B0503020204020204" pitchFamily="34" charset="-122"/>
                <a:cs typeface="微软雅黑" panose="020B0503020204020204" pitchFamily="34" charset="-122"/>
              </a:rPr>
              <a:t>  适度得体，落落大方</a:t>
            </a:r>
            <a:endParaRPr kumimoji="1" lang="zh-CN" altLang="en-US" sz="3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2"/>
          <p:cNvSpPr txBox="1">
            <a:spLocks noChangeArrowheads="1"/>
          </p:cNvSpPr>
          <p:nvPr/>
        </p:nvSpPr>
        <p:spPr bwMode="auto">
          <a:xfrm>
            <a:off x="4214813" y="1214438"/>
            <a:ext cx="5286375" cy="1143000"/>
          </a:xfrm>
          <a:prstGeom prst="rect">
            <a:avLst/>
          </a:prstGeom>
          <a:noFill/>
          <a:ln>
            <a:noFill/>
          </a:ln>
        </p:spPr>
        <p:txBody>
          <a:bodyPr lIns="92075" tIns="46038" rIns="92075" bIns="46038" anchor="ctr"/>
          <a:lstStyle/>
          <a:p>
            <a:pPr algn="ctr">
              <a:defRPr/>
            </a:pPr>
            <a:r>
              <a:rPr lang="zh-CN" altLang="en-US" sz="3600" b="1" dirty="0">
                <a:latin typeface="微软雅黑" panose="020B0503020204020204" pitchFamily="34" charset="-122"/>
                <a:ea typeface="微软雅黑" panose="020B0503020204020204" pitchFamily="34" charset="-122"/>
                <a:cs typeface="+mj-cs"/>
              </a:rPr>
              <a:t>微   笑</a:t>
            </a:r>
            <a:endParaRPr lang="zh-CN" altLang="en-US" sz="3600" b="1" dirty="0">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37"/>
          <p:cNvSpPr txBox="1">
            <a:spLocks noGrp="1" noChangeArrowheads="1"/>
          </p:cNvSpPr>
          <p:nvPr/>
        </p:nvSpPr>
        <p:spPr bwMode="auto">
          <a:xfrm>
            <a:off x="7010400" y="6248400"/>
            <a:ext cx="1905000" cy="457200"/>
          </a:xfrm>
          <a:prstGeom prst="rect">
            <a:avLst/>
          </a:prstGeom>
          <a:noFill/>
          <a:ln w="9525">
            <a:noFill/>
            <a:miter lim="800000"/>
          </a:ln>
        </p:spPr>
        <p:txBody>
          <a:bodyPr lIns="92075" tIns="46038" rIns="92075" bIns="46038" anchor="ctr"/>
          <a:lstStyle/>
          <a:p>
            <a:pPr algn="r"/>
            <a:fld id="{631BFD8D-6A81-43E3-8699-AE6DF758ACAE}" type="slidenum">
              <a:rPr lang="en-US" altLang="zh-CN" sz="1400">
                <a:latin typeface="Times New Roman" panose="02020603050405020304" pitchFamily="18" charset="0"/>
              </a:rPr>
            </a:fld>
            <a:endParaRPr lang="en-US" altLang="zh-CN" sz="1400">
              <a:latin typeface="Times New Roman" panose="02020603050405020304" pitchFamily="18" charset="0"/>
            </a:endParaRPr>
          </a:p>
        </p:txBody>
      </p:sp>
      <p:sp>
        <p:nvSpPr>
          <p:cNvPr id="129026" name="Rectangle 2"/>
          <p:cNvSpPr>
            <a:spLocks noGrp="1" noChangeArrowheads="1"/>
          </p:cNvSpPr>
          <p:nvPr>
            <p:ph type="title" idx="4294967295"/>
          </p:nvPr>
        </p:nvSpPr>
        <p:spPr>
          <a:xfrm>
            <a:off x="0" y="1000125"/>
            <a:ext cx="9144000" cy="1143000"/>
          </a:xfrm>
        </p:spPr>
        <p:txBody>
          <a:bodyPr lIns="92075" tIns="46038" rIns="92075" bIns="46038"/>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注   视</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30852" name="Text Box 6"/>
          <p:cNvSpPr txBox="1">
            <a:spLocks noChangeArrowheads="1"/>
          </p:cNvSpPr>
          <p:nvPr/>
        </p:nvSpPr>
        <p:spPr bwMode="auto">
          <a:xfrm>
            <a:off x="1143000" y="2571750"/>
            <a:ext cx="5486400" cy="2727325"/>
          </a:xfrm>
          <a:prstGeom prst="rect">
            <a:avLst/>
          </a:prstGeom>
          <a:noFill/>
          <a:ln w="9525">
            <a:noFill/>
            <a:miter lim="800000"/>
          </a:ln>
        </p:spPr>
        <p:txBody>
          <a:bodyPr>
            <a:spAutoFit/>
          </a:bodyPr>
          <a:lstStyle/>
          <a:p>
            <a:pPr>
              <a:lnSpc>
                <a:spcPct val="120000"/>
              </a:lnSpc>
              <a:buFont typeface="Wingdings" panose="05000000000000000000" pitchFamily="2" charset="2"/>
              <a:buChar char="Ø"/>
            </a:pPr>
            <a:r>
              <a:rPr kumimoji="1" lang="zh-CN" altLang="en-US" sz="3600">
                <a:latin typeface="微软雅黑" panose="020B0503020204020204" pitchFamily="34" charset="-122"/>
                <a:ea typeface="微软雅黑" panose="020B0503020204020204" pitchFamily="34" charset="-122"/>
                <a:cs typeface="微软雅黑" panose="020B0503020204020204" pitchFamily="34" charset="-122"/>
              </a:rPr>
              <a:t> 注视部位</a:t>
            </a:r>
            <a:endParaRPr kumimoji="1"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buFont typeface="Wingdings" panose="05000000000000000000" pitchFamily="2" charset="2"/>
              <a:buChar char="Ø"/>
            </a:pPr>
            <a:r>
              <a:rPr kumimoji="1" lang="zh-CN" altLang="en-US" sz="3600">
                <a:latin typeface="微软雅黑" panose="020B0503020204020204" pitchFamily="34" charset="-122"/>
                <a:ea typeface="微软雅黑" panose="020B0503020204020204" pitchFamily="34" charset="-122"/>
                <a:cs typeface="微软雅黑" panose="020B0503020204020204" pitchFamily="34" charset="-122"/>
              </a:rPr>
              <a:t> 注视角度</a:t>
            </a:r>
            <a:endParaRPr kumimoji="1"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buFont typeface="Wingdings" panose="05000000000000000000" pitchFamily="2" charset="2"/>
              <a:buChar char="Ø"/>
            </a:pPr>
            <a:r>
              <a:rPr kumimoji="1" lang="zh-CN" altLang="en-US" sz="3600">
                <a:latin typeface="微软雅黑" panose="020B0503020204020204" pitchFamily="34" charset="-122"/>
                <a:ea typeface="微软雅黑" panose="020B0503020204020204" pitchFamily="34" charset="-122"/>
                <a:cs typeface="微软雅黑" panose="020B0503020204020204" pitchFamily="34" charset="-122"/>
              </a:rPr>
              <a:t> 注视时间</a:t>
            </a:r>
            <a:endParaRPr kumimoji="1"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buFont typeface="Arial" panose="020B0604020202020204" pitchFamily="34" charset="0"/>
              <a:buNone/>
            </a:pPr>
            <a:endParaRPr kumimoji="1" lang="en-US" altLang="zh-CN" sz="3600" b="1">
              <a:latin typeface="楷体_GB2312" pitchFamily="49" charset="-122"/>
            </a:endParaRPr>
          </a:p>
        </p:txBody>
      </p:sp>
      <p:pic>
        <p:nvPicPr>
          <p:cNvPr id="129028" name="Picture 2" descr="C:\Documents and Settings\sun\My Documents\My Pictures\sltx-039.jpg"/>
          <p:cNvPicPr>
            <a:picLocks noChangeAspect="1" noChangeArrowheads="1"/>
          </p:cNvPicPr>
          <p:nvPr/>
        </p:nvPicPr>
        <p:blipFill>
          <a:blip r:embed="rId1" cstate="print"/>
          <a:srcRect/>
          <a:stretch>
            <a:fillRect/>
          </a:stretch>
        </p:blipFill>
        <p:spPr bwMode="auto">
          <a:xfrm>
            <a:off x="6357938" y="4857750"/>
            <a:ext cx="2786062" cy="2000250"/>
          </a:xfrm>
          <a:prstGeom prst="rect">
            <a:avLst/>
          </a:prstGeom>
          <a:noFill/>
          <a:ln w="9525">
            <a:noFill/>
            <a:miter lim="800000"/>
            <a:headEnd/>
            <a:tailEnd/>
          </a:ln>
        </p:spPr>
      </p:pic>
      <p:pic>
        <p:nvPicPr>
          <p:cNvPr id="129029" name="Picture 6" descr="C:\Documents and Settings\sun\My Documents\My Pictures\wxbgs-055.jpg"/>
          <p:cNvPicPr>
            <a:picLocks noChangeAspect="1" noChangeArrowheads="1"/>
          </p:cNvPicPr>
          <p:nvPr/>
        </p:nvPicPr>
        <p:blipFill>
          <a:blip r:embed="rId2" cstate="print"/>
          <a:srcRect/>
          <a:stretch>
            <a:fillRect/>
          </a:stretch>
        </p:blipFill>
        <p:spPr bwMode="auto">
          <a:xfrm>
            <a:off x="5357813" y="2786063"/>
            <a:ext cx="2714625" cy="2071687"/>
          </a:xfrm>
          <a:prstGeom prst="rect">
            <a:avLst/>
          </a:prstGeom>
          <a:noFill/>
          <a:ln w="9525">
            <a:noFill/>
            <a:miter lim="800000"/>
            <a:headEnd/>
            <a:tailEnd/>
          </a:ln>
        </p:spPr>
      </p:pic>
      <p:sp>
        <p:nvSpPr>
          <p:cNvPr id="7"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30852">
                                            <p:txEl>
                                              <p:pRg st="0" end="0"/>
                                            </p:txEl>
                                          </p:spTgt>
                                        </p:tgtEl>
                                        <p:attrNameLst>
                                          <p:attrName>style.visibility</p:attrName>
                                        </p:attrNameLst>
                                      </p:cBhvr>
                                      <p:to>
                                        <p:strVal val="visible"/>
                                      </p:to>
                                    </p:set>
                                    <p:anim calcmode="lin" valueType="num">
                                      <p:cBhvr additive="base">
                                        <p:cTn id="7" dur="500" fill="hold"/>
                                        <p:tgtEl>
                                          <p:spTgt spid="443085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3085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430852">
                                            <p:txEl>
                                              <p:pRg st="1" end="1"/>
                                            </p:txEl>
                                          </p:spTgt>
                                        </p:tgtEl>
                                        <p:attrNameLst>
                                          <p:attrName>style.visibility</p:attrName>
                                        </p:attrNameLst>
                                      </p:cBhvr>
                                      <p:to>
                                        <p:strVal val="visible"/>
                                      </p:to>
                                    </p:set>
                                    <p:anim calcmode="lin" valueType="num">
                                      <p:cBhvr additive="base">
                                        <p:cTn id="11" dur="500" fill="hold"/>
                                        <p:tgtEl>
                                          <p:spTgt spid="443085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43085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430852">
                                            <p:txEl>
                                              <p:pRg st="2" end="2"/>
                                            </p:txEl>
                                          </p:spTgt>
                                        </p:tgtEl>
                                        <p:attrNameLst>
                                          <p:attrName>style.visibility</p:attrName>
                                        </p:attrNameLst>
                                      </p:cBhvr>
                                      <p:to>
                                        <p:strVal val="visible"/>
                                      </p:to>
                                    </p:set>
                                    <p:anim calcmode="lin" valueType="num">
                                      <p:cBhvr additive="base">
                                        <p:cTn id="15" dur="500" fill="hold"/>
                                        <p:tgtEl>
                                          <p:spTgt spid="443085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43085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Picture 2" descr="C:\Documents and Settings\Administrator.WWW-D1797C5692D\桌面\2商务礼仪\素材\3D设计 第三辑\3D设计-3-15.jpg"/>
          <p:cNvPicPr>
            <a:picLocks noChangeAspect="1" noChangeArrowheads="1"/>
          </p:cNvPicPr>
          <p:nvPr/>
        </p:nvPicPr>
        <p:blipFill>
          <a:blip r:embed="rId1" cstate="print"/>
          <a:srcRect/>
          <a:stretch>
            <a:fillRect/>
          </a:stretch>
        </p:blipFill>
        <p:spPr bwMode="auto">
          <a:xfrm>
            <a:off x="-714375" y="2214563"/>
            <a:ext cx="5851525" cy="3657600"/>
          </a:xfrm>
          <a:prstGeom prst="rect">
            <a:avLst/>
          </a:prstGeom>
          <a:noFill/>
          <a:ln w="9525">
            <a:noFill/>
            <a:miter lim="800000"/>
            <a:headEnd/>
            <a:tailEnd/>
          </a:ln>
        </p:spPr>
      </p:pic>
      <p:sp>
        <p:nvSpPr>
          <p:cNvPr id="130050" name="标题 1"/>
          <p:cNvSpPr>
            <a:spLocks noGrp="1"/>
          </p:cNvSpPr>
          <p:nvPr>
            <p:ph type="title"/>
          </p:nvPr>
        </p:nvSpPr>
        <p:spPr>
          <a:xfrm>
            <a:off x="428625" y="1000125"/>
            <a:ext cx="8229600" cy="1143000"/>
          </a:xfrm>
        </p:spPr>
        <p:txBody>
          <a:bodyPr/>
          <a:lstStyle/>
          <a:p>
            <a:r>
              <a:rPr lang="en-US" altLang="zh-CN" b="1" i="1" smtClean="0"/>
              <a:t>Practice</a:t>
            </a:r>
            <a:endParaRPr lang="zh-CN" altLang="en-US" b="1" i="1" smtClean="0"/>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130052" name="TextBox 6"/>
          <p:cNvSpPr txBox="1">
            <a:spLocks noChangeArrowheads="1"/>
          </p:cNvSpPr>
          <p:nvPr/>
        </p:nvSpPr>
        <p:spPr bwMode="auto">
          <a:xfrm>
            <a:off x="4429125" y="2500313"/>
            <a:ext cx="3643313" cy="1754187"/>
          </a:xfrm>
          <a:prstGeom prst="rect">
            <a:avLst/>
          </a:prstGeom>
          <a:noFill/>
          <a:ln w="9525">
            <a:noFill/>
            <a:miter lim="800000"/>
          </a:ln>
        </p:spPr>
        <p:txBody>
          <a:bodyPr>
            <a:spAutoFit/>
          </a:bodyPr>
          <a:lstStyle/>
          <a:p>
            <a:pPr indent="457200">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两个人为一组，自己找一个合适的位置跟距离，互相对视。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7"/>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3" name="Picture 2" descr="C:\Documents and Settings\Administrator.WWW-D1797C5692D\桌面\2商务礼仪\素材\3D设计 第三辑\3D设计-3-12.jpg"/>
          <p:cNvPicPr>
            <a:picLocks noChangeAspect="1" noChangeArrowheads="1"/>
          </p:cNvPicPr>
          <p:nvPr/>
        </p:nvPicPr>
        <p:blipFill>
          <a:blip r:embed="rId1" cstate="print"/>
          <a:srcRect/>
          <a:stretch>
            <a:fillRect/>
          </a:stretch>
        </p:blipFill>
        <p:spPr bwMode="auto">
          <a:xfrm>
            <a:off x="-1214438" y="3571875"/>
            <a:ext cx="4984751" cy="3573463"/>
          </a:xfrm>
          <a:prstGeom prst="rect">
            <a:avLst/>
          </a:prstGeom>
          <a:noFill/>
          <a:ln w="9525">
            <a:noFill/>
            <a:miter lim="800000"/>
            <a:headEnd/>
            <a:tailEnd/>
          </a:ln>
        </p:spPr>
      </p:pic>
      <p:sp>
        <p:nvSpPr>
          <p:cNvPr id="131074" name="标题 1"/>
          <p:cNvSpPr>
            <a:spLocks noGrp="1"/>
          </p:cNvSpPr>
          <p:nvPr>
            <p:ph type="title"/>
          </p:nvPr>
        </p:nvSpPr>
        <p:spPr>
          <a:xfrm>
            <a:off x="0" y="928688"/>
            <a:ext cx="8229600" cy="1143000"/>
          </a:xfrm>
        </p:spPr>
        <p:txBody>
          <a:bodyPr/>
          <a:lstStyle/>
          <a:p>
            <a:pPr algn="l"/>
            <a:r>
              <a:rPr lang="zh-CN" altLang="en-US" sz="3600" b="1" i="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温馨提示！！</a:t>
            </a:r>
            <a:endParaRPr lang="zh-CN" altLang="en-US" sz="3600" b="1" i="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第三部分：仪态礼仪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9" name="Rectangle 2"/>
          <p:cNvSpPr txBox="1">
            <a:spLocks noChangeArrowheads="1"/>
          </p:cNvSpPr>
          <p:nvPr/>
        </p:nvSpPr>
        <p:spPr bwMode="auto">
          <a:xfrm>
            <a:off x="1785938" y="1428750"/>
            <a:ext cx="8215312" cy="4714875"/>
          </a:xfrm>
          <a:prstGeom prst="rect">
            <a:avLst/>
          </a:prstGeom>
          <a:noFill/>
          <a:ln>
            <a:noFill/>
          </a:ln>
        </p:spPr>
        <p:txBody>
          <a:bodyPr/>
          <a:lstStyle/>
          <a:p>
            <a:pPr marL="174625" indent="-174625">
              <a:lnSpc>
                <a:spcPct val="145000"/>
              </a:lnSpc>
              <a:buFont typeface="Wingdings" panose="05000000000000000000" pitchFamily="2" charset="2"/>
              <a:buNone/>
              <a:defRPr/>
            </a:pPr>
            <a:endParaRPr lang="en-US" altLang="zh-CN" sz="4400" i="1" dirty="0">
              <a:latin typeface="+mn-lt"/>
              <a:ea typeface="+mn-ea"/>
            </a:endParaRPr>
          </a:p>
          <a:p>
            <a:pPr marL="174625" indent="-174625">
              <a:lnSpc>
                <a:spcPct val="145000"/>
              </a:lnSpc>
              <a:buFont typeface="Arial" panose="020B0604020202020204" pitchFamily="34" charset="0"/>
              <a:buChar char="•"/>
              <a:defRPr/>
            </a:pPr>
            <a:r>
              <a:rPr lang="zh-CN" altLang="en-US" sz="320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距离代表亲疏</a:t>
            </a:r>
            <a:r>
              <a:rPr lang="zh-CN" altLang="en-US" sz="2800" dirty="0">
                <a:solidFill>
                  <a:schemeClr val="accent2">
                    <a:lumMod val="75000"/>
                  </a:schemeClr>
                </a:solidFill>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S</a:t>
            </a:r>
            <a:endParaRPr lang="en-US" altLang="zh-CN" sz="2800" dirty="0">
              <a:latin typeface="微软雅黑" panose="020B0503020204020204" pitchFamily="34" charset="-122"/>
              <a:ea typeface="微软雅黑" panose="020B0503020204020204" pitchFamily="34" charset="-122"/>
            </a:endParaRPr>
          </a:p>
          <a:p>
            <a:pPr marL="174625" indent="-174625">
              <a:lnSpc>
                <a:spcPct val="145000"/>
              </a:lnSpc>
              <a:buFont typeface="Wingdings" panose="05000000000000000000" pitchFamily="2" charset="2"/>
              <a:buNone/>
              <a:defRPr/>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密友：</a:t>
            </a:r>
            <a:r>
              <a:rPr lang="en-US" altLang="zh-CN" sz="2800" dirty="0">
                <a:latin typeface="微软雅黑" panose="020B0503020204020204" pitchFamily="34" charset="-122"/>
                <a:ea typeface="微软雅黑" panose="020B0503020204020204" pitchFamily="34" charset="-122"/>
              </a:rPr>
              <a:t>0.5M</a:t>
            </a:r>
            <a:r>
              <a:rPr lang="zh-CN" altLang="en-US" sz="2800" dirty="0">
                <a:latin typeface="微软雅黑" panose="020B0503020204020204" pitchFamily="34" charset="-122"/>
                <a:ea typeface="微软雅黑" panose="020B0503020204020204" pitchFamily="34" charset="-122"/>
              </a:rPr>
              <a:t>以下</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一般：</a:t>
            </a:r>
            <a:r>
              <a:rPr lang="en-US" altLang="zh-CN" sz="2800" dirty="0">
                <a:latin typeface="微软雅黑" panose="020B0503020204020204" pitchFamily="34" charset="-122"/>
                <a:ea typeface="微软雅黑" panose="020B0503020204020204" pitchFamily="34" charset="-122"/>
              </a:rPr>
              <a:t>0.5_1.2M;</a:t>
            </a:r>
            <a:endParaRPr lang="en-US" altLang="zh-CN" sz="2800" dirty="0">
              <a:latin typeface="微软雅黑" panose="020B0503020204020204" pitchFamily="34" charset="-122"/>
              <a:ea typeface="微软雅黑" panose="020B0503020204020204" pitchFamily="34" charset="-122"/>
            </a:endParaRPr>
          </a:p>
          <a:p>
            <a:pPr marL="174625" indent="-174625">
              <a:lnSpc>
                <a:spcPct val="145000"/>
              </a:lnSpc>
              <a:buFont typeface="Wingdings" panose="05000000000000000000" pitchFamily="2" charset="2"/>
              <a:buNone/>
              <a:defRPr/>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商务：</a:t>
            </a:r>
            <a:r>
              <a:rPr lang="en-US" altLang="zh-CN" sz="2800" dirty="0">
                <a:latin typeface="微软雅黑" panose="020B0503020204020204" pitchFamily="34" charset="-122"/>
                <a:ea typeface="微软雅黑" panose="020B0503020204020204" pitchFamily="34" charset="-122"/>
              </a:rPr>
              <a:t>1.2_2.4M;	</a:t>
            </a:r>
            <a:r>
              <a:rPr lang="zh-CN" altLang="en-US" sz="2800" dirty="0">
                <a:latin typeface="微软雅黑" panose="020B0503020204020204" pitchFamily="34" charset="-122"/>
                <a:ea typeface="微软雅黑" panose="020B0503020204020204" pitchFamily="34" charset="-122"/>
              </a:rPr>
              <a:t>公开演讲：</a:t>
            </a:r>
            <a:r>
              <a:rPr lang="en-US" altLang="zh-CN" sz="2800" dirty="0">
                <a:latin typeface="微软雅黑" panose="020B0503020204020204" pitchFamily="34" charset="-122"/>
                <a:ea typeface="微软雅黑" panose="020B0503020204020204" pitchFamily="34" charset="-122"/>
              </a:rPr>
              <a:t>3.6M</a:t>
            </a:r>
            <a:r>
              <a:rPr lang="zh-CN" altLang="en-US" sz="2800" dirty="0">
                <a:latin typeface="微软雅黑" panose="020B0503020204020204" pitchFamily="34" charset="-122"/>
                <a:ea typeface="微软雅黑" panose="020B0503020204020204" pitchFamily="34" charset="-122"/>
              </a:rPr>
              <a:t>以上</a:t>
            </a:r>
            <a:r>
              <a:rPr lang="en-US" altLang="zh-CN"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3003550" y="4929188"/>
            <a:ext cx="6140450" cy="523875"/>
          </a:xfrm>
          <a:prstGeom prst="rect">
            <a:avLst/>
          </a:prstGeom>
          <a:noFill/>
          <a:ln w="9525">
            <a:noFill/>
            <a:miter lim="800000"/>
          </a:ln>
        </p:spPr>
        <p:txBody>
          <a:bodyPr wrap="none">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如果距离是小于、等于</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，那么。。。</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3" name="Picture 7" descr="C:\Documents and Settings\Administrator.WWW-D1797C5692D\桌面\2商务礼仪\素材\精选32 (35).jpg"/>
          <p:cNvPicPr>
            <a:picLocks noChangeAspect="1" noChangeArrowheads="1"/>
          </p:cNvPicPr>
          <p:nvPr/>
        </p:nvPicPr>
        <p:blipFill>
          <a:blip r:embed="rId1" cstate="print"/>
          <a:srcRect/>
          <a:stretch>
            <a:fillRect/>
          </a:stretch>
        </p:blipFill>
        <p:spPr bwMode="auto">
          <a:xfrm>
            <a:off x="0" y="1643063"/>
            <a:ext cx="9144000" cy="5786437"/>
          </a:xfrm>
          <a:prstGeom prst="rect">
            <a:avLst/>
          </a:prstGeom>
          <a:noFill/>
          <a:ln w="9525">
            <a:noFill/>
            <a:miter lim="800000"/>
            <a:headEnd/>
            <a:tailEnd/>
          </a:ln>
        </p:spPr>
      </p:pic>
      <p:sp>
        <p:nvSpPr>
          <p:cNvPr id="8" name="TextBox 7"/>
          <p:cNvSpPr txBox="1">
            <a:spLocks noChangeArrowheads="1"/>
          </p:cNvSpPr>
          <p:nvPr/>
        </p:nvSpPr>
        <p:spPr bwMode="auto">
          <a:xfrm>
            <a:off x="500063" y="1143000"/>
            <a:ext cx="6429375" cy="708025"/>
          </a:xfrm>
          <a:prstGeom prst="rect">
            <a:avLst/>
          </a:prstGeom>
          <a:noFill/>
          <a:ln w="9525">
            <a:noFill/>
            <a:miter lim="800000"/>
          </a:ln>
        </p:spPr>
        <p:txBody>
          <a:bodyPr>
            <a:spAutoFit/>
          </a:bodyPr>
          <a:lstStyle/>
          <a:p>
            <a:r>
              <a:rPr lang="zh-CN" altLang="en-US" sz="3500" b="1">
                <a:latin typeface="微软雅黑" panose="020B0503020204020204" pitchFamily="34" charset="-122"/>
                <a:ea typeface="微软雅黑" panose="020B0503020204020204" pitchFamily="34" charset="-122"/>
                <a:cs typeface="微软雅黑" panose="020B0503020204020204" pitchFamily="34" charset="-122"/>
              </a:rPr>
              <a:t>要赢，</a:t>
            </a:r>
            <a:r>
              <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就赢在起跑线！</a:t>
            </a:r>
            <a:endPar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2" descr="D:\Backup\我的文档\My Pictures\200842981128422_2.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4" name="圆角矩形 13"/>
          <p:cNvSpPr/>
          <p:nvPr/>
        </p:nvSpPr>
        <p:spPr bwMode="auto">
          <a:xfrm rot="21383559">
            <a:off x="1092200" y="1928813"/>
            <a:ext cx="6856413" cy="862012"/>
          </a:xfrm>
          <a:prstGeom prst="roundRect">
            <a:avLst/>
          </a:prstGeom>
          <a:solidFill>
            <a:schemeClr val="accent6">
              <a:lumMod val="75000"/>
              <a:alpha val="79000"/>
            </a:schemeClr>
          </a:solidFill>
          <a:ln w="9525" cap="flat" cmpd="sng" algn="ctr">
            <a:noFill/>
            <a:prstDash val="solid"/>
            <a:round/>
            <a:headEnd type="none" w="med" len="med"/>
            <a:tailEnd type="none" w="med" len="med"/>
          </a:ln>
          <a:effectLst/>
        </p:spPr>
        <p:txBody>
          <a:bodyPr/>
          <a:lstStyle/>
          <a:p>
            <a:pPr>
              <a:defRPr/>
            </a:pPr>
            <a:endParaRPr lang="zh-CN" altLang="en-US">
              <a:solidFill>
                <a:schemeClr val="accent6">
                  <a:lumMod val="75000"/>
                </a:schemeClr>
              </a:solidFill>
              <a:latin typeface="Arial" panose="020B0604020202020204" pitchFamily="34" charset="0"/>
              <a:ea typeface="宋体" panose="02010600030101010101" pitchFamily="2" charset="-122"/>
            </a:endParaRPr>
          </a:p>
        </p:txBody>
      </p:sp>
      <p:sp>
        <p:nvSpPr>
          <p:cNvPr id="17" name="TextBox 16"/>
          <p:cNvSpPr txBox="1"/>
          <p:nvPr/>
        </p:nvSpPr>
        <p:spPr>
          <a:xfrm rot="21383559">
            <a:off x="1601788" y="2012950"/>
            <a:ext cx="6261100" cy="584200"/>
          </a:xfrm>
          <a:prstGeom prst="rect">
            <a:avLst/>
          </a:prstGeom>
          <a:noFill/>
        </p:spPr>
        <p:txBody>
          <a:bodyPr>
            <a:spAutoFit/>
          </a:bodyPr>
          <a:lstStyle/>
          <a:p>
            <a:pPr>
              <a:defRPr/>
            </a:pPr>
            <a:r>
              <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第四部分：商务会面礼仪</a:t>
            </a:r>
            <a:endPar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 name="文本框 1"/>
          <p:cNvSpPr txBox="1"/>
          <p:nvPr/>
        </p:nvSpPr>
        <p:spPr>
          <a:xfrm>
            <a:off x="490855" y="5830570"/>
            <a:ext cx="7393940"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4" name="Rectangle 2"/>
          <p:cNvSpPr txBox="1">
            <a:spLocks noChangeArrowheads="1"/>
          </p:cNvSpPr>
          <p:nvPr/>
        </p:nvSpPr>
        <p:spPr>
          <a:xfrm>
            <a:off x="1143000" y="1143000"/>
            <a:ext cx="6400800" cy="857250"/>
          </a:xfrm>
          <a:prstGeom prst="rect">
            <a:avLst/>
          </a:prstGeom>
        </p:spPr>
        <p:txBody>
          <a:bodyPr/>
          <a:lstStyle/>
          <a:p>
            <a:pPr algn="ctr">
              <a:defRPr/>
            </a:pPr>
            <a:r>
              <a:rPr lang="zh-CN" altLang="en-US" sz="4000" b="1" dirty="0">
                <a:latin typeface="微软雅黑" panose="020B0503020204020204" pitchFamily="34" charset="-122"/>
                <a:ea typeface="微软雅黑" panose="020B0503020204020204" pitchFamily="34" charset="-122"/>
                <a:cs typeface="+mj-cs"/>
              </a:rPr>
              <a:t>致  意</a:t>
            </a:r>
            <a:endParaRPr lang="zh-CN" altLang="en-US" sz="4000" b="1" dirty="0">
              <a:latin typeface="微软雅黑" panose="020B0503020204020204" pitchFamily="34" charset="-122"/>
              <a:ea typeface="微软雅黑" panose="020B0503020204020204" pitchFamily="34" charset="-122"/>
              <a:cs typeface="+mj-cs"/>
            </a:endParaRPr>
          </a:p>
        </p:txBody>
      </p:sp>
      <p:sp>
        <p:nvSpPr>
          <p:cNvPr id="5" name="Rectangle 3"/>
          <p:cNvSpPr txBox="1">
            <a:spLocks noChangeArrowheads="1"/>
          </p:cNvSpPr>
          <p:nvPr/>
        </p:nvSpPr>
        <p:spPr bwMode="auto">
          <a:xfrm>
            <a:off x="785813" y="1571625"/>
            <a:ext cx="7715250" cy="4495800"/>
          </a:xfrm>
          <a:prstGeom prst="rect">
            <a:avLst/>
          </a:prstGeom>
          <a:noFill/>
          <a:ln w="9525">
            <a:noFill/>
            <a:miter lim="800000"/>
          </a:ln>
        </p:spPr>
        <p:txBody>
          <a:bodyPr/>
          <a:lstStyle/>
          <a:p>
            <a:pPr marL="342900" indent="-342900">
              <a:lnSpc>
                <a:spcPct val="80000"/>
              </a:lnSpc>
              <a:spcBef>
                <a:spcPct val="20000"/>
              </a:spcBef>
              <a:buFont typeface="Wingdings" panose="05000000000000000000" pitchFamily="2" charset="2"/>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微笑致意：用于彼此距离较近，但不适宜交谈的场合。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起立致意：尊者、长者、上级、客户来访，在场者起立表示欢迎。</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举手致意：适宜向距离较远的熟人打招呼。</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点头致意：适于不宜交谈或无需交谈的场合。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欠身致意：表示对他人的恭敬，欠身幅度在</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度之内</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044877"/>
            <a:ext cx="9144000" cy="1257050"/>
          </a:xfrm>
          <a:prstGeom prst="rect">
            <a:avLst/>
          </a:prstGeom>
          <a:gradFill>
            <a:gsLst>
              <a:gs pos="100000">
                <a:schemeClr val="bg1">
                  <a:lumMod val="65000"/>
                  <a:alpha val="76000"/>
                </a:schemeClr>
              </a:gs>
              <a:gs pos="0">
                <a:schemeClr val="bg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ts val="0"/>
              </a:spcBef>
              <a:spcAft>
                <a:spcPts val="0"/>
              </a:spcAft>
              <a:defRPr/>
            </a:pPr>
            <a:endParaRPr lang="zh-CN" altLang="en-US" dirty="0"/>
          </a:p>
        </p:txBody>
      </p:sp>
      <p:sp>
        <p:nvSpPr>
          <p:cNvPr id="4" name="矩形​​ 3"/>
          <p:cNvSpPr/>
          <p:nvPr/>
        </p:nvSpPr>
        <p:spPr>
          <a:xfrm>
            <a:off x="755650" y="1968500"/>
            <a:ext cx="3960813" cy="3333750"/>
          </a:xfrm>
          <a:prstGeom prst="rect">
            <a:avLst/>
          </a:prstGeom>
          <a:gradFill flip="none" rotWithShape="1">
            <a:gsLst>
              <a:gs pos="0">
                <a:schemeClr val="bg1">
                  <a:lumMod val="95000"/>
                </a:schemeClr>
              </a:gs>
              <a:gs pos="100000">
                <a:schemeClr val="bg1">
                  <a:lumMod val="65000"/>
                </a:schemeClr>
              </a:gs>
              <a:gs pos="89000">
                <a:schemeClr val="bg1">
                  <a:lumMod val="95000"/>
                </a:schemeClr>
              </a:gs>
            </a:gsLst>
            <a:lin ang="5400000" scaled="0"/>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5" name="矩形​​ 4"/>
          <p:cNvSpPr/>
          <p:nvPr/>
        </p:nvSpPr>
        <p:spPr>
          <a:xfrm>
            <a:off x="755650" y="1341438"/>
            <a:ext cx="3960813" cy="576262"/>
          </a:xfrm>
          <a:prstGeom prst="rect">
            <a:avLst/>
          </a:prstGeom>
          <a:solidFill>
            <a:schemeClr val="tx2">
              <a:lumMod val="60000"/>
              <a:lumOff val="4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2400" dirty="0">
                <a:latin typeface="微软雅黑" panose="020B0503020204020204" pitchFamily="34" charset="-122"/>
                <a:ea typeface="微软雅黑" panose="020B0503020204020204" pitchFamily="34" charset="-122"/>
              </a:rPr>
              <a:t>致 意 顺 序</a:t>
            </a:r>
            <a:endParaRPr lang="zh-CN" altLang="en-US" sz="2400" dirty="0">
              <a:latin typeface="微软雅黑" panose="020B0503020204020204" pitchFamily="34" charset="-122"/>
              <a:ea typeface="微软雅黑" panose="020B0503020204020204" pitchFamily="34" charset="-122"/>
            </a:endParaRPr>
          </a:p>
        </p:txBody>
      </p:sp>
      <p:sp>
        <p:nvSpPr>
          <p:cNvPr id="6" name="TextBox 5"/>
          <p:cNvSpPr txBox="1"/>
          <p:nvPr/>
        </p:nvSpPr>
        <p:spPr>
          <a:xfrm>
            <a:off x="1055688" y="2378075"/>
            <a:ext cx="2801937" cy="3132138"/>
          </a:xfrm>
          <a:prstGeom prst="rect">
            <a:avLst/>
          </a:prstGeom>
          <a:noFill/>
        </p:spPr>
        <p:txBody>
          <a:bodyPr>
            <a:spAutoFit/>
          </a:bodyPr>
          <a:lstStyle/>
          <a:p>
            <a:pPr marL="342900" indent="-342900">
              <a:lnSpc>
                <a:spcPct val="150000"/>
              </a:lnSpc>
              <a:spcBef>
                <a:spcPct val="20000"/>
              </a:spcBef>
              <a:buSzPct val="70000"/>
              <a:buFont typeface="Wingdings" panose="05000000000000000000" pitchFamily="2" charset="2"/>
              <a:buChar char="ü"/>
              <a:defRPr/>
            </a:pPr>
            <a:r>
              <a:rPr lang="zh-CN" altLang="en-US" sz="2800" kern="0" dirty="0">
                <a:latin typeface="微软雅黑" panose="020B0503020204020204" pitchFamily="34" charset="-122"/>
                <a:ea typeface="微软雅黑" panose="020B0503020204020204" pitchFamily="34" charset="-122"/>
              </a:rPr>
              <a:t> 位低者先行</a:t>
            </a:r>
            <a:endParaRPr lang="zh-CN" altLang="en-US" sz="2800" kern="0" dirty="0">
              <a:latin typeface="微软雅黑" panose="020B0503020204020204" pitchFamily="34" charset="-122"/>
              <a:ea typeface="微软雅黑" panose="020B0503020204020204" pitchFamily="34" charset="-122"/>
            </a:endParaRPr>
          </a:p>
          <a:p>
            <a:pPr marL="342900" indent="-342900">
              <a:lnSpc>
                <a:spcPct val="150000"/>
              </a:lnSpc>
              <a:spcBef>
                <a:spcPct val="20000"/>
              </a:spcBef>
              <a:buSzPct val="70000"/>
              <a:buFont typeface="Wingdings" panose="05000000000000000000" pitchFamily="2" charset="2"/>
              <a:buChar char="ü"/>
              <a:defRPr/>
            </a:pPr>
            <a:r>
              <a:rPr lang="zh-CN" altLang="en-US" sz="2800" kern="0" dirty="0">
                <a:latin typeface="微软雅黑" panose="020B0503020204020204" pitchFamily="34" charset="-122"/>
                <a:ea typeface="微软雅黑" panose="020B0503020204020204" pitchFamily="34" charset="-122"/>
              </a:rPr>
              <a:t> 多人致意时</a:t>
            </a:r>
            <a:endParaRPr lang="zh-CN" altLang="en-US" sz="2800" kern="0" dirty="0">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defRPr/>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defRPr/>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defRPr/>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defRPr/>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4151" name="图片 4" descr="http://ui.okbase.net/ui/life/2009/05/826.png"/>
          <p:cNvPicPr>
            <a:picLocks noChangeAspect="1" noChangeArrowheads="1"/>
          </p:cNvPicPr>
          <p:nvPr/>
        </p:nvPicPr>
        <p:blipFill>
          <a:blip r:embed="rId1" cstate="print"/>
          <a:srcRect/>
          <a:stretch>
            <a:fillRect/>
          </a:stretch>
        </p:blipFill>
        <p:spPr bwMode="auto">
          <a:xfrm>
            <a:off x="5003800" y="1793875"/>
            <a:ext cx="3509963" cy="3508375"/>
          </a:xfrm>
          <a:prstGeom prst="rect">
            <a:avLst/>
          </a:prstGeom>
          <a:noFill/>
          <a:ln w="9525">
            <a:noFill/>
            <a:miter lim="800000"/>
            <a:headEnd/>
            <a:tailEnd/>
          </a:ln>
        </p:spPr>
      </p:pic>
      <p:sp>
        <p:nvSpPr>
          <p:cNvPr id="10" name="TextBox 9"/>
          <p:cNvSpPr txBox="1"/>
          <p:nvPr/>
        </p:nvSpPr>
        <p:spPr>
          <a:xfrm>
            <a:off x="3686175" y="5897563"/>
            <a:ext cx="1620838" cy="523875"/>
          </a:xfrm>
          <a:prstGeom prst="rect">
            <a:avLst/>
          </a:prstGeom>
          <a:noFill/>
        </p:spPr>
        <p:txBody>
          <a:bodyPr wrap="none">
            <a:spAutoFit/>
          </a:bodyPr>
          <a:lstStyle/>
          <a:p>
            <a:pPr>
              <a:spcBef>
                <a:spcPts val="0"/>
              </a:spcBef>
              <a:spcAft>
                <a:spcPts val="0"/>
              </a:spcAft>
              <a:defRPr/>
            </a:pPr>
            <a:r>
              <a:rPr lang="zh-CN" altLang="en-US" sz="2800" dirty="0">
                <a:solidFill>
                  <a:schemeClr val="bg1">
                    <a:lumMod val="95000"/>
                  </a:schemeClr>
                </a:solidFill>
                <a:latin typeface="微软雅黑" panose="020B0503020204020204" pitchFamily="34" charset="-122"/>
                <a:ea typeface="微软雅黑" panose="020B0503020204020204" pitchFamily="34" charset="-122"/>
              </a:rPr>
              <a:t>内容陈述</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451725" y="6413500"/>
            <a:ext cx="1597025" cy="400050"/>
          </a:xfrm>
          <a:prstGeom prst="rect">
            <a:avLst/>
          </a:prstGeom>
          <a:noFill/>
        </p:spPr>
        <p:txBody>
          <a:bodyPr wrap="none">
            <a:spAutoFit/>
          </a:bodyPr>
          <a:lstStyle/>
          <a:p>
            <a:r>
              <a:rPr lang="en-US" altLang="zh-CN" sz="2000">
                <a:solidFill>
                  <a:srgbClr val="F2F2F2"/>
                </a:solidFill>
                <a:latin typeface="Kartika" panose="02020503030404060203"/>
                <a:ea typeface="Kartika" panose="02020503030404060203"/>
                <a:cs typeface="Kartika" panose="02020503030404060203"/>
              </a:rPr>
              <a:t>Bread PPT</a:t>
            </a:r>
            <a:endParaRPr lang="zh-CN" altLang="en-US" sz="2000">
              <a:solidFill>
                <a:srgbClr val="F2F2F2"/>
              </a:solidFill>
              <a:latin typeface="Kartika" panose="02020503030404060203"/>
              <a:ea typeface="Kartika" panose="02020503030404060203"/>
              <a:cs typeface="Kartika" panose="02020503030404060203"/>
            </a:endParaRPr>
          </a:p>
        </p:txBody>
      </p:sp>
      <p:sp>
        <p:nvSpPr>
          <p:cNvPr id="13"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5" name="TextBox 14"/>
          <p:cNvSpPr txBox="1">
            <a:spLocks noChangeArrowheads="1"/>
          </p:cNvSpPr>
          <p:nvPr/>
        </p:nvSpPr>
        <p:spPr bwMode="auto">
          <a:xfrm>
            <a:off x="0" y="5715000"/>
            <a:ext cx="9144000" cy="579438"/>
          </a:xfrm>
          <a:prstGeom prst="rect">
            <a:avLst/>
          </a:prstGeom>
          <a:solidFill>
            <a:srgbClr val="BFBFBF">
              <a:alpha val="58000"/>
            </a:srgbClr>
          </a:solidFill>
          <a:ln w="9525">
            <a:noFill/>
            <a:miter lim="800000"/>
          </a:ln>
        </p:spPr>
        <p:txBody>
          <a:bodyPr>
            <a:spAutoFit/>
          </a:bodyPr>
          <a:lstStyle/>
          <a:p>
            <a:pPr algn="ctr">
              <a:defRPr/>
            </a:pPr>
            <a:r>
              <a:rPr lang="zh-CN" altLang="en-US" sz="3200" dirty="0">
                <a:solidFill>
                  <a:srgbClr val="FF0000"/>
                </a:solidFill>
                <a:effectLst>
                  <a:outerShdw blurRad="38100" dist="38100" dir="2700000" algn="tl">
                    <a:srgbClr val="FFFFFF"/>
                  </a:outerShdw>
                </a:effectLst>
                <a:ea typeface="微软雅黑" panose="020B0503020204020204" pitchFamily="34" charset="-122"/>
              </a:rPr>
              <a:t>不妨主动一点</a:t>
            </a:r>
            <a:endParaRPr lang="zh-CN" altLang="en-US" sz="3200" dirty="0">
              <a:solidFill>
                <a:srgbClr val="FF0000"/>
              </a:solidFill>
              <a:effectLst>
                <a:outerShdw blurRad="38100" dist="38100" dir="2700000" algn="tl">
                  <a:srgbClr val="FFFFFF"/>
                </a:outerShdw>
              </a:effectLst>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8" name="Rectangle 2"/>
          <p:cNvSpPr>
            <a:spLocks noChangeArrowheads="1"/>
          </p:cNvSpPr>
          <p:nvPr/>
        </p:nvSpPr>
        <p:spPr bwMode="auto">
          <a:xfrm>
            <a:off x="571500" y="785813"/>
            <a:ext cx="8072438" cy="1143000"/>
          </a:xfrm>
          <a:prstGeom prst="rect">
            <a:avLst/>
          </a:prstGeom>
          <a:noFill/>
          <a:ln w="9525">
            <a:noFill/>
            <a:miter lim="800000"/>
          </a:ln>
        </p:spPr>
        <p:txBody>
          <a:bodyPr lIns="92075" tIns="46038" rIns="92075" bIns="46038" anchor="ctr"/>
          <a:lstStyle/>
          <a:p>
            <a:pPr algn="ctr">
              <a:defRPr/>
            </a:pPr>
            <a:r>
              <a:rPr lang="en-US" altLang="zh-CN" sz="40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lang="zh-CN" altLang="en-US" sz="40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致意礼节练习  </a:t>
            </a:r>
            <a:endParaRPr lang="zh-CN" altLang="en-US" sz="40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pic>
        <p:nvPicPr>
          <p:cNvPr id="136194" name="Picture 5" descr="98aef9a8557f9c854683f8aa0441f02c"/>
          <p:cNvPicPr>
            <a:picLocks noChangeAspect="1" noChangeArrowheads="1"/>
          </p:cNvPicPr>
          <p:nvPr/>
        </p:nvPicPr>
        <p:blipFill>
          <a:blip r:embed="rId1" cstate="print"/>
          <a:srcRect/>
          <a:stretch>
            <a:fillRect/>
          </a:stretch>
        </p:blipFill>
        <p:spPr bwMode="auto">
          <a:xfrm>
            <a:off x="6124575" y="4624388"/>
            <a:ext cx="3019425" cy="2233612"/>
          </a:xfrm>
          <a:prstGeom prst="rect">
            <a:avLst/>
          </a:prstGeom>
          <a:noFill/>
          <a:ln w="9525">
            <a:noFill/>
            <a:miter lim="800000"/>
            <a:headEnd/>
            <a:tailEnd/>
          </a:ln>
        </p:spPr>
      </p:pic>
      <p:sp>
        <p:nvSpPr>
          <p:cNvPr id="136195" name="Rectangle 4"/>
          <p:cNvSpPr>
            <a:spLocks noChangeArrowheads="1"/>
          </p:cNvSpPr>
          <p:nvPr/>
        </p:nvSpPr>
        <p:spPr bwMode="auto">
          <a:xfrm>
            <a:off x="428625" y="1857375"/>
            <a:ext cx="8001000" cy="3108325"/>
          </a:xfrm>
          <a:prstGeom prst="rect">
            <a:avLst/>
          </a:prstGeom>
          <a:noFill/>
          <a:ln w="9525">
            <a:noFill/>
            <a:miter lim="800000"/>
          </a:ln>
        </p:spPr>
        <p:txBody>
          <a:bodyPr anchor="ctr">
            <a:spAutoFit/>
          </a:bodyPr>
          <a:lstStyle/>
          <a:p>
            <a:pPr defTabSz="-635" eaLnBrk="0" hangingPunct="0">
              <a:buFont typeface="Wingdings" panose="05000000000000000000" pitchFamily="2" charset="2"/>
              <a:buChar char="Ø"/>
              <a:tabLst>
                <a:tab pos="266700" algn="l"/>
              </a:tabLst>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早上，你在走道中，迎面遇到上司李经理，如何致意？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上级领导到公司视察，来到办公室，在场者如何起立致意？</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看到远处的同事，如何招手致意？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进到会议室，看到同事，又不便交谈，如何点头致意？</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38243" name="Picture 4"/>
          <p:cNvPicPr>
            <a:picLocks noChangeAspect="1" noChangeArrowheads="1"/>
          </p:cNvPicPr>
          <p:nvPr/>
        </p:nvPicPr>
        <p:blipFill>
          <a:blip r:embed="rId1" cstate="print"/>
          <a:srcRect/>
          <a:stretch>
            <a:fillRect/>
          </a:stretch>
        </p:blipFill>
        <p:spPr bwMode="auto">
          <a:xfrm>
            <a:off x="5143500" y="2643188"/>
            <a:ext cx="3810000" cy="4071937"/>
          </a:xfrm>
          <a:prstGeom prst="rect">
            <a:avLst/>
          </a:prstGeom>
          <a:noFill/>
          <a:ln w="9525" algn="ctr">
            <a:noFill/>
            <a:miter lim="800000"/>
            <a:headEnd/>
            <a:tailEnd/>
          </a:ln>
        </p:spPr>
      </p:pic>
      <p:sp>
        <p:nvSpPr>
          <p:cNvPr id="6" name="Rectangle 2"/>
          <p:cNvSpPr txBox="1">
            <a:spLocks noChangeArrowheads="1"/>
          </p:cNvSpPr>
          <p:nvPr/>
        </p:nvSpPr>
        <p:spPr>
          <a:xfrm>
            <a:off x="1143000" y="1071563"/>
            <a:ext cx="6400800" cy="857250"/>
          </a:xfrm>
          <a:prstGeom prst="rect">
            <a:avLst/>
          </a:prstGeom>
        </p:spPr>
        <p:txBody>
          <a:bodyPr/>
          <a:lstStyle/>
          <a:p>
            <a:pPr algn="ctr">
              <a:defRPr/>
            </a:pPr>
            <a:r>
              <a:rPr lang="zh-CN" altLang="en-US" sz="4000" b="1" dirty="0">
                <a:latin typeface="微软雅黑" panose="020B0503020204020204" pitchFamily="34" charset="-122"/>
                <a:ea typeface="微软雅黑" panose="020B0503020204020204" pitchFamily="34" charset="-122"/>
                <a:cs typeface="+mj-cs"/>
              </a:rPr>
              <a:t>握  手</a:t>
            </a:r>
            <a:endParaRPr lang="zh-CN" altLang="en-US" sz="4000" b="1" dirty="0">
              <a:latin typeface="微软雅黑" panose="020B0503020204020204" pitchFamily="34" charset="-122"/>
              <a:ea typeface="微软雅黑" panose="020B0503020204020204" pitchFamily="34" charset="-122"/>
              <a:cs typeface="+mj-cs"/>
            </a:endParaRPr>
          </a:p>
        </p:txBody>
      </p:sp>
      <p:sp>
        <p:nvSpPr>
          <p:cNvPr id="7" name="Rectangle 3"/>
          <p:cNvSpPr txBox="1">
            <a:spLocks noChangeArrowheads="1"/>
          </p:cNvSpPr>
          <p:nvPr/>
        </p:nvSpPr>
        <p:spPr>
          <a:xfrm>
            <a:off x="285750" y="1928813"/>
            <a:ext cx="4643438" cy="4786312"/>
          </a:xfrm>
          <a:prstGeom prst="rect">
            <a:avLst/>
          </a:prstGeom>
        </p:spPr>
        <p:txBody>
          <a:bodyPr/>
          <a:lstStyle/>
          <a:p>
            <a:pPr marL="342900" indent="-342900">
              <a:lnSpc>
                <a:spcPct val="150000"/>
              </a:lnSpc>
              <a:spcBef>
                <a:spcPct val="20000"/>
              </a:spcBef>
              <a:buFont typeface="Arial" panose="020B0604020202020204" pitchFamily="34" charset="0"/>
              <a:buChar char="•"/>
              <a:defRPr/>
            </a:pPr>
            <a:r>
              <a:rPr lang="zh-CN" altLang="en-US" sz="2400" dirty="0">
                <a:latin typeface="微软雅黑" panose="020B0503020204020204" pitchFamily="34" charset="-122"/>
                <a:ea typeface="微软雅黑" panose="020B0503020204020204" pitchFamily="34" charset="-122"/>
              </a:rPr>
              <a:t>行至距握手对象约一米处，上身略向前倾，伸出右手，四指并拢，拇指张开与对方相握。握手时，用力适度。</a:t>
            </a:r>
            <a:endParaRPr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r>
              <a:rPr lang="zh-CN" altLang="en-US" sz="2400" dirty="0">
                <a:latin typeface="微软雅黑" panose="020B0503020204020204" pitchFamily="34" charset="-122"/>
                <a:ea typeface="微软雅黑" panose="020B0503020204020204" pitchFamily="34" charset="-122"/>
              </a:rPr>
              <a:t>   时间控制在</a:t>
            </a:r>
            <a:r>
              <a:rPr lang="en-US" altLang="zh-CN" sz="2400" dirty="0">
                <a:latin typeface="微软雅黑" panose="020B0503020204020204" pitchFamily="34" charset="-122"/>
                <a:ea typeface="微软雅黑" panose="020B0503020204020204" pitchFamily="34" charset="-122"/>
              </a:rPr>
              <a:t>3-5</a:t>
            </a:r>
            <a:r>
              <a:rPr lang="zh-CN" altLang="en-US" sz="2400" dirty="0">
                <a:latin typeface="微软雅黑" panose="020B0503020204020204" pitchFamily="34" charset="-122"/>
                <a:ea typeface="微软雅黑" panose="020B0503020204020204" pitchFamily="34" charset="-122"/>
              </a:rPr>
              <a:t>秒钟。</a:t>
            </a:r>
            <a:endParaRPr lang="en-US" altLang="zh-CN"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r>
              <a:rPr kumimoji="1" lang="zh-CN" altLang="en-US" sz="2400" b="1" dirty="0">
                <a:latin typeface="楷体_GB2312" pitchFamily="49" charset="-122"/>
                <a:ea typeface="宋体" panose="02010600030101010101" pitchFamily="2" charset="-122"/>
              </a:rPr>
              <a:t>  </a:t>
            </a:r>
            <a:r>
              <a:rPr kumimoji="1" lang="zh-CN" altLang="en-US" sz="2400" dirty="0">
                <a:latin typeface="微软雅黑" panose="020B0503020204020204" pitchFamily="34" charset="-122"/>
                <a:ea typeface="微软雅黑" panose="020B0503020204020204" pitchFamily="34" charset="-122"/>
              </a:rPr>
              <a:t>顺序：上级在先。</a:t>
            </a:r>
            <a:endParaRPr kumimoji="1" lang="en-US" altLang="zh-CN"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r>
              <a:rPr kumimoji="1" lang="en-US" altLang="zh-CN" sz="2400" dirty="0">
                <a:latin typeface="微软雅黑" panose="020B0503020204020204" pitchFamily="34" charset="-122"/>
                <a:ea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rPr>
              <a:t>应目视对方并面带微笑。</a:t>
            </a:r>
            <a:endParaRPr kumimoji="1" lang="en-US" altLang="zh-CN"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r>
              <a:rPr kumimoji="1" lang="en-US" altLang="zh-CN" sz="2400" b="1" dirty="0">
                <a:latin typeface="微软雅黑" panose="020B0503020204020204" pitchFamily="34" charset="-122"/>
                <a:ea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rPr>
              <a:t>切不可带着手套与人握手。</a:t>
            </a:r>
            <a:endParaRPr kumimoji="1"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endParaRPr kumimoji="1" lang="en-US" altLang="zh-CN"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endParaRPr kumimoji="1" lang="en-US" altLang="zh-CN"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endParaRPr kumimoji="1" lang="zh-CN" altLang="en-US" sz="2400" dirty="0">
              <a:latin typeface="微软雅黑" panose="020B0503020204020204" pitchFamily="34" charset="-122"/>
              <a:ea typeface="微软雅黑" panose="020B0503020204020204" pitchFamily="34" charset="-122"/>
            </a:endParaRPr>
          </a:p>
          <a:p>
            <a:pPr>
              <a:lnSpc>
                <a:spcPct val="150000"/>
              </a:lnSpc>
              <a:spcBef>
                <a:spcPts val="0"/>
              </a:spcBef>
              <a:buFont typeface="Arial" panose="020B0604020202020204" pitchFamily="34" charset="0"/>
              <a:buChar char="•"/>
              <a:defRPr/>
            </a:pP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None/>
              <a:defRPr/>
            </a:pPr>
            <a:endParaRPr lang="en-US" altLang="zh-CN" sz="2800" dirty="0">
              <a:latin typeface="+mn-lt"/>
              <a:ea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39267" name="Rectangle 3"/>
          <p:cNvSpPr txBox="1">
            <a:spLocks noChangeArrowheads="1"/>
          </p:cNvSpPr>
          <p:nvPr/>
        </p:nvSpPr>
        <p:spPr bwMode="auto">
          <a:xfrm>
            <a:off x="642938" y="2071688"/>
            <a:ext cx="7772400" cy="1612900"/>
          </a:xfrm>
          <a:prstGeom prst="rect">
            <a:avLst/>
          </a:prstGeom>
          <a:noFill/>
          <a:ln w="9525">
            <a:noFill/>
            <a:miter lim="800000"/>
          </a:ln>
        </p:spPr>
        <p:txBody>
          <a:bodyPr/>
          <a:lstStyle/>
          <a:p>
            <a:pPr marL="342900" indent="-342900">
              <a:lnSpc>
                <a:spcPct val="150000"/>
              </a:lnSpc>
              <a:spcBef>
                <a:spcPct val="20000"/>
              </a:spcBef>
              <a:buFont typeface="Wingdings" panose="05000000000000000000" pitchFamily="2" charset="2"/>
              <a:buChar char="ü"/>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应等对方先伸出手，轻轻地一握就可</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spcBef>
                <a:spcPct val="20000"/>
              </a:spcBef>
              <a:buFont typeface="Wingdings" panose="05000000000000000000" pitchFamily="2" charset="2"/>
              <a:buChar char="ü"/>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最应掌握的是时间和力度</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2"/>
          <p:cNvSpPr txBox="1">
            <a:spLocks noChangeArrowheads="1"/>
          </p:cNvSpPr>
          <p:nvPr/>
        </p:nvSpPr>
        <p:spPr>
          <a:xfrm>
            <a:off x="571500" y="1000125"/>
            <a:ext cx="7772400" cy="1143000"/>
          </a:xfrm>
          <a:prstGeom prst="rect">
            <a:avLst/>
          </a:prstGeom>
        </p:spPr>
        <p:txBody>
          <a:bodyPr/>
          <a:lstStyle/>
          <a:p>
            <a:pPr algn="ctr">
              <a:defRPr/>
            </a:pPr>
            <a:r>
              <a:rPr lang="zh-CN" altLang="en-US" sz="3600" b="1" dirty="0">
                <a:latin typeface="微软雅黑" panose="020B0503020204020204" pitchFamily="34" charset="-122"/>
                <a:ea typeface="微软雅黑" panose="020B0503020204020204" pitchFamily="34" charset="-122"/>
                <a:cs typeface="+mj-cs"/>
              </a:rPr>
              <a:t>与女性握手</a:t>
            </a:r>
            <a:endParaRPr lang="zh-CN" altLang="en-US" sz="3600" b="1" dirty="0">
              <a:latin typeface="微软雅黑" panose="020B0503020204020204" pitchFamily="34" charset="-122"/>
              <a:ea typeface="微软雅黑" panose="020B0503020204020204" pitchFamily="34" charset="-122"/>
              <a:cs typeface="+mj-cs"/>
            </a:endParaRPr>
          </a:p>
        </p:txBody>
      </p:sp>
      <p:pic>
        <p:nvPicPr>
          <p:cNvPr id="139269" name="Picture 2" descr="D:\培训\Pagti帕格特人力资源工作室\龙洞系列讲座\高效沟通\图片\gic3785452.jpg"/>
          <p:cNvPicPr>
            <a:picLocks noChangeAspect="1" noChangeArrowheads="1"/>
          </p:cNvPicPr>
          <p:nvPr/>
        </p:nvPicPr>
        <p:blipFill>
          <a:blip r:embed="rId1" cstate="print"/>
          <a:srcRect/>
          <a:stretch>
            <a:fillRect/>
          </a:stretch>
        </p:blipFill>
        <p:spPr bwMode="auto">
          <a:xfrm>
            <a:off x="4572000" y="3714750"/>
            <a:ext cx="4572000"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5" name="Rectangle 2"/>
          <p:cNvSpPr txBox="1">
            <a:spLocks noChangeArrowheads="1"/>
          </p:cNvSpPr>
          <p:nvPr/>
        </p:nvSpPr>
        <p:spPr>
          <a:xfrm>
            <a:off x="571500" y="1000125"/>
            <a:ext cx="7772400" cy="685800"/>
          </a:xfrm>
          <a:prstGeom prst="rect">
            <a:avLst/>
          </a:prstGeom>
        </p:spPr>
        <p:txBody>
          <a:bodyPr/>
          <a:lstStyle/>
          <a:p>
            <a:pPr algn="ctr">
              <a:defRPr/>
            </a:pPr>
            <a:r>
              <a:rPr lang="zh-CN" altLang="en-US" sz="3600" b="1" dirty="0">
                <a:latin typeface="微软雅黑" panose="020B0503020204020204" pitchFamily="34" charset="-122"/>
                <a:ea typeface="微软雅黑" panose="020B0503020204020204" pitchFamily="34" charset="-122"/>
                <a:cs typeface="+mj-cs"/>
              </a:rPr>
              <a:t>握手的禁忌</a:t>
            </a:r>
            <a:endParaRPr lang="zh-CN" altLang="en-US" sz="3600" b="1" dirty="0">
              <a:latin typeface="微软雅黑" panose="020B0503020204020204" pitchFamily="34" charset="-122"/>
              <a:ea typeface="微软雅黑" panose="020B0503020204020204" pitchFamily="34" charset="-122"/>
              <a:cs typeface="+mj-cs"/>
            </a:endParaRPr>
          </a:p>
        </p:txBody>
      </p:sp>
      <p:sp>
        <p:nvSpPr>
          <p:cNvPr id="6" name="Rectangle 3"/>
          <p:cNvSpPr txBox="1">
            <a:spLocks noChangeArrowheads="1"/>
          </p:cNvSpPr>
          <p:nvPr/>
        </p:nvSpPr>
        <p:spPr>
          <a:xfrm>
            <a:off x="285750" y="1928813"/>
            <a:ext cx="8229600" cy="4071937"/>
          </a:xfrm>
          <a:prstGeom prst="rect">
            <a:avLst/>
          </a:prstGeom>
        </p:spPr>
        <p:txBody>
          <a:bodyPr/>
          <a:lstStyle/>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握手时，左手拿着东西或插在袋里。</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男士戴手套</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戴墨镜</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用左手或用双手与异性握手</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交叉握手</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拉来推去或上下左右抖个不停</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只握指尖或只递指尖</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Font typeface="Wingdings" panose="05000000000000000000" pitchFamily="2" charset="2"/>
              <a:buChar char="p"/>
              <a:defRPr/>
            </a:pPr>
            <a:r>
              <a:rPr lang="zh-CN" altLang="en-US" sz="2400" dirty="0">
                <a:latin typeface="微软雅黑" panose="020B0503020204020204" pitchFamily="34" charset="-122"/>
                <a:ea typeface="微软雅黑" panose="020B0503020204020204" pitchFamily="34" charset="-122"/>
              </a:rPr>
              <a:t> 手脏、手湿、当场搓揉</a:t>
            </a:r>
            <a:endParaRPr lang="zh-CN" altLang="en-US" sz="2400" dirty="0">
              <a:latin typeface="微软雅黑" panose="020B0503020204020204" pitchFamily="34" charset="-122"/>
              <a:ea typeface="微软雅黑" panose="020B0503020204020204" pitchFamily="34" charset="-122"/>
            </a:endParaRPr>
          </a:p>
          <a:p>
            <a:pPr marL="342900" indent="-342900">
              <a:spcBef>
                <a:spcPct val="20000"/>
              </a:spcBef>
              <a:buClr>
                <a:srgbClr val="0066FF"/>
              </a:buClr>
              <a:buFont typeface="Wingdings" panose="05000000000000000000" pitchFamily="2" charset="2"/>
              <a:buNone/>
              <a:defRPr/>
            </a:pPr>
            <a:endParaRPr lang="zh-CN" altLang="en-US" sz="2800" dirty="0">
              <a:latin typeface="+mn-lt"/>
              <a:ea typeface="+mn-ea"/>
            </a:endParaRPr>
          </a:p>
          <a:p>
            <a:pPr marL="342900" indent="-342900">
              <a:spcBef>
                <a:spcPct val="20000"/>
              </a:spcBef>
              <a:buClr>
                <a:srgbClr val="0066FF"/>
              </a:buClr>
              <a:buFont typeface="Wingdings" panose="05000000000000000000" pitchFamily="2" charset="2"/>
              <a:buChar char="v"/>
              <a:defRPr/>
            </a:pPr>
            <a:endParaRPr lang="zh-CN" altLang="en-US" sz="2800" dirty="0">
              <a:latin typeface="+mn-lt"/>
              <a:ea typeface="+mn-ea"/>
            </a:endParaRPr>
          </a:p>
          <a:p>
            <a:pPr marL="342900" indent="-342900">
              <a:spcBef>
                <a:spcPct val="20000"/>
              </a:spcBef>
              <a:buClr>
                <a:srgbClr val="0066FF"/>
              </a:buClr>
              <a:buFont typeface="Wingdings" panose="05000000000000000000" pitchFamily="2" charset="2"/>
              <a:buChar char="v"/>
              <a:defRPr/>
            </a:pPr>
            <a:endParaRPr lang="en-US" altLang="zh-CN" sz="2800" dirty="0">
              <a:latin typeface="+mn-lt"/>
              <a:ea typeface="+mn-ea"/>
            </a:endParaRPr>
          </a:p>
        </p:txBody>
      </p:sp>
      <p:pic>
        <p:nvPicPr>
          <p:cNvPr id="140293" name="Picture 2" descr="D:\培训\Pagti帕格特人力资源工作室\龙洞系列讲座\高效沟通\图片\200922493346793_2.jpg"/>
          <p:cNvPicPr>
            <a:picLocks noChangeAspect="1" noChangeArrowheads="1"/>
          </p:cNvPicPr>
          <p:nvPr/>
        </p:nvPicPr>
        <p:blipFill>
          <a:blip r:embed="rId1" cstate="print"/>
          <a:srcRect/>
          <a:stretch>
            <a:fillRect/>
          </a:stretch>
        </p:blipFill>
        <p:spPr bwMode="auto">
          <a:xfrm>
            <a:off x="5429250" y="2786063"/>
            <a:ext cx="3714750" cy="4071937"/>
          </a:xfrm>
          <a:prstGeom prst="rect">
            <a:avLst/>
          </a:prstGeom>
          <a:noFill/>
          <a:ln w="9525">
            <a:noFill/>
            <a:miter lim="800000"/>
            <a:headEnd/>
            <a:tailEnd/>
          </a:ln>
        </p:spPr>
      </p:pic>
      <p:sp>
        <p:nvSpPr>
          <p:cNvPr id="3" name="文本框 2"/>
          <p:cNvSpPr txBox="1"/>
          <p:nvPr/>
        </p:nvSpPr>
        <p:spPr>
          <a:xfrm>
            <a:off x="187960" y="6130290"/>
            <a:ext cx="5392420"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3" name="Picture 2" descr="C:\Documents and Settings\Administrator.WWW-D1797C5692D\桌面\2商务礼仪\素材\3D设计 第三辑\3D设计-3-8.jpg"/>
          <p:cNvPicPr>
            <a:picLocks noChangeAspect="1" noChangeArrowheads="1"/>
          </p:cNvPicPr>
          <p:nvPr/>
        </p:nvPicPr>
        <p:blipFill>
          <a:blip r:embed="rId1" cstate="print"/>
          <a:srcRect/>
          <a:stretch>
            <a:fillRect/>
          </a:stretch>
        </p:blipFill>
        <p:spPr bwMode="auto">
          <a:xfrm>
            <a:off x="5929313" y="3929063"/>
            <a:ext cx="3714750" cy="2928937"/>
          </a:xfrm>
          <a:prstGeom prst="rect">
            <a:avLst/>
          </a:prstGeom>
          <a:noFill/>
          <a:ln w="9525">
            <a:noFill/>
            <a:miter lim="800000"/>
            <a:headEnd/>
            <a:tailEnd/>
          </a:ln>
        </p:spPr>
      </p:pic>
      <p:sp>
        <p:nvSpPr>
          <p:cNvPr id="141314" name="Rectangle 3"/>
          <p:cNvSpPr>
            <a:spLocks noChangeArrowheads="1"/>
          </p:cNvSpPr>
          <p:nvPr/>
        </p:nvSpPr>
        <p:spPr bwMode="auto">
          <a:xfrm>
            <a:off x="714375" y="1857375"/>
            <a:ext cx="8429625" cy="3554413"/>
          </a:xfrm>
          <a:prstGeom prst="rect">
            <a:avLst/>
          </a:prstGeom>
          <a:noFill/>
          <a:ln w="9525">
            <a:noFill/>
            <a:miter lim="800000"/>
          </a:ln>
        </p:spPr>
        <p:txBody>
          <a:bodyPr anchor="ctr">
            <a:spAutoFit/>
          </a:bodyPr>
          <a:lstStyle/>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你作为晚辈，拜见长辈时，用那种方式与对方握手？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在社交商务场合，你作为女士，与贾先生相遇，怎样握手？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你作为主人，有客人来访，怎样与客人握手？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你作为主人，有客人来访，当客人告辞时，怎样与客人握手？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你作为上司，与下属见面，怎样握手？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你作为下属，与上司见面，怎样握手？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Char char="Ø"/>
              <a:tabLst>
                <a:tab pos="266700" algn="l"/>
              </a:tabLst>
            </a:pPr>
            <a:r>
              <a:rPr lang="zh-CN" altLang="en-US" sz="2500">
                <a:latin typeface="微软雅黑" panose="020B0503020204020204" pitchFamily="34" charset="-122"/>
                <a:ea typeface="微软雅黑" panose="020B0503020204020204" pitchFamily="34" charset="-122"/>
                <a:cs typeface="微软雅黑" panose="020B0503020204020204" pitchFamily="34" charset="-122"/>
              </a:rPr>
              <a:t> 同事之间，职位彼此相当，怎样握手？ </a:t>
            </a:r>
            <a:endParaRPr lang="zh-CN" altLang="en-US" sz="25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1315" name="Rectangle 2"/>
          <p:cNvSpPr>
            <a:spLocks noGrp="1" noChangeArrowheads="1"/>
          </p:cNvSpPr>
          <p:nvPr>
            <p:ph type="title" idx="4294967295"/>
          </p:nvPr>
        </p:nvSpPr>
        <p:spPr>
          <a:xfrm>
            <a:off x="1071563" y="785813"/>
            <a:ext cx="7072312" cy="1143000"/>
          </a:xfrm>
        </p:spPr>
        <p:txBody>
          <a:bodyPr lIns="92075" tIns="46038" rIns="92075" bIns="46038"/>
          <a:lstStyle/>
          <a:p>
            <a:r>
              <a:rPr lang="en-US" altLang="zh-CN" sz="40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握手礼节练习</a:t>
            </a:r>
            <a:r>
              <a:rPr lang="zh-CN" altLang="en-US" sz="4000" b="1" smtClean="0">
                <a:solidFill>
                  <a:srgbClr val="CC99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4000" b="1" smtClean="0">
              <a:solidFill>
                <a:srgbClr val="CC99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Rot="1" noChangeArrowheads="1"/>
          </p:cNvSpPr>
          <p:nvPr>
            <p:ph type="title" idx="4294967295"/>
          </p:nvPr>
        </p:nvSpPr>
        <p:spPr>
          <a:xfrm>
            <a:off x="285750" y="1000125"/>
            <a:ext cx="8229600" cy="857250"/>
          </a:xfrm>
        </p:spPr>
        <p:txBody>
          <a:bodyPr/>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介  绍</a:t>
            </a:r>
            <a:endPar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362" name="Rectangle 4"/>
          <p:cNvSpPr>
            <a:spLocks noChangeArrowheads="1"/>
          </p:cNvSpPr>
          <p:nvPr/>
        </p:nvSpPr>
        <p:spPr bwMode="auto">
          <a:xfrm>
            <a:off x="785813" y="1928813"/>
            <a:ext cx="8001000" cy="1114425"/>
          </a:xfrm>
          <a:prstGeom prst="rect">
            <a:avLst/>
          </a:prstGeom>
          <a:noFill/>
          <a:ln w="9525">
            <a:noFill/>
            <a:miter lim="800000"/>
          </a:ln>
        </p:spPr>
        <p:txBody>
          <a:bodyPr>
            <a:spAutoFit/>
          </a:bodyPr>
          <a:lstStyle/>
          <a:p>
            <a:pPr>
              <a:lnSpc>
                <a:spcPct val="150000"/>
              </a:lnSpc>
              <a:buFont typeface="Wingdings" panose="05000000000000000000" pitchFamily="2" charset="2"/>
              <a:buChar char="ü"/>
            </a:pPr>
            <a:r>
              <a:rPr kumimoji="1" lang="zh-CN" altLang="en-US" sz="2400" b="1">
                <a:latin typeface="楷体_GB2312" pitchFamily="49" charset="-122"/>
              </a:rPr>
              <a:t> 顺序：</a:t>
            </a:r>
            <a:r>
              <a:rPr kumimoji="1" lang="zh-CN" altLang="en-US" sz="2400" b="1"/>
              <a:t>把身份低的介绍给身份高的</a:t>
            </a:r>
            <a:endParaRPr kumimoji="1" lang="zh-CN" altLang="en-US" sz="2400" b="1"/>
          </a:p>
          <a:p>
            <a:pPr>
              <a:lnSpc>
                <a:spcPct val="150000"/>
              </a:lnSpc>
              <a:buFont typeface="Wingdings" panose="05000000000000000000" pitchFamily="2" charset="2"/>
              <a:buChar char="ü"/>
            </a:pPr>
            <a:r>
              <a:rPr kumimoji="1" lang="zh-CN" altLang="en-US" sz="2400" b="1">
                <a:latin typeface="楷体_GB2312" pitchFamily="49" charset="-122"/>
              </a:rPr>
              <a:t> 介绍的手势：掌心向上、手势方向指向被介绍者</a:t>
            </a:r>
            <a:r>
              <a:rPr kumimoji="1" lang="zh-CN" altLang="en-US" sz="2400">
                <a:latin typeface="楷体_GB2312" pitchFamily="49" charset="-122"/>
              </a:rPr>
              <a:t> </a:t>
            </a:r>
            <a:endParaRPr kumimoji="1" lang="zh-CN" altLang="en-US" sz="2400">
              <a:latin typeface="楷体_GB2312" pitchFamily="49" charset="-122"/>
            </a:endParaRPr>
          </a:p>
        </p:txBody>
      </p:sp>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43365" name="Picture 2" descr="D:\培训\Pagti帕格特人力资源工作室\龙洞系列讲座\高效沟通\图片\2008414135129484_2.jpg"/>
          <p:cNvPicPr>
            <a:picLocks noChangeAspect="1" noChangeArrowheads="1"/>
          </p:cNvPicPr>
          <p:nvPr/>
        </p:nvPicPr>
        <p:blipFill>
          <a:blip r:embed="rId1" cstate="print"/>
          <a:srcRect/>
          <a:stretch>
            <a:fillRect/>
          </a:stretch>
        </p:blipFill>
        <p:spPr bwMode="auto">
          <a:xfrm>
            <a:off x="785813" y="3500438"/>
            <a:ext cx="7500937" cy="33575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ChangeArrowheads="1"/>
          </p:cNvSpPr>
          <p:nvPr>
            <p:ph type="title" idx="4294967295"/>
          </p:nvPr>
        </p:nvSpPr>
        <p:spPr>
          <a:xfrm>
            <a:off x="1143000" y="928688"/>
            <a:ext cx="7072313" cy="971550"/>
          </a:xfrm>
        </p:spPr>
        <p:txBody>
          <a:bodyPr lIns="92075" tIns="46038" rIns="92075" bIns="46038"/>
          <a:lstStyle/>
          <a:p>
            <a:r>
              <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rPr>
              <a:t>练习：哪个正确？</a:t>
            </a:r>
            <a:endPar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4386" name="Text Box 6"/>
          <p:cNvSpPr txBox="1">
            <a:spLocks noChangeArrowheads="1"/>
          </p:cNvSpPr>
          <p:nvPr/>
        </p:nvSpPr>
        <p:spPr bwMode="auto">
          <a:xfrm>
            <a:off x="928688" y="2071688"/>
            <a:ext cx="7786687" cy="4524375"/>
          </a:xfrm>
          <a:prstGeom prst="rect">
            <a:avLst/>
          </a:prstGeom>
          <a:noFill/>
          <a:ln w="9525">
            <a:noFill/>
            <a:miter lim="800000"/>
          </a:ln>
        </p:spPr>
        <p:txBody>
          <a:bodyPr>
            <a:spAutoFit/>
          </a:bodyPr>
          <a:lstStyle/>
          <a:p>
            <a:r>
              <a:rPr kumimoji="1" lang="zh-CN" altLang="en-US" sz="3200">
                <a:latin typeface="微软雅黑" panose="020B0503020204020204" pitchFamily="34" charset="-122"/>
                <a:ea typeface="微软雅黑" panose="020B0503020204020204" pitchFamily="34" charset="-122"/>
                <a:cs typeface="微软雅黑" panose="020B0503020204020204" pitchFamily="34" charset="-122"/>
              </a:rPr>
              <a:t>在隆重的场合为人作介绍：</a:t>
            </a:r>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36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r>
              <a:rPr kumimoji="1" lang="en-US" altLang="zh-CN" sz="2400">
                <a:latin typeface="微软雅黑" panose="020B0503020204020204" pitchFamily="34" charset="-122"/>
                <a:ea typeface="微软雅黑" panose="020B0503020204020204" pitchFamily="34" charset="-122"/>
                <a:cs typeface="微软雅黑" panose="020B0503020204020204" pitchFamily="34" charset="-122"/>
              </a:rPr>
              <a:t>A “</a:t>
            </a: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白小姐，让我来介绍一下，这位是李英俊；</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     李先生，这位是白俏丽。”</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r>
              <a:rPr kumimoji="1" lang="en-US" altLang="zh-CN" sz="2400">
                <a:latin typeface="微软雅黑" panose="020B0503020204020204" pitchFamily="34" charset="-122"/>
                <a:ea typeface="微软雅黑" panose="020B0503020204020204" pitchFamily="34" charset="-122"/>
                <a:cs typeface="微软雅黑" panose="020B0503020204020204" pitchFamily="34" charset="-122"/>
              </a:rPr>
              <a:t>B  “ </a:t>
            </a: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这位是李英俊；</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      这位是白俏丽小姐” </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r>
              <a:rPr kumimoji="1" lang="en-US" altLang="zh-CN" sz="2400">
                <a:latin typeface="微软雅黑" panose="020B0503020204020204" pitchFamily="34" charset="-122"/>
                <a:ea typeface="微软雅黑" panose="020B0503020204020204" pitchFamily="34" charset="-122"/>
                <a:cs typeface="微软雅黑" panose="020B0503020204020204" pitchFamily="34" charset="-122"/>
              </a:rPr>
              <a:t>C “ </a:t>
            </a: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白小姐，请允许我向您介绍一下，这位是李英　　　　　　</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　　　俊先生；</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      李先生，这位是白俏丽小姐。”</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图片 4" descr="www.zcool.com.cn__084_1600x1200_zcool.com.cn.png"/>
          <p:cNvPicPr>
            <a:picLocks noChangeAspect="1"/>
          </p:cNvPicPr>
          <p:nvPr/>
        </p:nvPicPr>
        <p:blipFill>
          <a:blip r:embed="rId1" cstate="print"/>
          <a:srcRect l="1660" t="16797" b="24609"/>
          <a:stretch>
            <a:fillRect/>
          </a:stretch>
        </p:blipFill>
        <p:spPr bwMode="auto">
          <a:xfrm>
            <a:off x="2286000" y="4500563"/>
            <a:ext cx="6500813" cy="1643062"/>
          </a:xfrm>
          <a:prstGeom prst="rect">
            <a:avLst/>
          </a:prstGeom>
          <a:noFill/>
          <a:ln w="9525">
            <a:noFill/>
            <a:miter lim="800000"/>
            <a:headEnd/>
            <a:tailEnd/>
          </a:ln>
        </p:spPr>
      </p:pic>
      <p:pic>
        <p:nvPicPr>
          <p:cNvPr id="87042" name="图片 5" descr="www.ooosu.com__027_1600x1200_ooosu.com.png"/>
          <p:cNvPicPr>
            <a:picLocks noChangeAspect="1"/>
          </p:cNvPicPr>
          <p:nvPr/>
        </p:nvPicPr>
        <p:blipFill>
          <a:blip r:embed="rId2" cstate="print"/>
          <a:srcRect l="4286" t="2856" b="7143"/>
          <a:stretch>
            <a:fillRect/>
          </a:stretch>
        </p:blipFill>
        <p:spPr bwMode="auto">
          <a:xfrm>
            <a:off x="1214438" y="3143250"/>
            <a:ext cx="2786062" cy="2619375"/>
          </a:xfrm>
          <a:prstGeom prst="rect">
            <a:avLst/>
          </a:prstGeom>
          <a:noFill/>
          <a:ln w="9525">
            <a:noFill/>
            <a:miter lim="800000"/>
            <a:headEnd/>
            <a:tailEnd/>
          </a:ln>
        </p:spPr>
      </p:pic>
      <p:sp>
        <p:nvSpPr>
          <p:cNvPr id="8" name="矩形 7"/>
          <p:cNvSpPr/>
          <p:nvPr/>
        </p:nvSpPr>
        <p:spPr>
          <a:xfrm>
            <a:off x="4357686" y="1428736"/>
            <a:ext cx="3714776" cy="769441"/>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spcBef>
                <a:spcPts val="0"/>
              </a:spcBef>
              <a:spcAft>
                <a:spcPts val="0"/>
              </a:spcAft>
              <a:defRPr/>
            </a:pPr>
            <a:r>
              <a:rPr lang="zh-CN"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倩简体" panose="03000509000000000000" pitchFamily="65" charset="-122"/>
                <a:ea typeface="方正粗倩简体" panose="03000509000000000000" pitchFamily="65" charset="-122"/>
              </a:rPr>
              <a:t>商 务 礼 仪</a:t>
            </a:r>
            <a:endParaRPr lang="zh-CN"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倩简体" panose="03000509000000000000" pitchFamily="65" charset="-122"/>
              <a:ea typeface="方正粗倩简体" panose="03000509000000000000" pitchFamily="65" charset="-122"/>
            </a:endParaRPr>
          </a:p>
        </p:txBody>
      </p:sp>
      <p:cxnSp>
        <p:nvCxnSpPr>
          <p:cNvPr id="13" name="直接连接符 12"/>
          <p:cNvCxnSpPr/>
          <p:nvPr/>
        </p:nvCxnSpPr>
        <p:spPr>
          <a:xfrm>
            <a:off x="4572000" y="2357438"/>
            <a:ext cx="3643313" cy="158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Rectangle 9"/>
          <p:cNvSpPr txBox="1">
            <a:spLocks noChangeArrowheads="1"/>
          </p:cNvSpPr>
          <p:nvPr/>
        </p:nvSpPr>
        <p:spPr bwMode="auto">
          <a:xfrm>
            <a:off x="3714744" y="3214686"/>
            <a:ext cx="4857784" cy="357190"/>
          </a:xfrm>
          <a:prstGeom prst="rect">
            <a:avLst/>
          </a:prstGeom>
          <a:ln>
            <a:miter lim="800000"/>
          </a:ln>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lnSpc>
                <a:spcPct val="150000"/>
              </a:lnSpc>
              <a:spcAft>
                <a:spcPts val="0"/>
              </a:spcAft>
              <a:defRPr/>
            </a:pPr>
            <a:r>
              <a:rPr lang="zh-CN" altLang="en-US" sz="1600" b="1" spc="50" dirty="0">
                <a:ln w="11430"/>
                <a:solidFill>
                  <a:schemeClr val="tx2">
                    <a:lumMod val="50000"/>
                  </a:schemeClr>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主讲：亮亮图文旗舰店  https://liangliangtuwen.tmall.com </a:t>
            </a:r>
            <a:endParaRPr lang="zh-CN" altLang="en-US" sz="1600" b="1" spc="50" dirty="0">
              <a:ln w="11430"/>
              <a:solidFill>
                <a:schemeClr val="tx2">
                  <a:lumMod val="50000"/>
                </a:schemeClr>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1" nodeType="after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228" fill="hold">
                                          <p:stCondLst>
                                            <p:cond delay="0"/>
                                          </p:stCondLst>
                                        </p:cTn>
                                        <p:tgtEl>
                                          <p:spTgt spid="8"/>
                                        </p:tgtEl>
                                        <p:attrNameLst>
                                          <p:attrName>style.rotation</p:attrName>
                                        </p:attrNameLst>
                                      </p:cBhvr>
                                      <p:to>
                                        <p:strVal val="-45.0"/>
                                      </p:to>
                                    </p:set>
                                    <p:anim calcmode="lin" valueType="num">
                                      <p:cBhvr>
                                        <p:cTn id="8" dur="228" fill="hold">
                                          <p:stCondLst>
                                            <p:cond delay="228"/>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00"/>
                            </p:stCondLst>
                            <p:childTnLst>
                              <p:par>
                                <p:cTn id="13" presetID="34" presetClass="emph" presetSubtype="0" fill="hold" grpId="0" nodeType="afterEffect">
                                  <p:stCondLst>
                                    <p:cond delay="0"/>
                                  </p:stCondLst>
                                  <p:iterate type="lt">
                                    <p:tmPct val="10000"/>
                                  </p:iterate>
                                  <p:childTnLst>
                                    <p:animMotion origin="layout" path="M -1.66667E-6 -6.38298E-7 L -0.00173 -0.05712 " pathEditMode="relative" rAng="0" ptsTypes="AA">
                                      <p:cBhvr>
                                        <p:cTn id="14" dur="500" accel="50000" decel="50000" autoRev="1" fill="hold">
                                          <p:stCondLst>
                                            <p:cond delay="0"/>
                                          </p:stCondLst>
                                        </p:cTn>
                                        <p:tgtEl>
                                          <p:spTgt spid="8"/>
                                        </p:tgtEl>
                                        <p:attrNameLst>
                                          <p:attrName>ppt_x</p:attrName>
                                          <p:attrName>ppt_y</p:attrName>
                                        </p:attrNameLst>
                                      </p:cBhvr>
                                      <p:rCtr x="0" y="0"/>
                                    </p:animMotion>
                                    <p:animRot by="1500000">
                                      <p:cBhvr>
                                        <p:cTn id="15" dur="250" fill="hold">
                                          <p:stCondLst>
                                            <p:cond delay="0"/>
                                          </p:stCondLst>
                                        </p:cTn>
                                        <p:tgtEl>
                                          <p:spTgt spid="8"/>
                                        </p:tgtEl>
                                        <p:attrNameLst>
                                          <p:attrName>r</p:attrName>
                                        </p:attrNameLst>
                                      </p:cBhvr>
                                    </p:animRot>
                                    <p:animRot by="-1500000">
                                      <p:cBhvr>
                                        <p:cTn id="16" dur="250" fill="hold">
                                          <p:stCondLst>
                                            <p:cond delay="250"/>
                                          </p:stCondLst>
                                        </p:cTn>
                                        <p:tgtEl>
                                          <p:spTgt spid="8"/>
                                        </p:tgtEl>
                                        <p:attrNameLst>
                                          <p:attrName>r</p:attrName>
                                        </p:attrNameLst>
                                      </p:cBhvr>
                                    </p:animRot>
                                    <p:animRot by="-1500000">
                                      <p:cBhvr>
                                        <p:cTn id="17" dur="250" fill="hold">
                                          <p:stCondLst>
                                            <p:cond delay="500"/>
                                          </p:stCondLst>
                                        </p:cTn>
                                        <p:tgtEl>
                                          <p:spTgt spid="8"/>
                                        </p:tgtEl>
                                        <p:attrNameLst>
                                          <p:attrName>r</p:attrName>
                                        </p:attrNameLst>
                                      </p:cBhvr>
                                    </p:animRot>
                                    <p:animRot by="1500000">
                                      <p:cBhvr>
                                        <p:cTn id="18" dur="250" fill="hold">
                                          <p:stCondLst>
                                            <p:cond delay="750"/>
                                          </p:stCondLst>
                                        </p:cTn>
                                        <p:tgtEl>
                                          <p:spTgt spid="8"/>
                                        </p:tgtEl>
                                        <p:attrNameLst>
                                          <p:attrName>r</p:attrName>
                                        </p:attrNameLst>
                                      </p:cBhvr>
                                    </p:animRot>
                                  </p:childTnLst>
                                </p:cTn>
                              </p:par>
                            </p:childTnLst>
                          </p:cTn>
                        </p:par>
                        <p:par>
                          <p:cTn id="19" fill="hold">
                            <p:stCondLst>
                              <p:cond delay="3599"/>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9" name="Picture 2" descr="C:\Documents and Settings\Administrator.WWW-D1797C5692D\桌面\2商务礼仪\素材\3D设计 第三辑\3D设计-3-7.jpg"/>
          <p:cNvPicPr>
            <a:picLocks noChangeAspect="1" noChangeArrowheads="1"/>
          </p:cNvPicPr>
          <p:nvPr/>
        </p:nvPicPr>
        <p:blipFill>
          <a:blip r:embed="rId1" cstate="print"/>
          <a:srcRect/>
          <a:stretch>
            <a:fillRect/>
          </a:stretch>
        </p:blipFill>
        <p:spPr bwMode="auto">
          <a:xfrm>
            <a:off x="4214813" y="2833688"/>
            <a:ext cx="4929187" cy="4024312"/>
          </a:xfrm>
          <a:prstGeom prst="rect">
            <a:avLst/>
          </a:prstGeom>
          <a:noFill/>
          <a:ln w="9525">
            <a:noFill/>
            <a:miter lim="800000"/>
            <a:headEnd/>
            <a:tailEnd/>
          </a:ln>
        </p:spPr>
      </p:pic>
      <p:sp>
        <p:nvSpPr>
          <p:cNvPr id="145410" name="Rectangle 2"/>
          <p:cNvSpPr>
            <a:spLocks noGrp="1" noChangeArrowheads="1"/>
          </p:cNvSpPr>
          <p:nvPr>
            <p:ph type="title" idx="4294967295"/>
          </p:nvPr>
        </p:nvSpPr>
        <p:spPr>
          <a:xfrm>
            <a:off x="1071563" y="857250"/>
            <a:ext cx="7072312" cy="1143000"/>
          </a:xfrm>
        </p:spPr>
        <p:txBody>
          <a:bodyPr lIns="92075" tIns="46038" rIns="92075" bIns="46038"/>
          <a:lstStyle/>
          <a:p>
            <a:r>
              <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rPr>
              <a:t>练习：哪个正确  </a:t>
            </a:r>
            <a:endPar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5411" name="Text Box 6"/>
          <p:cNvSpPr txBox="1">
            <a:spLocks noChangeArrowheads="1"/>
          </p:cNvSpPr>
          <p:nvPr/>
        </p:nvSpPr>
        <p:spPr bwMode="auto">
          <a:xfrm>
            <a:off x="1000125" y="2143125"/>
            <a:ext cx="7572375" cy="3540125"/>
          </a:xfrm>
          <a:prstGeom prst="rect">
            <a:avLst/>
          </a:prstGeom>
          <a:noFill/>
          <a:ln w="9525">
            <a:noFill/>
            <a:miter lim="800000"/>
          </a:ln>
        </p:spPr>
        <p:txBody>
          <a:bodyPr>
            <a:spAutoFit/>
          </a:bodyPr>
          <a:lstStyle/>
          <a:p>
            <a:r>
              <a:rPr kumimoji="1" lang="zh-CN" altLang="en-US" sz="3200">
                <a:latin typeface="微软雅黑" panose="020B0503020204020204" pitchFamily="34" charset="-122"/>
                <a:ea typeface="微软雅黑" panose="020B0503020204020204" pitchFamily="34" charset="-122"/>
                <a:cs typeface="微软雅黑" panose="020B0503020204020204" pitchFamily="34" charset="-122"/>
              </a:rPr>
              <a:t>当他人介绍别人给你时：</a:t>
            </a:r>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Char char="•"/>
            </a:pPr>
            <a:r>
              <a:rPr kumimoji="1" lang="en-US" altLang="zh-CN" sz="3200">
                <a:latin typeface="微软雅黑" panose="020B0503020204020204" pitchFamily="34" charset="-122"/>
                <a:ea typeface="微软雅黑" panose="020B0503020204020204" pitchFamily="34" charset="-122"/>
                <a:cs typeface="微软雅黑" panose="020B0503020204020204" pitchFamily="34" charset="-122"/>
              </a:rPr>
              <a:t>A </a:t>
            </a:r>
            <a:r>
              <a:rPr kumimoji="1" lang="zh-CN" altLang="en-US" sz="3200">
                <a:latin typeface="微软雅黑" panose="020B0503020204020204" pitchFamily="34" charset="-122"/>
                <a:ea typeface="微软雅黑" panose="020B0503020204020204" pitchFamily="34" charset="-122"/>
                <a:cs typeface="微软雅黑" panose="020B0503020204020204" pitchFamily="34" charset="-122"/>
              </a:rPr>
              <a:t>站起来，握手打招呼</a:t>
            </a:r>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Char char="•"/>
            </a:pPr>
            <a:r>
              <a:rPr kumimoji="1" lang="en-US" altLang="zh-CN" sz="3200">
                <a:latin typeface="微软雅黑" panose="020B0503020204020204" pitchFamily="34" charset="-122"/>
                <a:ea typeface="微软雅黑" panose="020B0503020204020204" pitchFamily="34" charset="-122"/>
                <a:cs typeface="微软雅黑" panose="020B0503020204020204" pitchFamily="34" charset="-122"/>
              </a:rPr>
              <a:t>B </a:t>
            </a:r>
            <a:r>
              <a:rPr kumimoji="1" lang="zh-CN" altLang="en-US" sz="3200">
                <a:latin typeface="微软雅黑" panose="020B0503020204020204" pitchFamily="34" charset="-122"/>
                <a:ea typeface="微软雅黑" panose="020B0503020204020204" pitchFamily="34" charset="-122"/>
                <a:cs typeface="微软雅黑" panose="020B0503020204020204" pitchFamily="34" charset="-122"/>
              </a:rPr>
              <a:t>坐着欠欠身 </a:t>
            </a:r>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Char char="•"/>
            </a:pPr>
            <a:r>
              <a:rPr kumimoji="1" lang="en-US" altLang="zh-CN" sz="3200">
                <a:latin typeface="微软雅黑" panose="020B0503020204020204" pitchFamily="34" charset="-122"/>
                <a:ea typeface="微软雅黑" panose="020B0503020204020204" pitchFamily="34" charset="-122"/>
                <a:cs typeface="微软雅黑" panose="020B0503020204020204" pitchFamily="34" charset="-122"/>
              </a:rPr>
              <a:t>C </a:t>
            </a:r>
            <a:r>
              <a:rPr kumimoji="1" lang="zh-CN" altLang="en-US" sz="3200">
                <a:latin typeface="微软雅黑" panose="020B0503020204020204" pitchFamily="34" charset="-122"/>
                <a:ea typeface="微软雅黑" panose="020B0503020204020204" pitchFamily="34" charset="-122"/>
                <a:cs typeface="微软雅黑" panose="020B0503020204020204" pitchFamily="34" charset="-122"/>
              </a:rPr>
              <a:t>躺在沙发上点点头 </a:t>
            </a:r>
            <a:endParaRPr kumimoji="1"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3" name="Picture 2" descr="C:\Documents and Settings\Administrator.WWW-D1797C5692D\桌面\2商务礼仪\素材\3D设计 第三辑\3D设计-3-18.jpg"/>
          <p:cNvPicPr>
            <a:picLocks noChangeAspect="1" noChangeArrowheads="1"/>
          </p:cNvPicPr>
          <p:nvPr/>
        </p:nvPicPr>
        <p:blipFill>
          <a:blip r:embed="rId1" cstate="print"/>
          <a:srcRect/>
          <a:stretch>
            <a:fillRect/>
          </a:stretch>
        </p:blipFill>
        <p:spPr bwMode="auto">
          <a:xfrm>
            <a:off x="5572125" y="4357688"/>
            <a:ext cx="4071938" cy="2500312"/>
          </a:xfrm>
          <a:prstGeom prst="rect">
            <a:avLst/>
          </a:prstGeom>
          <a:noFill/>
          <a:ln w="9525">
            <a:noFill/>
            <a:miter lim="800000"/>
            <a:headEnd/>
            <a:tailEnd/>
          </a:ln>
        </p:spPr>
      </p:pic>
      <p:sp>
        <p:nvSpPr>
          <p:cNvPr id="146434" name="Rectangle 2"/>
          <p:cNvSpPr>
            <a:spLocks noGrp="1" noChangeArrowheads="1"/>
          </p:cNvSpPr>
          <p:nvPr>
            <p:ph type="title" idx="4294967295"/>
          </p:nvPr>
        </p:nvSpPr>
        <p:spPr>
          <a:xfrm>
            <a:off x="928688" y="857250"/>
            <a:ext cx="7072312" cy="1143000"/>
          </a:xfrm>
        </p:spPr>
        <p:txBody>
          <a:bodyPr lIns="92075" tIns="46038" rIns="92075" bIns="46038"/>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介绍礼节练习</a:t>
            </a:r>
            <a:r>
              <a:rPr lang="zh-CN" altLang="en-US" sz="4000" b="1" smtClean="0">
                <a:solidFill>
                  <a:srgbClr val="CC99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4000" b="1" smtClean="0">
              <a:solidFill>
                <a:srgbClr val="CC99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6435" name="Rectangle 3"/>
          <p:cNvSpPr>
            <a:spLocks noChangeArrowheads="1"/>
          </p:cNvSpPr>
          <p:nvPr/>
        </p:nvSpPr>
        <p:spPr bwMode="auto">
          <a:xfrm>
            <a:off x="500063" y="1785938"/>
            <a:ext cx="8643937" cy="3846512"/>
          </a:xfrm>
          <a:prstGeom prst="rect">
            <a:avLst/>
          </a:prstGeom>
          <a:solidFill>
            <a:srgbClr val="FFFFFF">
              <a:alpha val="0"/>
            </a:srgbClr>
          </a:solidFill>
          <a:ln w="9525">
            <a:noFill/>
            <a:miter lim="800000"/>
          </a:ln>
        </p:spPr>
        <p:txBody>
          <a:bodyPr anchor="ctr">
            <a:spAutoFit/>
          </a:bodyPr>
          <a:lstStyle/>
          <a:p>
            <a:pPr defTabSz="-635" eaLnBrk="0" hangingPunct="0">
              <a:lnSpc>
                <a:spcPct val="150000"/>
              </a:lnSpc>
              <a:buFont typeface="Wingdings" panose="05000000000000000000" pitchFamily="2" charset="2"/>
              <a:buChar char="Ø"/>
              <a:tabLst>
                <a:tab pos="266700" algn="l"/>
              </a:tabLst>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你与客户首次见面，怎样做自我介绍？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lnSpc>
                <a:spcPct val="150000"/>
              </a:lnSpc>
              <a:buFont typeface="Wingdings" panose="05000000000000000000" pitchFamily="2" charset="2"/>
              <a:buChar char="Ø"/>
              <a:tabLst>
                <a:tab pos="266700" algn="l"/>
              </a:tabLst>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你如何将本部门新来的同事介绍给部门经理？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lnSpc>
                <a:spcPct val="150000"/>
              </a:lnSpc>
              <a:buFont typeface="Wingdings" panose="05000000000000000000" pitchFamily="2" charset="2"/>
              <a:buChar char="Ø"/>
              <a:tabLst>
                <a:tab pos="266700" algn="l"/>
              </a:tabLst>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你如何把部门新来的同事介绍给在场的众多同事？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lnSpc>
                <a:spcPct val="150000"/>
              </a:lnSpc>
              <a:buFont typeface="Wingdings" panose="05000000000000000000" pitchFamily="2" charset="2"/>
              <a:buChar char="Ø"/>
              <a:tabLst>
                <a:tab pos="266700" algn="l"/>
              </a:tabLst>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暴小姐和温小姐社会地位相当，都同是你的客人，你如何给她们做介绍？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lnSpc>
                <a:spcPct val="150000"/>
              </a:lnSpc>
              <a:buFont typeface="Wingdings" panose="05000000000000000000" pitchFamily="2" charset="2"/>
              <a:buChar char="Ø"/>
              <a:tabLst>
                <a:tab pos="266700" algn="l"/>
              </a:tabLst>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你和同事去拜访客户，如何为他们做介绍？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defTabSz="-635" eaLnBrk="0" hangingPunct="0">
              <a:buFont typeface="Wingdings" panose="05000000000000000000" pitchFamily="2" charset="2"/>
              <a:buNone/>
              <a:tabLst>
                <a:tab pos="266700" algn="l"/>
              </a:tabLst>
            </a:pPr>
            <a:endParaRPr lang="en-US" altLang="zh-CN" sz="2800"/>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Rot="1" noChangeArrowheads="1"/>
          </p:cNvSpPr>
          <p:nvPr>
            <p:ph type="body" idx="4294967295"/>
          </p:nvPr>
        </p:nvSpPr>
        <p:spPr>
          <a:xfrm>
            <a:off x="500063" y="1857375"/>
            <a:ext cx="6732587" cy="3889375"/>
          </a:xfrm>
        </p:spPr>
        <p:txBody>
          <a:bodyPr/>
          <a:lstStyle/>
          <a:p>
            <a:pPr>
              <a:buFont typeface="Wingdings" panose="05000000000000000000" pitchFamily="2" charset="2"/>
              <a:buChar char="ü"/>
            </a:pPr>
            <a:r>
              <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名片的准备 </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r>
              <a:rPr kumimoji="1"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要保持名片或名片夹的清洁、平整</a:t>
            </a:r>
            <a:endParaRPr kumimoji="1"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递名片的顺序 </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r>
              <a:rPr kumimoji="1"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下级先递</a:t>
            </a:r>
            <a:r>
              <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递接名片的动作</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r>
              <a:rPr kumimoji="1"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双手递、文字方向、认真看</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 名片的索取  </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r>
              <a:rPr kumimoji="1"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名示法、交易法、谦恭法</a:t>
            </a:r>
            <a:endParaRPr kumimoji="1" lang="zh-CN" altLang="en-US" sz="2800" b="1" smtClean="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8482" name="Picture 5" descr="F2005010617310700000">
            <a:hlinkClick r:id="rId1"/>
          </p:cNvPr>
          <p:cNvPicPr>
            <a:picLocks noChangeAspect="1" noChangeArrowheads="1"/>
          </p:cNvPicPr>
          <p:nvPr/>
        </p:nvPicPr>
        <p:blipFill>
          <a:blip r:embed="rId2" cstate="print"/>
          <a:srcRect/>
          <a:stretch>
            <a:fillRect/>
          </a:stretch>
        </p:blipFill>
        <p:spPr bwMode="auto">
          <a:xfrm>
            <a:off x="5857875" y="3714750"/>
            <a:ext cx="3286125" cy="3143250"/>
          </a:xfrm>
          <a:prstGeom prst="rect">
            <a:avLst/>
          </a:prstGeom>
          <a:noFill/>
          <a:ln w="9525">
            <a:noFill/>
            <a:miter lim="800000"/>
            <a:headEnd/>
            <a:tailEnd/>
          </a:ln>
        </p:spPr>
      </p:pic>
      <p:sp>
        <p:nvSpPr>
          <p:cNvPr id="148483" name="Rectangle 8"/>
          <p:cNvSpPr>
            <a:spLocks noGrp="1" noRot="1" noChangeArrowheads="1"/>
          </p:cNvSpPr>
          <p:nvPr>
            <p:ph type="title" idx="4294967295"/>
          </p:nvPr>
        </p:nvSpPr>
        <p:spPr>
          <a:xfrm>
            <a:off x="428625" y="785813"/>
            <a:ext cx="8301038" cy="1143000"/>
          </a:xfrm>
        </p:spPr>
        <p:txBody>
          <a:bodyPr/>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名   片</a:t>
            </a:r>
            <a:endPar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anim calcmode="lin" valueType="num">
                                      <p:cBhvr additive="base">
                                        <p:cTn id="7" dur="500" fill="hold"/>
                                        <p:tgtEl>
                                          <p:spTgt spid="634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0">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3490">
                                            <p:txEl>
                                              <p:pRg st="1" end="1"/>
                                            </p:txEl>
                                          </p:spTgt>
                                        </p:tgtEl>
                                        <p:attrNameLst>
                                          <p:attrName>style.visibility</p:attrName>
                                        </p:attrNameLst>
                                      </p:cBhvr>
                                      <p:to>
                                        <p:strVal val="visible"/>
                                      </p:to>
                                    </p:set>
                                    <p:anim calcmode="lin" valueType="num">
                                      <p:cBhvr additive="base">
                                        <p:cTn id="12" dur="500" fill="hold"/>
                                        <p:tgtEl>
                                          <p:spTgt spid="63490">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3490">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3490">
                                            <p:txEl>
                                              <p:pRg st="2" end="2"/>
                                            </p:txEl>
                                          </p:spTgt>
                                        </p:tgtEl>
                                        <p:attrNameLst>
                                          <p:attrName>style.visibility</p:attrName>
                                        </p:attrNameLst>
                                      </p:cBhvr>
                                      <p:to>
                                        <p:strVal val="visible"/>
                                      </p:to>
                                    </p:set>
                                    <p:anim calcmode="lin" valueType="num">
                                      <p:cBhvr additive="base">
                                        <p:cTn id="17" dur="500" fill="hold"/>
                                        <p:tgtEl>
                                          <p:spTgt spid="6349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3490">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3490">
                                            <p:txEl>
                                              <p:pRg st="3" end="3"/>
                                            </p:txEl>
                                          </p:spTgt>
                                        </p:tgtEl>
                                        <p:attrNameLst>
                                          <p:attrName>style.visibility</p:attrName>
                                        </p:attrNameLst>
                                      </p:cBhvr>
                                      <p:to>
                                        <p:strVal val="visible"/>
                                      </p:to>
                                    </p:set>
                                    <p:anim calcmode="lin" valueType="num">
                                      <p:cBhvr additive="base">
                                        <p:cTn id="22" dur="500" fill="hold"/>
                                        <p:tgtEl>
                                          <p:spTgt spid="63490">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3490">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3490">
                                            <p:txEl>
                                              <p:pRg st="4" end="4"/>
                                            </p:txEl>
                                          </p:spTgt>
                                        </p:tgtEl>
                                        <p:attrNameLst>
                                          <p:attrName>style.visibility</p:attrName>
                                        </p:attrNameLst>
                                      </p:cBhvr>
                                      <p:to>
                                        <p:strVal val="visible"/>
                                      </p:to>
                                    </p:set>
                                    <p:anim calcmode="lin" valueType="num">
                                      <p:cBhvr additive="base">
                                        <p:cTn id="27" dur="500" fill="hold"/>
                                        <p:tgtEl>
                                          <p:spTgt spid="6349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3490">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3490">
                                            <p:txEl>
                                              <p:pRg st="5" end="5"/>
                                            </p:txEl>
                                          </p:spTgt>
                                        </p:tgtEl>
                                        <p:attrNameLst>
                                          <p:attrName>style.visibility</p:attrName>
                                        </p:attrNameLst>
                                      </p:cBhvr>
                                      <p:to>
                                        <p:strVal val="visible"/>
                                      </p:to>
                                    </p:set>
                                    <p:anim calcmode="lin" valueType="num">
                                      <p:cBhvr additive="base">
                                        <p:cTn id="32" dur="500" fill="hold"/>
                                        <p:tgtEl>
                                          <p:spTgt spid="63490">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3490">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3490">
                                            <p:txEl>
                                              <p:pRg st="6" end="6"/>
                                            </p:txEl>
                                          </p:spTgt>
                                        </p:tgtEl>
                                        <p:attrNameLst>
                                          <p:attrName>style.visibility</p:attrName>
                                        </p:attrNameLst>
                                      </p:cBhvr>
                                      <p:to>
                                        <p:strVal val="visible"/>
                                      </p:to>
                                    </p:set>
                                    <p:anim calcmode="lin" valueType="num">
                                      <p:cBhvr additive="base">
                                        <p:cTn id="37" dur="500" fill="hold"/>
                                        <p:tgtEl>
                                          <p:spTgt spid="63490">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3490">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63490">
                                            <p:txEl>
                                              <p:pRg st="7" end="7"/>
                                            </p:txEl>
                                          </p:spTgt>
                                        </p:tgtEl>
                                        <p:attrNameLst>
                                          <p:attrName>style.visibility</p:attrName>
                                        </p:attrNameLst>
                                      </p:cBhvr>
                                      <p:to>
                                        <p:strVal val="visible"/>
                                      </p:to>
                                    </p:set>
                                    <p:anim calcmode="lin" valueType="num">
                                      <p:cBhvr additive="base">
                                        <p:cTn id="42" dur="500" fill="hold"/>
                                        <p:tgtEl>
                                          <p:spTgt spid="63490">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349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5" name="Picture 3" descr="D:\培训\Pagti帕格特人力资源工作室\龙洞系列讲座\高效沟通\图片\1273521213.77061.gif"/>
          <p:cNvPicPr>
            <a:picLocks noChangeAspect="1" noChangeArrowheads="1"/>
          </p:cNvPicPr>
          <p:nvPr/>
        </p:nvPicPr>
        <p:blipFill>
          <a:blip r:embed="rId1" cstate="print"/>
          <a:srcRect/>
          <a:stretch>
            <a:fillRect/>
          </a:stretch>
        </p:blipFill>
        <p:spPr bwMode="auto">
          <a:xfrm>
            <a:off x="6457950" y="3860800"/>
            <a:ext cx="2686050" cy="2997200"/>
          </a:xfrm>
          <a:prstGeom prst="rect">
            <a:avLst/>
          </a:prstGeom>
          <a:noFill/>
          <a:ln w="9525">
            <a:noFill/>
            <a:miter lim="800000"/>
            <a:headEnd/>
            <a:tailEnd/>
          </a:ln>
        </p:spPr>
      </p:pic>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第四部分：商务会面礼仪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149508" name="Text Box 12"/>
          <p:cNvSpPr txBox="1">
            <a:spLocks noChangeArrowheads="1"/>
          </p:cNvSpPr>
          <p:nvPr/>
        </p:nvSpPr>
        <p:spPr bwMode="auto">
          <a:xfrm>
            <a:off x="714375" y="1857375"/>
            <a:ext cx="7643813" cy="2862263"/>
          </a:xfrm>
          <a:prstGeom prst="rect">
            <a:avLst/>
          </a:prstGeom>
          <a:noFill/>
          <a:ln w="9525">
            <a:noFill/>
            <a:miter lim="800000"/>
          </a:ln>
        </p:spPr>
        <p:txBody>
          <a:bodyPr lIns="92075" tIns="46038" rIns="92075" bIns="46038" anchor="ctr">
            <a:spAutoFit/>
          </a:bodyPr>
          <a:lstStyle/>
          <a:p>
            <a:pPr indent="457200" defTabSz="762000">
              <a:lnSpc>
                <a:spcPct val="150000"/>
              </a:lnSpc>
              <a:buClr>
                <a:schemeClr val="tx2"/>
              </a:buClr>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德翔是珠江货代公司的重要客户，现德翔业务代表王先生和经理李小姐与珠江货代的营销经理张经理见面，商谈有关业务方面事宜。此前王先生曾与张经理有过业务接触，而李经理一直未见过张经理。</a:t>
            </a:r>
            <a:endParaRPr kumimoji="1"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indent="457200" defTabSz="762000">
              <a:lnSpc>
                <a:spcPct val="150000"/>
              </a:lnSpc>
              <a:buClr>
                <a:schemeClr val="tx2"/>
              </a:buClr>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请三位上台预演他们</a:t>
            </a:r>
            <a:r>
              <a:rPr kumimoji="1"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人见面时的情景。</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8"/>
          <p:cNvSpPr txBox="1">
            <a:spLocks noRot="1" noChangeArrowheads="1"/>
          </p:cNvSpPr>
          <p:nvPr/>
        </p:nvSpPr>
        <p:spPr bwMode="auto">
          <a:xfrm>
            <a:off x="357188" y="857250"/>
            <a:ext cx="8301037" cy="1143000"/>
          </a:xfrm>
          <a:prstGeom prst="rect">
            <a:avLst/>
          </a:prstGeom>
          <a:noFill/>
          <a:ln>
            <a:noFill/>
          </a:ln>
        </p:spPr>
        <p:txBody>
          <a:bodyPr anchor="ctr"/>
          <a:lstStyle/>
          <a:p>
            <a:pPr algn="ctr">
              <a:defRPr/>
            </a:pPr>
            <a:r>
              <a:rPr lang="zh-CN" altLang="en-US" sz="4000" b="1" dirty="0">
                <a:latin typeface="微软雅黑" panose="020B0503020204020204" pitchFamily="34" charset="-122"/>
                <a:ea typeface="微软雅黑" panose="020B0503020204020204" pitchFamily="34" charset="-122"/>
                <a:cs typeface="+mj-cs"/>
              </a:rPr>
              <a:t>综合情景模拟</a:t>
            </a:r>
            <a:endParaRPr lang="zh-CN" altLang="en-US" sz="4000" b="1" dirty="0">
              <a:latin typeface="微软雅黑" panose="020B0503020204020204" pitchFamily="34" charset="-122"/>
              <a:ea typeface="微软雅黑" panose="020B0503020204020204" pitchFamily="34" charset="-122"/>
              <a:cs typeface="+mj-cs"/>
            </a:endParaRPr>
          </a:p>
        </p:txBody>
      </p:sp>
      <p:sp>
        <p:nvSpPr>
          <p:cNvPr id="3" name="文本框 2"/>
          <p:cNvSpPr txBox="1"/>
          <p:nvPr/>
        </p:nvSpPr>
        <p:spPr>
          <a:xfrm>
            <a:off x="240665" y="5857240"/>
            <a:ext cx="5843905"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29" name="Picture 16" descr="http://my.inmagine.com/600wmz/3b5a615a263e4a7b3163/cultura/culs048/culs048158.jpg"/>
          <p:cNvPicPr>
            <a:picLocks noChangeAspect="1" noChangeArrowheads="1"/>
          </p:cNvPicPr>
          <p:nvPr/>
        </p:nvPicPr>
        <p:blipFill>
          <a:blip r:embed="rId1" cstate="print"/>
          <a:srcRect r="444"/>
          <a:stretch>
            <a:fillRect/>
          </a:stretch>
        </p:blipFill>
        <p:spPr bwMode="auto">
          <a:xfrm>
            <a:off x="0" y="0"/>
            <a:ext cx="9144000" cy="6858000"/>
          </a:xfrm>
          <a:prstGeom prst="rect">
            <a:avLst/>
          </a:prstGeom>
          <a:noFill/>
          <a:ln w="9525">
            <a:noFill/>
            <a:miter lim="800000"/>
            <a:headEnd/>
            <a:tailEnd/>
          </a:ln>
        </p:spPr>
      </p:pic>
      <p:sp>
        <p:nvSpPr>
          <p:cNvPr id="4" name="TextBox 3"/>
          <p:cNvSpPr txBox="1">
            <a:spLocks noChangeArrowheads="1"/>
          </p:cNvSpPr>
          <p:nvPr/>
        </p:nvSpPr>
        <p:spPr bwMode="auto">
          <a:xfrm>
            <a:off x="0" y="4429125"/>
            <a:ext cx="9144000" cy="646113"/>
          </a:xfrm>
          <a:prstGeom prst="rect">
            <a:avLst/>
          </a:prstGeom>
          <a:solidFill>
            <a:srgbClr val="BFBFBF">
              <a:alpha val="58000"/>
            </a:srgbClr>
          </a:solidFill>
          <a:ln w="9525">
            <a:noFill/>
            <a:miter lim="800000"/>
          </a:ln>
        </p:spPr>
        <p:txBody>
          <a:bodyPr>
            <a:spAutoFit/>
          </a:bodyPr>
          <a:lstStyle/>
          <a:p>
            <a:pPr algn="r">
              <a:defRPr/>
            </a:pPr>
            <a:r>
              <a:rPr lang="zh-CN" altLang="en-US" sz="3600" dirty="0">
                <a:solidFill>
                  <a:srgbClr val="FF0000"/>
                </a:solidFill>
                <a:effectLst>
                  <a:outerShdw blurRad="38100" dist="38100" dir="2700000" algn="tl">
                    <a:srgbClr val="FFFFFF"/>
                  </a:outerShdw>
                </a:effectLst>
                <a:ea typeface="微软雅黑" panose="020B0503020204020204" pitchFamily="34" charset="-122"/>
              </a:rPr>
              <a:t>第五部分：电话礼仪</a:t>
            </a:r>
            <a:endParaRPr lang="zh-CN" altLang="en-US" sz="3600" dirty="0">
              <a:solidFill>
                <a:srgbClr val="FF0000"/>
              </a:solidFill>
              <a:effectLst>
                <a:outerShdw blurRad="38100" dist="38100" dir="2700000" algn="tl">
                  <a:srgbClr val="FFFFFF"/>
                </a:outerShdw>
              </a:effectLst>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3" name="Rectangle 3"/>
          <p:cNvSpPr>
            <a:spLocks noGrp="1" noChangeArrowheads="1"/>
          </p:cNvSpPr>
          <p:nvPr>
            <p:ph type="body" idx="4294967295"/>
          </p:nvPr>
        </p:nvSpPr>
        <p:spPr>
          <a:xfrm>
            <a:off x="571500" y="2143125"/>
            <a:ext cx="8929688" cy="1643063"/>
          </a:xfrm>
        </p:spPr>
        <p:txBody>
          <a:bodyPr/>
          <a:lstStyle/>
          <a:p>
            <a:pPr>
              <a:buFont typeface="Wingdings" panose="05000000000000000000" pitchFamily="2" charset="2"/>
              <a:buNone/>
            </a:pPr>
            <a:r>
              <a:rPr lang="zh-CN" altLang="en-US" sz="2800" smtClean="0">
                <a:latin typeface="微软雅黑" panose="020B0503020204020204" pitchFamily="34" charset="-122"/>
                <a:ea typeface="微软雅黑" panose="020B0503020204020204" pitchFamily="34" charset="-122"/>
                <a:cs typeface="Times New Roman" panose="02020603050405020304" pitchFamily="18" charset="0"/>
              </a:rPr>
              <a:t>关键词：</a:t>
            </a:r>
            <a:r>
              <a:rPr lang="zh-CN" altLang="en-US" sz="280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微笑、姿态、音调、音量、速度、措辞</a:t>
            </a:r>
            <a:endParaRPr lang="zh-CN" altLang="en-US" sz="280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buFont typeface="Wingdings" panose="05000000000000000000" pitchFamily="2" charset="2"/>
              <a:buNone/>
            </a:pPr>
            <a:endParaRPr lang="zh-CN" altLang="en-US" b="1" smtClean="0">
              <a:effectLst>
                <a:outerShdw blurRad="38100" dist="38100" dir="2700000" algn="tl">
                  <a:srgbClr val="C0C0C0"/>
                </a:outerShdw>
              </a:effectLst>
              <a:latin typeface="楷体_GB2312" pitchFamily="49" charset="-122"/>
              <a:cs typeface="Times New Roman" panose="02020603050405020304" pitchFamily="18" charset="0"/>
            </a:endParaRPr>
          </a:p>
          <a:p>
            <a:pPr algn="just">
              <a:buFont typeface="Wingdings" panose="05000000000000000000" pitchFamily="2" charset="2"/>
              <a:buNone/>
            </a:pPr>
            <a:endParaRPr lang="zh-CN" altLang="en-US" b="1" smtClean="0">
              <a:effectLst>
                <a:outerShdw blurRad="38100" dist="38100" dir="2700000" algn="tl">
                  <a:srgbClr val="C0C0C0"/>
                </a:outerShdw>
              </a:effectLst>
              <a:latin typeface="楷体_GB2312" pitchFamily="49" charset="-122"/>
              <a:cs typeface="Times New Roman" panose="02020603050405020304" pitchFamily="18" charset="0"/>
            </a:endParaRPr>
          </a:p>
          <a:p>
            <a:pPr algn="just">
              <a:buFont typeface="Wingdings" panose="05000000000000000000" pitchFamily="2" charset="2"/>
              <a:buNone/>
            </a:pPr>
            <a:endParaRPr lang="en-US" altLang="zh-CN" b="1" smtClean="0">
              <a:effectLst>
                <a:outerShdw blurRad="38100" dist="38100" dir="2700000" algn="tl">
                  <a:srgbClr val="C0C0C0"/>
                </a:outerShdw>
              </a:effectLst>
              <a:cs typeface="Times New Roman" panose="02020603050405020304" pitchFamily="18" charset="0"/>
            </a:endParaRPr>
          </a:p>
        </p:txBody>
      </p:sp>
      <p:sp>
        <p:nvSpPr>
          <p:cNvPr id="151554" name="Rectangle 2"/>
          <p:cNvSpPr>
            <a:spLocks noGrp="1" noChangeArrowheads="1"/>
          </p:cNvSpPr>
          <p:nvPr>
            <p:ph type="title" idx="4294967295"/>
          </p:nvPr>
        </p:nvSpPr>
        <p:spPr>
          <a:xfrm>
            <a:off x="1000125" y="857250"/>
            <a:ext cx="7072313" cy="1143000"/>
          </a:xfrm>
        </p:spPr>
        <p:txBody>
          <a:bodyPr lIns="92075" tIns="46038" rIns="92075" bIns="46038"/>
          <a:lstStyle/>
          <a:p>
            <a:r>
              <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rPr>
              <a:t>电话礼仪 </a:t>
            </a:r>
            <a:endParaRPr lang="zh-CN" altLang="en-US" sz="40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第五部分：电话礼仪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pic>
        <p:nvPicPr>
          <p:cNvPr id="151557" name="Picture 2" descr="D:\培训\Pagti帕格特人力资源工作室\龙洞系列讲座\高效沟通\图片\2008613102428671_2.jpg"/>
          <p:cNvPicPr>
            <a:picLocks noChangeAspect="1" noChangeArrowheads="1"/>
          </p:cNvPicPr>
          <p:nvPr/>
        </p:nvPicPr>
        <p:blipFill>
          <a:blip r:embed="rId1" cstate="print"/>
          <a:srcRect/>
          <a:stretch>
            <a:fillRect/>
          </a:stretch>
        </p:blipFill>
        <p:spPr bwMode="auto">
          <a:xfrm>
            <a:off x="0" y="3179763"/>
            <a:ext cx="5202238" cy="36782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第五部分：电话礼仪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4" name="Rectangle 2"/>
          <p:cNvSpPr txBox="1">
            <a:spLocks noChangeArrowheads="1"/>
          </p:cNvSpPr>
          <p:nvPr/>
        </p:nvSpPr>
        <p:spPr>
          <a:xfrm>
            <a:off x="571500" y="1071563"/>
            <a:ext cx="3357563" cy="1143000"/>
          </a:xfrm>
          <a:prstGeom prst="rect">
            <a:avLst/>
          </a:prstGeom>
        </p:spPr>
        <p:txBody>
          <a:bodyPr/>
          <a:lstStyle/>
          <a:p>
            <a:pPr algn="ctr">
              <a:defRPr/>
            </a:pPr>
            <a:r>
              <a:rPr lang="zh-CN" altLang="en-US" sz="3200" b="1" dirty="0">
                <a:latin typeface="微软雅黑" panose="020B0503020204020204" pitchFamily="34" charset="-122"/>
                <a:ea typeface="微软雅黑" panose="020B0503020204020204" pitchFamily="34" charset="-122"/>
                <a:cs typeface="+mj-cs"/>
              </a:rPr>
              <a:t>接电话 </a:t>
            </a:r>
            <a:endParaRPr lang="zh-CN" altLang="en-US" sz="3200" b="1" dirty="0">
              <a:latin typeface="微软雅黑" panose="020B0503020204020204" pitchFamily="34" charset="-122"/>
              <a:ea typeface="微软雅黑" panose="020B0503020204020204" pitchFamily="34" charset="-122"/>
              <a:cs typeface="+mj-cs"/>
            </a:endParaRPr>
          </a:p>
        </p:txBody>
      </p:sp>
      <p:sp>
        <p:nvSpPr>
          <p:cNvPr id="5" name="Rectangle 2"/>
          <p:cNvSpPr txBox="1">
            <a:spLocks noChangeArrowheads="1"/>
          </p:cNvSpPr>
          <p:nvPr/>
        </p:nvSpPr>
        <p:spPr>
          <a:xfrm>
            <a:off x="4357688" y="928688"/>
            <a:ext cx="4429125" cy="1143000"/>
          </a:xfrm>
          <a:prstGeom prst="rect">
            <a:avLst/>
          </a:prstGeom>
        </p:spPr>
        <p:txBody>
          <a:bodyPr/>
          <a:lstStyle/>
          <a:p>
            <a:pPr algn="ctr">
              <a:defRPr/>
            </a:pPr>
            <a:r>
              <a:rPr lang="zh-CN" altLang="en-US" sz="3200" b="1" dirty="0">
                <a:latin typeface="微软雅黑" panose="020B0503020204020204" pitchFamily="34" charset="-122"/>
                <a:ea typeface="微软雅黑" panose="020B0503020204020204" pitchFamily="34" charset="-122"/>
                <a:cs typeface="+mj-cs"/>
              </a:rPr>
              <a:t>打电话</a:t>
            </a:r>
            <a:r>
              <a:rPr lang="zh-CN" altLang="en-US" sz="4400" b="1" dirty="0">
                <a:solidFill>
                  <a:srgbClr val="FF33CC"/>
                </a:solidFill>
                <a:latin typeface="华文新魏" pitchFamily="2" charset="-122"/>
                <a:ea typeface="+mj-ea"/>
                <a:cs typeface="+mj-cs"/>
              </a:rPr>
              <a:t> </a:t>
            </a:r>
            <a:endParaRPr lang="zh-CN" altLang="en-US" sz="4400" b="1" dirty="0">
              <a:solidFill>
                <a:srgbClr val="FF33CC"/>
              </a:solidFill>
              <a:latin typeface="华文新魏" pitchFamily="2" charset="-122"/>
              <a:ea typeface="+mj-ea"/>
              <a:cs typeface="+mj-cs"/>
            </a:endParaRPr>
          </a:p>
        </p:txBody>
      </p:sp>
      <p:sp>
        <p:nvSpPr>
          <p:cNvPr id="153605" name="Rectangle 3"/>
          <p:cNvSpPr txBox="1">
            <a:spLocks noChangeArrowheads="1"/>
          </p:cNvSpPr>
          <p:nvPr/>
        </p:nvSpPr>
        <p:spPr bwMode="auto">
          <a:xfrm>
            <a:off x="571500" y="1857375"/>
            <a:ext cx="4572000" cy="5000625"/>
          </a:xfrm>
          <a:prstGeom prst="rect">
            <a:avLst/>
          </a:prstGeom>
          <a:noFill/>
          <a:ln w="9525">
            <a:noFill/>
            <a:miter lim="800000"/>
          </a:ln>
        </p:spPr>
        <p:txBody>
          <a:bodyPr/>
          <a:lstStyle/>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铃声响起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三声内拿起听筒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问候、自报家门、及确认对方名字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询问来电事项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再汇总确认来电事项</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礼貌地结束电话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挂电话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下箭头 6"/>
          <p:cNvSpPr/>
          <p:nvPr/>
        </p:nvSpPr>
        <p:spPr>
          <a:xfrm>
            <a:off x="1071538" y="2285992"/>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下箭头 7"/>
          <p:cNvSpPr/>
          <p:nvPr/>
        </p:nvSpPr>
        <p:spPr>
          <a:xfrm>
            <a:off x="1071538" y="307181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下箭头 8"/>
          <p:cNvSpPr/>
          <p:nvPr/>
        </p:nvSpPr>
        <p:spPr>
          <a:xfrm>
            <a:off x="1071538" y="378619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下箭头 9"/>
          <p:cNvSpPr/>
          <p:nvPr/>
        </p:nvSpPr>
        <p:spPr>
          <a:xfrm>
            <a:off x="1071538" y="450057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下箭头 10"/>
          <p:cNvSpPr/>
          <p:nvPr/>
        </p:nvSpPr>
        <p:spPr>
          <a:xfrm>
            <a:off x="1071538" y="521495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下箭头 11"/>
          <p:cNvSpPr/>
          <p:nvPr/>
        </p:nvSpPr>
        <p:spPr>
          <a:xfrm>
            <a:off x="1071538" y="6000768"/>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Rectangle 3"/>
          <p:cNvSpPr txBox="1">
            <a:spLocks noChangeArrowheads="1"/>
          </p:cNvSpPr>
          <p:nvPr/>
        </p:nvSpPr>
        <p:spPr bwMode="auto">
          <a:xfrm>
            <a:off x="5286375" y="1857375"/>
            <a:ext cx="4286250" cy="5000625"/>
          </a:xfrm>
          <a:prstGeom prst="rect">
            <a:avLst/>
          </a:prstGeom>
          <a:noFill/>
          <a:ln w="9525">
            <a:noFill/>
            <a:miter lim="800000"/>
          </a:ln>
        </p:spPr>
        <p:txBody>
          <a:bodyPr/>
          <a:lstStyle/>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做好准备</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问候、自我介绍</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确定对方及问候</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说明来电事项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再汇总确认 </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礼貌地结束谈话</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ct val="20000"/>
              </a:spcBef>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挂断电话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下箭头 13"/>
          <p:cNvSpPr/>
          <p:nvPr/>
        </p:nvSpPr>
        <p:spPr>
          <a:xfrm>
            <a:off x="5857884" y="235743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下箭头 14"/>
          <p:cNvSpPr/>
          <p:nvPr/>
        </p:nvSpPr>
        <p:spPr>
          <a:xfrm>
            <a:off x="5857884" y="3000372"/>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下箭头 15"/>
          <p:cNvSpPr/>
          <p:nvPr/>
        </p:nvSpPr>
        <p:spPr>
          <a:xfrm>
            <a:off x="5857884" y="378619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下箭头 16"/>
          <p:cNvSpPr/>
          <p:nvPr/>
        </p:nvSpPr>
        <p:spPr>
          <a:xfrm>
            <a:off x="5857884" y="450057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下箭头 17"/>
          <p:cNvSpPr/>
          <p:nvPr/>
        </p:nvSpPr>
        <p:spPr>
          <a:xfrm>
            <a:off x="5857884" y="5214950"/>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下箭头 18"/>
          <p:cNvSpPr/>
          <p:nvPr/>
        </p:nvSpPr>
        <p:spPr>
          <a:xfrm>
            <a:off x="5857884" y="6000768"/>
            <a:ext cx="214314" cy="214314"/>
          </a:xfrm>
          <a:prstGeom prst="downArrow">
            <a:avLst/>
          </a:prstGeom>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2" descr="C:\Documents and Settings\Administrator.WWW-D1797C5692D\桌面\2商务礼仪\素材\3D设计 第三辑\3D设计-3-11.jpg"/>
          <p:cNvPicPr>
            <a:picLocks noChangeAspect="1" noChangeArrowheads="1"/>
          </p:cNvPicPr>
          <p:nvPr/>
        </p:nvPicPr>
        <p:blipFill>
          <a:blip r:embed="rId1" cstate="print"/>
          <a:srcRect/>
          <a:stretch>
            <a:fillRect/>
          </a:stretch>
        </p:blipFill>
        <p:spPr bwMode="auto">
          <a:xfrm>
            <a:off x="3500438" y="2643188"/>
            <a:ext cx="5851525" cy="3657600"/>
          </a:xfrm>
          <a:prstGeom prst="rect">
            <a:avLst/>
          </a:prstGeom>
          <a:noFill/>
          <a:ln w="9525">
            <a:noFill/>
            <a:miter lim="800000"/>
            <a:headEnd/>
            <a:tailEnd/>
          </a:ln>
        </p:spPr>
      </p:pic>
      <p:sp>
        <p:nvSpPr>
          <p:cNvPr id="154626" name="Rectangle 2"/>
          <p:cNvSpPr>
            <a:spLocks noGrp="1" noChangeArrowheads="1"/>
          </p:cNvSpPr>
          <p:nvPr>
            <p:ph type="title"/>
          </p:nvPr>
        </p:nvSpPr>
        <p:spPr>
          <a:xfrm>
            <a:off x="500063" y="1000125"/>
            <a:ext cx="8229600" cy="1000125"/>
          </a:xfrm>
        </p:spPr>
        <p:txBody>
          <a:bodyPr/>
          <a:lstStyle/>
          <a:p>
            <a:r>
              <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rPr>
              <a:t>转接、代接电话</a:t>
            </a:r>
            <a:endParaRPr lang="zh-CN" altLang="en-US" sz="36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4627" name="Rectangle 3"/>
          <p:cNvSpPr>
            <a:spLocks noGrp="1" noChangeArrowheads="1"/>
          </p:cNvSpPr>
          <p:nvPr>
            <p:ph type="body" idx="1"/>
          </p:nvPr>
        </p:nvSpPr>
        <p:spPr>
          <a:xfrm>
            <a:off x="857250" y="2428875"/>
            <a:ext cx="3578225" cy="2414588"/>
          </a:xfrm>
        </p:spPr>
        <p:txBody>
          <a:bodyPr/>
          <a:lstStyle/>
          <a:p>
            <a:pPr>
              <a:buFont typeface="Wingdings" panose="05000000000000000000" pitchFamily="2" charset="2"/>
              <a:buChar char="p"/>
            </a:pPr>
            <a:r>
              <a:rPr lang="zh-CN" altLang="en-US" smtClean="0">
                <a:latin typeface="微软雅黑" panose="020B0503020204020204" pitchFamily="34" charset="-122"/>
                <a:ea typeface="微软雅黑" panose="020B0503020204020204" pitchFamily="34" charset="-122"/>
                <a:cs typeface="微软雅黑" panose="020B0503020204020204" pitchFamily="34" charset="-122"/>
              </a:rPr>
              <a:t>  姓名</a:t>
            </a:r>
            <a:endParaRPr lang="zh-CN" altLang="en-US"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p"/>
            </a:pPr>
            <a:r>
              <a:rPr lang="zh-CN" altLang="en-US" smtClean="0">
                <a:latin typeface="微软雅黑" panose="020B0503020204020204" pitchFamily="34" charset="-122"/>
                <a:ea typeface="微软雅黑" panose="020B0503020204020204" pitchFamily="34" charset="-122"/>
                <a:cs typeface="微软雅黑" panose="020B0503020204020204" pitchFamily="34" charset="-122"/>
              </a:rPr>
              <a:t>  口信</a:t>
            </a:r>
            <a:endParaRPr lang="zh-CN" altLang="en-US"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p"/>
            </a:pPr>
            <a:r>
              <a:rPr lang="zh-CN" altLang="en-US" smtClean="0">
                <a:latin typeface="微软雅黑" panose="020B0503020204020204" pitchFamily="34" charset="-122"/>
                <a:ea typeface="微软雅黑" panose="020B0503020204020204" pitchFamily="34" charset="-122"/>
                <a:cs typeface="微软雅黑" panose="020B0503020204020204" pitchFamily="34" charset="-122"/>
              </a:rPr>
              <a:t>  通讯方式</a:t>
            </a:r>
            <a:endParaRPr lang="zh-CN" altLang="en-US"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第五部分：电话礼仪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214313" y="428625"/>
            <a:ext cx="9358312" cy="6715125"/>
          </a:xfrm>
          <a:solidFill>
            <a:schemeClr val="bg1"/>
          </a:solidFill>
        </p:spPr>
        <p:txBody>
          <a:bodyPr/>
          <a:lstStyle/>
          <a:p>
            <a:pPr>
              <a:buFont typeface="Arial" panose="020B0604020202020204" pitchFamily="34" charset="0"/>
              <a:buNone/>
            </a:pPr>
            <a:endPar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endPar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buNone/>
            </a:pPr>
            <a:endPar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听到电话铃响，若口中正嚼东西</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听到电话铃响，若正嬉笑或争执</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电话来时正和来客交谈</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lgn="just">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正通电话时有客来访</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lgn="just">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如果对方打错电话</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如果电话掉线怎么办</a:t>
            </a:r>
            <a:endParaRPr lang="en-US" altLang="zh-CN"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如果自己不知道如何回答</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lgn="just">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对方喋喋不休</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Char char="ü"/>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接到投诉电话</a:t>
            </a:r>
            <a:endParaRPr lang="zh-CN" altLang="en-US" sz="2400" smtClean="0">
              <a:latin typeface="微软雅黑" panose="020B0503020204020204" pitchFamily="34" charset="-122"/>
              <a:ea typeface="微软雅黑" panose="020B0503020204020204" pitchFamily="34" charset="-122"/>
              <a:cs typeface="微软雅黑" panose="020B0503020204020204" pitchFamily="34" charset="-122"/>
            </a:endParaRPr>
          </a:p>
          <a:p>
            <a:pPr>
              <a:buFont typeface="Wingdings" panose="05000000000000000000" pitchFamily="2" charset="2"/>
              <a:buNone/>
            </a:pPr>
            <a:endParaRPr lang="zh-CN" altLang="en-US" sz="2800" b="1" smtClean="0">
              <a:latin typeface="楷体_GB2312" pitchFamily="49" charset="-122"/>
            </a:endParaRPr>
          </a:p>
          <a:p>
            <a:pPr>
              <a:buFont typeface="Wingdings" panose="05000000000000000000" pitchFamily="2" charset="2"/>
              <a:buNone/>
            </a:pPr>
            <a:endParaRPr lang="en-US" altLang="zh-CN" sz="2800" b="1" smtClean="0">
              <a:latin typeface="楷体_GB2312" pitchFamily="49" charset="-122"/>
            </a:endParaRPr>
          </a:p>
        </p:txBody>
      </p:sp>
      <p:graphicFrame>
        <p:nvGraphicFramePr>
          <p:cNvPr id="10242" name="Object 5">
            <a:hlinkClick r:id="" action="ppaction://ole?verb=0"/>
          </p:cNvPr>
          <p:cNvGraphicFramePr>
            <a:graphicFrameLocks noGrp="1"/>
          </p:cNvGraphicFramePr>
          <p:nvPr/>
        </p:nvGraphicFramePr>
        <p:xfrm>
          <a:off x="5572125" y="3357563"/>
          <a:ext cx="3168650" cy="3265487"/>
        </p:xfrm>
        <a:graphic>
          <a:graphicData uri="http://schemas.openxmlformats.org/presentationml/2006/ole">
            <mc:AlternateContent xmlns:mc="http://schemas.openxmlformats.org/markup-compatibility/2006">
              <mc:Choice xmlns:v="urn:schemas-microsoft-com:vml" Requires="v">
                <p:oleObj spid="_x0000_s2049" name="Microsoft ClipArt Gallery" r:id="rId1" imgW="10058400" imgH="19297650" progId="">
                  <p:embed/>
                </p:oleObj>
              </mc:Choice>
              <mc:Fallback>
                <p:oleObj name="Microsoft ClipArt Gallery" r:id="rId1" imgW="10058400" imgH="19297650" progId="">
                  <p:embed/>
                  <p:pic>
                    <p:nvPicPr>
                      <p:cNvPr id="0" name="图片 2048"/>
                      <p:cNvPicPr>
                        <a:picLocks noGrp="1"/>
                      </p:cNvPicPr>
                      <p:nvPr/>
                    </p:nvPicPr>
                    <p:blipFill>
                      <a:blip r:embed="rId2"/>
                      <a:stretch>
                        <a:fillRect/>
                      </a:stretch>
                    </p:blipFill>
                    <p:spPr>
                      <a:xfrm>
                        <a:off x="5572125" y="3357563"/>
                        <a:ext cx="3168650" cy="3265487"/>
                      </a:xfrm>
                      <a:prstGeom prst="rect">
                        <a:avLst/>
                      </a:prstGeom>
                      <a:noFill/>
                      <a:ln w="12700">
                        <a:noFill/>
                      </a:ln>
                    </p:spPr>
                  </p:pic>
                </p:oleObj>
              </mc:Fallback>
            </mc:AlternateContent>
          </a:graphicData>
        </a:graphic>
      </p:graphicFrame>
      <p:sp>
        <p:nvSpPr>
          <p:cNvPr id="10244" name="矩形 7"/>
          <p:cNvSpPr>
            <a:spLocks noChangeArrowheads="1"/>
          </p:cNvSpPr>
          <p:nvPr/>
        </p:nvSpPr>
        <p:spPr bwMode="auto">
          <a:xfrm>
            <a:off x="1547813" y="5445125"/>
            <a:ext cx="363537" cy="519113"/>
          </a:xfrm>
          <a:prstGeom prst="rect">
            <a:avLst/>
          </a:prstGeom>
          <a:noFill/>
          <a:ln w="9525">
            <a:noFill/>
            <a:miter lim="800000"/>
          </a:ln>
        </p:spPr>
        <p:txBody>
          <a:bodyPr wrap="none">
            <a:spAutoFit/>
          </a:bodyPr>
          <a:lstStyle/>
          <a:p>
            <a:r>
              <a:rPr kumimoji="1" lang="en-US" altLang="zh-CN" sz="2800" b="1">
                <a:latin typeface="楷体_GB2312" pitchFamily="49" charset="-122"/>
                <a:cs typeface="Times New Roman" panose="02020603050405020304" pitchFamily="18" charset="0"/>
              </a:rPr>
              <a:t> </a:t>
            </a:r>
            <a:endParaRPr kumimoji="1" lang="en-US" altLang="zh-CN" sz="2800">
              <a:latin typeface="Times New Roman" panose="02020603050405020304" pitchFamily="18" charset="0"/>
              <a:cs typeface="Times New Roman" panose="02020603050405020304" pitchFamily="18" charset="0"/>
            </a:endParaRPr>
          </a:p>
        </p:txBody>
      </p:sp>
      <p:sp>
        <p:nvSpPr>
          <p:cNvPr id="10245" name="椭圆 8"/>
          <p:cNvSpPr>
            <a:spLocks noChangeArrowheads="1"/>
          </p:cNvSpPr>
          <p:nvPr/>
        </p:nvSpPr>
        <p:spPr bwMode="auto">
          <a:xfrm>
            <a:off x="5429250" y="2286000"/>
            <a:ext cx="3200400" cy="914400"/>
          </a:xfrm>
          <a:prstGeom prst="ellipse">
            <a:avLst/>
          </a:prstGeom>
          <a:solidFill>
            <a:schemeClr val="accent1"/>
          </a:solidFill>
          <a:ln w="9525" algn="ctr">
            <a:solidFill>
              <a:schemeClr val="tx1"/>
            </a:solidFill>
            <a:miter lim="800000"/>
          </a:ln>
        </p:spPr>
        <p:txBody>
          <a:bodyPr wrap="none"/>
          <a:lstStyle/>
          <a:p>
            <a:endParaRPr kumimoji="1" lang="zh-CN" altLang="zh-CN" sz="2400">
              <a:latin typeface="Times New Roman" panose="02020603050405020304" pitchFamily="18" charset="0"/>
            </a:endParaRPr>
          </a:p>
        </p:txBody>
      </p:sp>
      <p:sp>
        <p:nvSpPr>
          <p:cNvPr id="10246" name="TextBox 9"/>
          <p:cNvSpPr txBox="1">
            <a:spLocks noChangeArrowheads="1"/>
          </p:cNvSpPr>
          <p:nvPr/>
        </p:nvSpPr>
        <p:spPr bwMode="auto">
          <a:xfrm>
            <a:off x="6786563" y="2571750"/>
            <a:ext cx="2643187" cy="584200"/>
          </a:xfrm>
          <a:prstGeom prst="rect">
            <a:avLst/>
          </a:prstGeom>
          <a:noFill/>
          <a:ln w="9525">
            <a:noFill/>
            <a:miter lim="800000"/>
          </a:ln>
        </p:spPr>
        <p:txBody>
          <a:bodyPr>
            <a:spAutoFit/>
          </a:bodyPr>
          <a:lstStyle/>
          <a:p>
            <a:r>
              <a:rPr kumimoji="1" lang="zh-CN" altLang="en-US" sz="3200" b="1">
                <a:solidFill>
                  <a:srgbClr val="FF00FF"/>
                </a:solidFill>
                <a:latin typeface="楷体_GB2312" pitchFamily="49" charset="-122"/>
              </a:rPr>
              <a:t>怎么办？</a:t>
            </a:r>
            <a:r>
              <a:rPr kumimoji="1" lang="zh-CN" altLang="en-US" sz="3200">
                <a:latin typeface="楷体_GB2312" pitchFamily="49" charset="-122"/>
              </a:rPr>
              <a:t> </a:t>
            </a:r>
            <a:endParaRPr kumimoji="1" lang="zh-CN" altLang="en-US" sz="3200">
              <a:latin typeface="楷体_GB2312" pitchFamily="49" charset="-122"/>
            </a:endParaRPr>
          </a:p>
        </p:txBody>
      </p:sp>
      <p:sp>
        <p:nvSpPr>
          <p:cNvPr id="8"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第五部分：电话礼仪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2" name="文本框 1"/>
          <p:cNvSpPr txBox="1"/>
          <p:nvPr/>
        </p:nvSpPr>
        <p:spPr>
          <a:xfrm>
            <a:off x="428625" y="6311900"/>
            <a:ext cx="6519545" cy="36576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7" name="图片 1" descr="gb.wallpapersking3.jpg"/>
          <p:cNvPicPr>
            <a:picLocks noChangeAspect="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3" name="圆角矩形 2"/>
          <p:cNvSpPr/>
          <p:nvPr/>
        </p:nvSpPr>
        <p:spPr bwMode="auto">
          <a:xfrm rot="21383559">
            <a:off x="1092200" y="5000625"/>
            <a:ext cx="6856413" cy="862013"/>
          </a:xfrm>
          <a:prstGeom prst="roundRect">
            <a:avLst/>
          </a:prstGeom>
          <a:solidFill>
            <a:schemeClr val="accent6">
              <a:lumMod val="75000"/>
              <a:alpha val="79000"/>
            </a:schemeClr>
          </a:solidFill>
          <a:ln w="9525" cap="flat" cmpd="sng" algn="ctr">
            <a:noFill/>
            <a:prstDash val="solid"/>
            <a:round/>
            <a:headEnd type="none" w="med" len="med"/>
            <a:tailEnd type="none" w="med" len="med"/>
          </a:ln>
          <a:effectLst/>
        </p:spPr>
        <p:txBody>
          <a:bodyPr/>
          <a:lstStyle/>
          <a:p>
            <a:pPr>
              <a:defRPr/>
            </a:pPr>
            <a:endParaRPr lang="zh-CN" altLang="en-US">
              <a:solidFill>
                <a:schemeClr val="accent6">
                  <a:lumMod val="75000"/>
                </a:schemeClr>
              </a:solidFill>
              <a:latin typeface="Arial" panose="020B0604020202020204" pitchFamily="34" charset="0"/>
              <a:ea typeface="宋体" panose="02010600030101010101" pitchFamily="2" charset="-122"/>
            </a:endParaRPr>
          </a:p>
        </p:txBody>
      </p:sp>
      <p:sp>
        <p:nvSpPr>
          <p:cNvPr id="4" name="TextBox 3"/>
          <p:cNvSpPr txBox="1"/>
          <p:nvPr/>
        </p:nvSpPr>
        <p:spPr>
          <a:xfrm rot="21383559">
            <a:off x="1227138" y="5126038"/>
            <a:ext cx="6261100" cy="584200"/>
          </a:xfrm>
          <a:prstGeom prst="rect">
            <a:avLst/>
          </a:prstGeom>
          <a:noFill/>
        </p:spPr>
        <p:txBody>
          <a:bodyPr>
            <a:spAutoFit/>
          </a:bodyPr>
          <a:lstStyle/>
          <a:p>
            <a:pPr>
              <a:defRPr/>
            </a:pPr>
            <a:r>
              <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第六部分：餐饮礼仪</a:t>
            </a:r>
            <a:endPar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43"/>
          <p:cNvSpPr>
            <a:spLocks noChangeArrowheads="1"/>
          </p:cNvSpPr>
          <p:nvPr/>
        </p:nvSpPr>
        <p:spPr bwMode="auto">
          <a:xfrm>
            <a:off x="1857375" y="785813"/>
            <a:ext cx="5929313" cy="642937"/>
          </a:xfrm>
          <a:prstGeom prst="roundRect">
            <a:avLst>
              <a:gd name="adj" fmla="val 10762"/>
            </a:avLst>
          </a:prstGeom>
        </p:spPr>
        <p:style>
          <a:lnRef idx="1">
            <a:schemeClr val="accent1"/>
          </a:lnRef>
          <a:fillRef idx="3">
            <a:schemeClr val="accent1"/>
          </a:fillRef>
          <a:effectRef idx="2">
            <a:schemeClr val="accent1"/>
          </a:effectRef>
          <a:fontRef idx="minor">
            <a:schemeClr val="lt1"/>
          </a:fontRef>
        </p:style>
        <p:txBody>
          <a:bodyPr/>
          <a:lstStyle/>
          <a:p>
            <a:pPr>
              <a:defRPr/>
            </a:pPr>
            <a:endParaRPr lang="zh-CN" altLang="en-US">
              <a:solidFill>
                <a:schemeClr val="tx1"/>
              </a:solidFill>
            </a:endParaRPr>
          </a:p>
        </p:txBody>
      </p:sp>
      <p:sp>
        <p:nvSpPr>
          <p:cNvPr id="15" name="TextBox 14"/>
          <p:cNvSpPr txBox="1"/>
          <p:nvPr/>
        </p:nvSpPr>
        <p:spPr>
          <a:xfrm>
            <a:off x="1928813" y="785813"/>
            <a:ext cx="5786437" cy="584200"/>
          </a:xfrm>
          <a:prstGeom prst="rect">
            <a:avLst/>
          </a:prstGeom>
          <a:noFill/>
        </p:spPr>
        <p:txBody>
          <a:bodyPr>
            <a:spAutoFit/>
          </a:bodyPr>
          <a:lstStyle/>
          <a:p>
            <a:pPr algn="ctr">
              <a:defRPr/>
            </a:pPr>
            <a:r>
              <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主要内容</a:t>
            </a:r>
            <a:endParaRPr lang="zh-CN" altLang="en-US" sz="32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89091" name="TextBox 42"/>
          <p:cNvSpPr txBox="1">
            <a:spLocks noChangeArrowheads="1"/>
          </p:cNvSpPr>
          <p:nvPr/>
        </p:nvSpPr>
        <p:spPr bwMode="auto">
          <a:xfrm>
            <a:off x="2500313" y="1714500"/>
            <a:ext cx="4429125" cy="4708525"/>
          </a:xfrm>
          <a:prstGeom prst="rect">
            <a:avLst/>
          </a:prstGeom>
          <a:noFill/>
          <a:ln w="9525">
            <a:noFill/>
            <a:miter lim="800000"/>
          </a:ln>
        </p:spPr>
        <p:txBody>
          <a:bodyPr>
            <a:spAutoFit/>
          </a:bodyPr>
          <a:lstStyle/>
          <a:p>
            <a:pPr>
              <a:lnSpc>
                <a:spcPct val="250000"/>
              </a:lnSpc>
            </a:pPr>
            <a:r>
              <a:rPr lang="zh-CN" altLang="en-US" sz="2000">
                <a:latin typeface="黑体" panose="02010609060101010101" pitchFamily="49" charset="-122"/>
                <a:ea typeface="黑体" panose="02010609060101010101" pitchFamily="49" charset="-122"/>
              </a:rPr>
              <a:t>第一部分：认知礼仪</a:t>
            </a:r>
            <a:endParaRPr lang="en-US" altLang="zh-CN" sz="2000">
              <a:latin typeface="黑体" panose="02010609060101010101" pitchFamily="49" charset="-122"/>
              <a:ea typeface="黑体" panose="02010609060101010101" pitchFamily="49" charset="-122"/>
            </a:endParaRPr>
          </a:p>
          <a:p>
            <a:pPr>
              <a:lnSpc>
                <a:spcPct val="250000"/>
              </a:lnSpc>
            </a:pPr>
            <a:r>
              <a:rPr lang="zh-CN" altLang="en-US" sz="2000">
                <a:latin typeface="黑体" panose="02010609060101010101" pitchFamily="49" charset="-122"/>
                <a:ea typeface="黑体" panose="02010609060101010101" pitchFamily="49" charset="-122"/>
              </a:rPr>
              <a:t>第二部分：仪表礼仪</a:t>
            </a:r>
            <a:endParaRPr lang="en-US" altLang="zh-CN" sz="2000">
              <a:latin typeface="黑体" panose="02010609060101010101" pitchFamily="49" charset="-122"/>
              <a:ea typeface="黑体" panose="02010609060101010101" pitchFamily="49" charset="-122"/>
            </a:endParaRPr>
          </a:p>
          <a:p>
            <a:pPr>
              <a:lnSpc>
                <a:spcPct val="250000"/>
              </a:lnSpc>
            </a:pPr>
            <a:r>
              <a:rPr lang="zh-CN" altLang="en-US" sz="2000">
                <a:latin typeface="黑体" panose="02010609060101010101" pitchFamily="49" charset="-122"/>
                <a:ea typeface="黑体" panose="02010609060101010101" pitchFamily="49" charset="-122"/>
              </a:rPr>
              <a:t>第三部分：仪态礼仪</a:t>
            </a:r>
            <a:endParaRPr lang="en-US" altLang="zh-CN" sz="2000">
              <a:latin typeface="黑体" panose="02010609060101010101" pitchFamily="49" charset="-122"/>
              <a:ea typeface="黑体" panose="02010609060101010101" pitchFamily="49" charset="-122"/>
            </a:endParaRPr>
          </a:p>
          <a:p>
            <a:pPr>
              <a:lnSpc>
                <a:spcPct val="250000"/>
              </a:lnSpc>
            </a:pPr>
            <a:r>
              <a:rPr lang="zh-CN" altLang="en-US" sz="2000">
                <a:latin typeface="黑体" panose="02010609060101010101" pitchFamily="49" charset="-122"/>
                <a:ea typeface="黑体" panose="02010609060101010101" pitchFamily="49" charset="-122"/>
              </a:rPr>
              <a:t>第四部分：商务会面礼仪</a:t>
            </a:r>
            <a:endParaRPr lang="en-US" altLang="zh-CN" sz="2000">
              <a:latin typeface="黑体" panose="02010609060101010101" pitchFamily="49" charset="-122"/>
              <a:ea typeface="黑体" panose="02010609060101010101" pitchFamily="49" charset="-122"/>
            </a:endParaRPr>
          </a:p>
          <a:p>
            <a:pPr>
              <a:lnSpc>
                <a:spcPct val="250000"/>
              </a:lnSpc>
            </a:pPr>
            <a:r>
              <a:rPr lang="zh-CN" altLang="en-US" sz="2000">
                <a:latin typeface="黑体" panose="02010609060101010101" pitchFamily="49" charset="-122"/>
                <a:ea typeface="黑体" panose="02010609060101010101" pitchFamily="49" charset="-122"/>
              </a:rPr>
              <a:t>第五部分：电话礼仪</a:t>
            </a:r>
            <a:endParaRPr lang="en-US" altLang="zh-CN" sz="2000">
              <a:latin typeface="黑体" panose="02010609060101010101" pitchFamily="49" charset="-122"/>
              <a:ea typeface="黑体" panose="02010609060101010101" pitchFamily="49" charset="-122"/>
            </a:endParaRPr>
          </a:p>
          <a:p>
            <a:pPr>
              <a:lnSpc>
                <a:spcPct val="250000"/>
              </a:lnSpc>
            </a:pPr>
            <a:r>
              <a:rPr lang="zh-CN" altLang="en-US" sz="2000">
                <a:latin typeface="黑体" panose="02010609060101010101" pitchFamily="49" charset="-122"/>
                <a:ea typeface="黑体" panose="02010609060101010101" pitchFamily="49" charset="-122"/>
              </a:rPr>
              <a:t>第六部分：餐饮礼仪</a:t>
            </a:r>
            <a:endParaRPr lang="en-US" altLang="zh-CN" sz="2000">
              <a:latin typeface="黑体" panose="02010609060101010101" pitchFamily="49" charset="-122"/>
              <a:ea typeface="黑体" panose="02010609060101010101" pitchFamily="49" charset="-122"/>
            </a:endParaRPr>
          </a:p>
        </p:txBody>
      </p:sp>
      <p:cxnSp>
        <p:nvCxnSpPr>
          <p:cNvPr id="89092" name="直接连接符 19"/>
          <p:cNvCxnSpPr>
            <a:cxnSpLocks noChangeShapeType="1"/>
          </p:cNvCxnSpPr>
          <p:nvPr/>
        </p:nvCxnSpPr>
        <p:spPr bwMode="auto">
          <a:xfrm>
            <a:off x="2000250" y="2500313"/>
            <a:ext cx="5715000" cy="1587"/>
          </a:xfrm>
          <a:prstGeom prst="line">
            <a:avLst/>
          </a:prstGeom>
          <a:noFill/>
          <a:ln w="9525" algn="ctr">
            <a:solidFill>
              <a:srgbClr val="0070C0"/>
            </a:solidFill>
            <a:prstDash val="sysDot"/>
            <a:round/>
          </a:ln>
        </p:spPr>
      </p:cxnSp>
      <p:cxnSp>
        <p:nvCxnSpPr>
          <p:cNvPr id="89093" name="直接连接符 20"/>
          <p:cNvCxnSpPr>
            <a:cxnSpLocks noChangeShapeType="1"/>
          </p:cNvCxnSpPr>
          <p:nvPr/>
        </p:nvCxnSpPr>
        <p:spPr bwMode="auto">
          <a:xfrm>
            <a:off x="2000250" y="3286125"/>
            <a:ext cx="5715000" cy="1588"/>
          </a:xfrm>
          <a:prstGeom prst="line">
            <a:avLst/>
          </a:prstGeom>
          <a:noFill/>
          <a:ln w="9525" algn="ctr">
            <a:solidFill>
              <a:srgbClr val="0070C0"/>
            </a:solidFill>
            <a:prstDash val="sysDot"/>
            <a:round/>
          </a:ln>
        </p:spPr>
      </p:cxnSp>
      <p:cxnSp>
        <p:nvCxnSpPr>
          <p:cNvPr id="89094" name="直接连接符 21"/>
          <p:cNvCxnSpPr>
            <a:cxnSpLocks noChangeShapeType="1"/>
          </p:cNvCxnSpPr>
          <p:nvPr/>
        </p:nvCxnSpPr>
        <p:spPr bwMode="auto">
          <a:xfrm>
            <a:off x="2071688" y="4071938"/>
            <a:ext cx="5715000" cy="1587"/>
          </a:xfrm>
          <a:prstGeom prst="line">
            <a:avLst/>
          </a:prstGeom>
          <a:noFill/>
          <a:ln w="9525" algn="ctr">
            <a:solidFill>
              <a:srgbClr val="0070C0"/>
            </a:solidFill>
            <a:prstDash val="sysDot"/>
            <a:round/>
          </a:ln>
        </p:spPr>
      </p:cxnSp>
      <p:cxnSp>
        <p:nvCxnSpPr>
          <p:cNvPr id="89095" name="直接连接符 22"/>
          <p:cNvCxnSpPr>
            <a:cxnSpLocks noChangeShapeType="1"/>
          </p:cNvCxnSpPr>
          <p:nvPr/>
        </p:nvCxnSpPr>
        <p:spPr bwMode="auto">
          <a:xfrm>
            <a:off x="2071688" y="4786313"/>
            <a:ext cx="5715000" cy="1587"/>
          </a:xfrm>
          <a:prstGeom prst="line">
            <a:avLst/>
          </a:prstGeom>
          <a:noFill/>
          <a:ln w="9525" algn="ctr">
            <a:solidFill>
              <a:srgbClr val="0070C0"/>
            </a:solidFill>
            <a:prstDash val="sysDot"/>
            <a:round/>
          </a:ln>
        </p:spPr>
      </p:cxnSp>
      <p:cxnSp>
        <p:nvCxnSpPr>
          <p:cNvPr id="89096" name="直接连接符 22"/>
          <p:cNvCxnSpPr>
            <a:cxnSpLocks noChangeShapeType="1"/>
          </p:cNvCxnSpPr>
          <p:nvPr/>
        </p:nvCxnSpPr>
        <p:spPr bwMode="auto">
          <a:xfrm>
            <a:off x="2071688" y="5572125"/>
            <a:ext cx="5715000" cy="1588"/>
          </a:xfrm>
          <a:prstGeom prst="line">
            <a:avLst/>
          </a:prstGeom>
          <a:noFill/>
          <a:ln w="9525" algn="ctr">
            <a:solidFill>
              <a:srgbClr val="0070C0"/>
            </a:solidFill>
            <a:prstDash val="sysDot"/>
            <a:round/>
          </a:ln>
        </p:spPr>
      </p:cxnSp>
      <p:cxnSp>
        <p:nvCxnSpPr>
          <p:cNvPr id="89097" name="直接连接符 22"/>
          <p:cNvCxnSpPr>
            <a:cxnSpLocks noChangeShapeType="1"/>
          </p:cNvCxnSpPr>
          <p:nvPr/>
        </p:nvCxnSpPr>
        <p:spPr bwMode="auto">
          <a:xfrm>
            <a:off x="2071688" y="6286500"/>
            <a:ext cx="5715000" cy="1588"/>
          </a:xfrm>
          <a:prstGeom prst="line">
            <a:avLst/>
          </a:prstGeom>
          <a:noFill/>
          <a:ln w="9525" algn="ctr">
            <a:solidFill>
              <a:srgbClr val="0070C0"/>
            </a:solidFill>
            <a:prstDash val="sysDot"/>
            <a:round/>
          </a:ln>
        </p:spPr>
      </p:cxnSp>
      <p:sp>
        <p:nvSpPr>
          <p:cNvPr id="2" name="文本框 1"/>
          <p:cNvSpPr txBox="1"/>
          <p:nvPr/>
        </p:nvSpPr>
        <p:spPr>
          <a:xfrm>
            <a:off x="227330" y="6317615"/>
            <a:ext cx="8737600" cy="36576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第六部分：餐饮礼仪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5" name="Rectangle 2"/>
          <p:cNvSpPr txBox="1">
            <a:spLocks noChangeArrowheads="1"/>
          </p:cNvSpPr>
          <p:nvPr/>
        </p:nvSpPr>
        <p:spPr>
          <a:xfrm>
            <a:off x="571500" y="1000125"/>
            <a:ext cx="7772400" cy="762000"/>
          </a:xfrm>
          <a:prstGeom prst="rect">
            <a:avLst/>
          </a:prstGeom>
        </p:spPr>
        <p:txBody>
          <a:bodyPr/>
          <a:lstStyle/>
          <a:p>
            <a:pPr algn="ctr">
              <a:defRPr/>
            </a:pPr>
            <a:r>
              <a:rPr lang="zh-CN" altLang="en-US" sz="4000" b="1" dirty="0">
                <a:latin typeface="微软雅黑" panose="020B0503020204020204" pitchFamily="34" charset="-122"/>
                <a:ea typeface="微软雅黑" panose="020B0503020204020204" pitchFamily="34" charset="-122"/>
                <a:cs typeface="+mj-cs"/>
              </a:rPr>
              <a:t>酒水礼仪</a:t>
            </a:r>
            <a:endParaRPr lang="zh-CN" altLang="en-US" sz="4000" b="1" dirty="0">
              <a:latin typeface="微软雅黑" panose="020B0503020204020204" pitchFamily="34" charset="-122"/>
              <a:ea typeface="微软雅黑" panose="020B0503020204020204" pitchFamily="34" charset="-122"/>
              <a:cs typeface="+mj-cs"/>
            </a:endParaRPr>
          </a:p>
        </p:txBody>
      </p:sp>
      <p:sp>
        <p:nvSpPr>
          <p:cNvPr id="7" name="Rectangle 3"/>
          <p:cNvSpPr txBox="1">
            <a:spLocks noChangeArrowheads="1"/>
          </p:cNvSpPr>
          <p:nvPr/>
        </p:nvSpPr>
        <p:spPr bwMode="auto">
          <a:xfrm>
            <a:off x="357188" y="1857375"/>
            <a:ext cx="8534400" cy="4357688"/>
          </a:xfrm>
          <a:prstGeom prst="rect">
            <a:avLst/>
          </a:prstGeom>
          <a:noFill/>
          <a:ln w="9525">
            <a:noFill/>
            <a:miter lim="800000"/>
          </a:ln>
          <a:effectLst/>
        </p:spPr>
        <p:txBody>
          <a:bodyPr/>
          <a:lstStyle/>
          <a:p>
            <a:pPr marL="457200" indent="-457200">
              <a:spcBef>
                <a:spcPct val="20000"/>
              </a:spcBef>
              <a:buSzPct val="75000"/>
              <a:buFont typeface="Wingdings" panose="05000000000000000000" pitchFamily="2" charset="2"/>
              <a:buChar char="n"/>
              <a:defRPr/>
            </a:pPr>
            <a:r>
              <a:rPr kumimoji="1" lang="zh-CN" altLang="en-US" sz="2000" kern="0" dirty="0">
                <a:solidFill>
                  <a:srgbClr val="5B5249"/>
                </a:solidFill>
                <a:latin typeface="微软雅黑" panose="020B0503020204020204" pitchFamily="34" charset="-122"/>
                <a:ea typeface="微软雅黑" panose="020B0503020204020204" pitchFamily="34" charset="-122"/>
              </a:rPr>
              <a:t>斟酒顺序：可先为尊长、嘉宾斟酒。也可以依顺时针方向，从自己所坐之处开始。</a:t>
            </a:r>
            <a:endParaRPr kumimoji="1" lang="zh-CN" altLang="en-US" sz="2000" kern="0" dirty="0">
              <a:solidFill>
                <a:srgbClr val="5B5249"/>
              </a:solidFill>
              <a:latin typeface="微软雅黑" panose="020B0503020204020204" pitchFamily="34" charset="-122"/>
              <a:ea typeface="微软雅黑" panose="020B0503020204020204" pitchFamily="34" charset="-122"/>
            </a:endParaRPr>
          </a:p>
          <a:p>
            <a:pPr marL="457200" indent="-457200">
              <a:spcBef>
                <a:spcPct val="20000"/>
              </a:spcBef>
              <a:buSzPct val="75000"/>
              <a:buFont typeface="Wingdings" panose="05000000000000000000" pitchFamily="2" charset="2"/>
              <a:buChar char="n"/>
              <a:defRPr/>
            </a:pPr>
            <a:r>
              <a:rPr kumimoji="1" lang="zh-CN" altLang="en-US" sz="2000" kern="0" dirty="0">
                <a:solidFill>
                  <a:srgbClr val="5B5249"/>
                </a:solidFill>
                <a:latin typeface="微软雅黑" panose="020B0503020204020204" pitchFamily="34" charset="-122"/>
                <a:ea typeface="微软雅黑" panose="020B0503020204020204" pitchFamily="34" charset="-122"/>
              </a:rPr>
              <a:t>干杯：在主人或他人提议干杯后，应起身站后，右手端起酒杯，或者用右手拿起酒杯后，再以左手托扶其杯底，即便滴酒不沾，也要拿起水杯装装样子，面含笑意，目视他人，尤其是自己祝酒的对象，口诵祝颂之词。如祝对方身体健康、生活幸福、节日快乐、工作顺利、事业成功以及双方合作成功等。</a:t>
            </a:r>
            <a:endParaRPr kumimoji="1" lang="zh-CN" altLang="en-US" sz="2000" kern="0" dirty="0">
              <a:solidFill>
                <a:srgbClr val="5B5249"/>
              </a:solidFill>
              <a:latin typeface="微软雅黑" panose="020B0503020204020204" pitchFamily="34" charset="-122"/>
              <a:ea typeface="微软雅黑" panose="020B0503020204020204" pitchFamily="34" charset="-122"/>
            </a:endParaRPr>
          </a:p>
          <a:p>
            <a:pPr marL="457200" indent="-457200">
              <a:spcBef>
                <a:spcPct val="20000"/>
              </a:spcBef>
              <a:buSzPct val="75000"/>
              <a:buFont typeface="Wingdings" panose="05000000000000000000" pitchFamily="2" charset="2"/>
              <a:buChar char="n"/>
              <a:defRPr/>
            </a:pPr>
            <a:r>
              <a:rPr kumimoji="1" lang="zh-CN" altLang="en-US" sz="2000" kern="0" dirty="0">
                <a:solidFill>
                  <a:srgbClr val="5B5249"/>
                </a:solidFill>
                <a:latin typeface="微软雅黑" panose="020B0503020204020204" pitchFamily="34" charset="-122"/>
                <a:ea typeface="微软雅黑" panose="020B0503020204020204" pitchFamily="34" charset="-122"/>
              </a:rPr>
              <a:t>在干杯时，应手举酒杯，至双眼高度，口道“干杯”之后，将酒一饮而尽，或适当的量。然后，还须手持酒杯与提议干杯者对视一下，这一过程方告结束。</a:t>
            </a:r>
            <a:endParaRPr kumimoji="1" lang="zh-CN" altLang="en-US" sz="2000" kern="0" dirty="0">
              <a:solidFill>
                <a:srgbClr val="5B5249"/>
              </a:solidFill>
              <a:latin typeface="微软雅黑" panose="020B0503020204020204" pitchFamily="34" charset="-122"/>
              <a:ea typeface="微软雅黑" panose="020B0503020204020204" pitchFamily="34" charset="-122"/>
            </a:endParaRPr>
          </a:p>
          <a:p>
            <a:pPr marL="457200" indent="-457200">
              <a:spcBef>
                <a:spcPct val="20000"/>
              </a:spcBef>
              <a:buSzPct val="75000"/>
              <a:buFont typeface="Wingdings" panose="05000000000000000000" pitchFamily="2" charset="2"/>
              <a:buChar char="n"/>
              <a:defRPr/>
            </a:pPr>
            <a:r>
              <a:rPr kumimoji="1" lang="zh-CN" altLang="en-US" sz="2000" kern="0" dirty="0">
                <a:solidFill>
                  <a:srgbClr val="5B5249"/>
                </a:solidFill>
                <a:latin typeface="微软雅黑" panose="020B0503020204020204" pitchFamily="34" charset="-122"/>
                <a:ea typeface="微软雅黑" panose="020B0503020204020204" pitchFamily="34" charset="-122"/>
              </a:rPr>
              <a:t>出于敬重之意，可使自己的酒杯较对方低。</a:t>
            </a:r>
            <a:endParaRPr kumimoji="1" lang="zh-CN" altLang="en-US" sz="2000" kern="0" dirty="0">
              <a:solidFill>
                <a:srgbClr val="5B5249"/>
              </a:solidFill>
              <a:latin typeface="微软雅黑" panose="020B0503020204020204" pitchFamily="34" charset="-122"/>
              <a:ea typeface="微软雅黑" panose="020B0503020204020204" pitchFamily="34" charset="-122"/>
            </a:endParaRPr>
          </a:p>
          <a:p>
            <a:pPr marL="457200" indent="-457200">
              <a:spcBef>
                <a:spcPct val="20000"/>
              </a:spcBef>
              <a:buClr>
                <a:srgbClr val="A50021"/>
              </a:buClr>
              <a:buSzPct val="75000"/>
              <a:buFont typeface="Wingdings" panose="05000000000000000000" pitchFamily="2" charset="2"/>
              <a:buNone/>
              <a:defRPr/>
            </a:pPr>
            <a:endParaRPr kumimoji="1" lang="en-US" altLang="zh-CN" sz="2400" kern="0" dirty="0">
              <a:solidFill>
                <a:srgbClr val="5B5249"/>
              </a:solidFill>
              <a:latin typeface="Times New Roman" panose="02020603050405020304"/>
              <a:ea typeface="宋体" panose="02010600030101010101"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第六部分：餐饮礼仪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4" name="Rectangle 2"/>
          <p:cNvSpPr txBox="1">
            <a:spLocks noChangeArrowheads="1"/>
          </p:cNvSpPr>
          <p:nvPr/>
        </p:nvSpPr>
        <p:spPr>
          <a:xfrm>
            <a:off x="500063" y="1000125"/>
            <a:ext cx="7772400" cy="762000"/>
          </a:xfrm>
          <a:prstGeom prst="rect">
            <a:avLst/>
          </a:prstGeom>
        </p:spPr>
        <p:txBody>
          <a:bodyPr/>
          <a:lstStyle/>
          <a:p>
            <a:pPr algn="ctr">
              <a:defRPr/>
            </a:pPr>
            <a:r>
              <a:rPr lang="zh-CN" altLang="en-US" sz="4000" b="1" dirty="0">
                <a:latin typeface="微软雅黑" panose="020B0503020204020204" pitchFamily="34" charset="-122"/>
                <a:ea typeface="微软雅黑" panose="020B0503020204020204" pitchFamily="34" charset="-122"/>
                <a:cs typeface="+mj-cs"/>
              </a:rPr>
              <a:t>敬茶礼仪</a:t>
            </a:r>
            <a:endParaRPr lang="zh-CN" altLang="en-US" sz="4000" b="1" dirty="0">
              <a:latin typeface="微软雅黑" panose="020B0503020204020204" pitchFamily="34" charset="-122"/>
              <a:ea typeface="微软雅黑" panose="020B0503020204020204" pitchFamily="34" charset="-122"/>
              <a:cs typeface="+mj-cs"/>
            </a:endParaRPr>
          </a:p>
        </p:txBody>
      </p:sp>
      <p:sp>
        <p:nvSpPr>
          <p:cNvPr id="5" name="Rectangle 3"/>
          <p:cNvSpPr txBox="1">
            <a:spLocks noChangeArrowheads="1"/>
          </p:cNvSpPr>
          <p:nvPr/>
        </p:nvSpPr>
        <p:spPr>
          <a:xfrm>
            <a:off x="357188" y="1785938"/>
            <a:ext cx="8534400" cy="4914900"/>
          </a:xfrm>
          <a:prstGeom prst="rect">
            <a:avLst/>
          </a:prstGeom>
        </p:spPr>
        <p:txBody>
          <a:bodyPr/>
          <a:lstStyle/>
          <a:p>
            <a:pPr marL="342900" indent="-342900">
              <a:lnSpc>
                <a:spcPct val="110000"/>
              </a:lnSpc>
              <a:spcBef>
                <a:spcPct val="20000"/>
              </a:spcBef>
              <a:defRPr/>
            </a:pPr>
            <a:r>
              <a:rPr lang="zh-CN" altLang="en-US" sz="2400" dirty="0">
                <a:solidFill>
                  <a:srgbClr val="FF3300"/>
                </a:solidFill>
                <a:latin typeface="微软雅黑" panose="020B0503020204020204" pitchFamily="34" charset="-122"/>
                <a:ea typeface="微软雅黑" panose="020B0503020204020204" pitchFamily="34" charset="-122"/>
              </a:rPr>
              <a:t>（一）奉茶的方法</a:t>
            </a:r>
            <a:r>
              <a:rPr lang="zh-CN" altLang="en-US" sz="2400" dirty="0">
                <a:latin typeface="微软雅黑" panose="020B0503020204020204" pitchFamily="34" charset="-122"/>
                <a:ea typeface="微软雅黑" panose="020B0503020204020204" pitchFamily="34" charset="-122"/>
              </a:rPr>
              <a:t>：上茶应在主客未正式交谈前。正确的步骤是：双手端茶从客人的右后侧奉上。要将茶盘放在临近客人的茶几上，然后一手拿着茶杯的中部，一手托着杯底，如有杯耳应朝向客人，双手将茶递给客人同时要说“您请用茶” 。 </a:t>
            </a:r>
            <a:endParaRPr lang="zh-CN" altLang="en-US" sz="24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endParaRPr lang="zh-CN" altLang="en-US" sz="3200" b="1" dirty="0">
              <a:latin typeface="隶书" pitchFamily="49" charset="-122"/>
              <a:ea typeface="隶书" pitchFamily="49" charset="-122"/>
            </a:endParaRPr>
          </a:p>
          <a:p>
            <a:pPr marL="342900" indent="-342900">
              <a:spcBef>
                <a:spcPct val="20000"/>
              </a:spcBef>
              <a:defRPr/>
            </a:pPr>
            <a:endParaRPr lang="zh-CN" altLang="en-US" sz="3200" dirty="0">
              <a:latin typeface="+mn-lt"/>
              <a:ea typeface="+mn-ea"/>
            </a:endParaRPr>
          </a:p>
          <a:p>
            <a:pPr marL="342900" indent="-342900">
              <a:spcBef>
                <a:spcPct val="20000"/>
              </a:spcBef>
              <a:buFont typeface="Arial" panose="020B0604020202020204" pitchFamily="34" charset="0"/>
              <a:buChar char="•"/>
              <a:defRPr/>
            </a:pPr>
            <a:endParaRPr lang="zh-CN" altLang="en-US" sz="3200" dirty="0">
              <a:latin typeface="+mn-lt"/>
              <a:ea typeface="+mn-ea"/>
            </a:endParaRPr>
          </a:p>
          <a:p>
            <a:pPr marL="342900" indent="-342900">
              <a:spcBef>
                <a:spcPct val="20000"/>
              </a:spcBef>
              <a:defRPr/>
            </a:pPr>
            <a:endParaRPr lang="zh-CN" altLang="en-US" sz="4000" dirty="0">
              <a:latin typeface="+mn-lt"/>
              <a:ea typeface="+mn-ea"/>
            </a:endParaRPr>
          </a:p>
          <a:p>
            <a:pPr marL="342900" indent="-342900">
              <a:spcBef>
                <a:spcPct val="20000"/>
              </a:spcBef>
              <a:buFont typeface="Wingdings" panose="05000000000000000000" pitchFamily="2" charset="2"/>
              <a:buNone/>
              <a:defRPr/>
            </a:pPr>
            <a:endParaRPr lang="en-US" altLang="zh-CN" sz="4000" dirty="0">
              <a:latin typeface="+mn-lt"/>
              <a:ea typeface="+mn-ea"/>
            </a:endParaRPr>
          </a:p>
        </p:txBody>
      </p:sp>
      <p:pic>
        <p:nvPicPr>
          <p:cNvPr id="6" name="Picture 5" descr="5"/>
          <p:cNvPicPr>
            <a:picLocks noChangeAspect="1" noChangeArrowheads="1"/>
          </p:cNvPicPr>
          <p:nvPr/>
        </p:nvPicPr>
        <p:blipFill>
          <a:blip r:embed="rId1" cstate="print"/>
          <a:srcRect/>
          <a:stretch>
            <a:fillRect/>
          </a:stretch>
        </p:blipFill>
        <p:spPr bwMode="auto">
          <a:xfrm>
            <a:off x="928688" y="3978275"/>
            <a:ext cx="3168650" cy="2665413"/>
          </a:xfrm>
          <a:prstGeom prst="rect">
            <a:avLst/>
          </a:prstGeom>
          <a:noFill/>
          <a:ln w="9525">
            <a:noFill/>
            <a:miter lim="800000"/>
            <a:headEnd/>
            <a:tailEnd/>
          </a:ln>
        </p:spPr>
      </p:pic>
      <p:pic>
        <p:nvPicPr>
          <p:cNvPr id="7" name="Picture 4" descr="022502"/>
          <p:cNvPicPr>
            <a:picLocks noChangeAspect="1" noChangeArrowheads="1"/>
          </p:cNvPicPr>
          <p:nvPr/>
        </p:nvPicPr>
        <p:blipFill>
          <a:blip r:embed="rId2" cstate="print">
            <a:lum contrast="30000"/>
          </a:blip>
          <a:srcRect/>
          <a:stretch>
            <a:fillRect/>
          </a:stretch>
        </p:blipFill>
        <p:spPr bwMode="auto">
          <a:xfrm>
            <a:off x="4643438" y="4000500"/>
            <a:ext cx="3687762" cy="2714625"/>
          </a:xfrm>
          <a:prstGeom prst="rect">
            <a:avLst/>
          </a:prstGeom>
          <a:noFill/>
          <a:ln w="6350">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71500" y="928688"/>
            <a:ext cx="7772400" cy="762000"/>
          </a:xfrm>
          <a:prstGeom prst="rect">
            <a:avLst/>
          </a:prstGeom>
        </p:spPr>
        <p:txBody>
          <a:bodyPr/>
          <a:lstStyle/>
          <a:p>
            <a:pPr algn="ctr">
              <a:defRPr/>
            </a:pPr>
            <a:r>
              <a:rPr lang="zh-CN" altLang="en-US" sz="4000" b="1" dirty="0">
                <a:latin typeface="微软雅黑" panose="020B0503020204020204" pitchFamily="34" charset="-122"/>
                <a:ea typeface="微软雅黑" panose="020B0503020204020204" pitchFamily="34" charset="-122"/>
                <a:cs typeface="+mj-cs"/>
              </a:rPr>
              <a:t>茶艺礼仪</a:t>
            </a:r>
            <a:endParaRPr lang="zh-CN" altLang="en-US" sz="4000" b="1" dirty="0">
              <a:latin typeface="微软雅黑" panose="020B0503020204020204" pitchFamily="34" charset="-122"/>
              <a:ea typeface="微软雅黑" panose="020B0503020204020204" pitchFamily="34" charset="-122"/>
              <a:cs typeface="+mj-cs"/>
            </a:endParaRPr>
          </a:p>
        </p:txBody>
      </p:sp>
      <p:sp>
        <p:nvSpPr>
          <p:cNvPr id="3"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第六部分：餐饮礼仪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
        <p:nvSpPr>
          <p:cNvPr id="5" name="Rectangle 3"/>
          <p:cNvSpPr txBox="1">
            <a:spLocks noChangeArrowheads="1"/>
          </p:cNvSpPr>
          <p:nvPr/>
        </p:nvSpPr>
        <p:spPr>
          <a:xfrm>
            <a:off x="214313" y="1643063"/>
            <a:ext cx="8534400" cy="5057775"/>
          </a:xfrm>
          <a:prstGeom prst="rect">
            <a:avLst/>
          </a:prstGeom>
        </p:spPr>
        <p:txBody>
          <a:bodyPr/>
          <a:lstStyle/>
          <a:p>
            <a:pPr marL="342900" indent="-342900" algn="just">
              <a:lnSpc>
                <a:spcPct val="120000"/>
              </a:lnSpc>
              <a:spcBef>
                <a:spcPct val="20000"/>
              </a:spcBef>
              <a:defRPr/>
            </a:pPr>
            <a:r>
              <a:rPr lang="en-US" altLang="zh-CN" sz="2000" dirty="0">
                <a:solidFill>
                  <a:srgbClr val="FF3300"/>
                </a:solidFill>
                <a:latin typeface="微软雅黑" panose="020B0503020204020204" pitchFamily="34" charset="-122"/>
                <a:ea typeface="微软雅黑" panose="020B0503020204020204" pitchFamily="34" charset="-122"/>
              </a:rPr>
              <a:t>    </a:t>
            </a:r>
            <a:r>
              <a:rPr lang="zh-CN" altLang="en-US" sz="2000" dirty="0">
                <a:solidFill>
                  <a:srgbClr val="FF3300"/>
                </a:solidFill>
                <a:latin typeface="微软雅黑" panose="020B0503020204020204" pitchFamily="34" charset="-122"/>
                <a:ea typeface="微软雅黑" panose="020B0503020204020204" pitchFamily="34" charset="-122"/>
              </a:rPr>
              <a:t>（二）奉茶的顺序</a:t>
            </a:r>
            <a:r>
              <a:rPr lang="zh-CN" altLang="en-US" sz="2000" dirty="0">
                <a:latin typeface="微软雅黑" panose="020B0503020204020204" pitchFamily="34" charset="-122"/>
                <a:ea typeface="微软雅黑" panose="020B0503020204020204" pitchFamily="34" charset="-122"/>
              </a:rPr>
              <a:t>：一般应为先客后主；先女后男；先长后幼。如果来宾甚多，且其彼此之间差别不大时，可采取下列四种顺序上茶：</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以上茶者为起点，由近而远依次上茶；</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以进入客厅之门为起点，按顺时针方向依次上茶；</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在上茶时，以客人的先来后到为先后顺序；</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上茶时不讲顺序，或是由饮用者自己取用。</a:t>
            </a:r>
            <a:endParaRPr lang="zh-CN" altLang="en-US" sz="2000" dirty="0">
              <a:solidFill>
                <a:srgbClr val="FF3300"/>
              </a:solidFill>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solidFill>
                  <a:srgbClr val="FF3300"/>
                </a:solidFill>
                <a:latin typeface="微软雅黑" panose="020B0503020204020204" pitchFamily="34" charset="-122"/>
                <a:ea typeface="微软雅黑" panose="020B0503020204020204" pitchFamily="34" charset="-122"/>
              </a:rPr>
              <a:t>    （三）奉茶的禁忌</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忌用不清洁或有破损的茶具；</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尽量不要用一只手上茶，尤其不能用左手；</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切勿让手指碰到杯口；</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为客人倒的第一杯茶，应当斟到杯深的</a:t>
            </a:r>
            <a:r>
              <a:rPr lang="en-US" altLang="zh-CN" sz="2000" dirty="0">
                <a:latin typeface="微软雅黑" panose="020B0503020204020204" pitchFamily="34" charset="-122"/>
                <a:ea typeface="微软雅黑" panose="020B0503020204020204" pitchFamily="34" charset="-122"/>
              </a:rPr>
              <a:t>2/3</a:t>
            </a:r>
            <a:r>
              <a:rPr lang="zh-CN" altLang="en-US" sz="2000" dirty="0">
                <a:latin typeface="微软雅黑" panose="020B0503020204020204" pitchFamily="34" charset="-122"/>
                <a:ea typeface="微软雅黑" panose="020B0503020204020204" pitchFamily="34" charset="-122"/>
              </a:rPr>
              <a:t>处</a:t>
            </a:r>
            <a:r>
              <a:rPr lang="en-US" altLang="zh-CN"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20000"/>
              </a:lnSpc>
              <a:spcBef>
                <a:spcPct val="20000"/>
              </a:spcBef>
              <a:defRPr/>
            </a:pPr>
            <a:r>
              <a:rPr lang="en-US" altLang="zh-CN" sz="2000" dirty="0">
                <a:latin typeface="微软雅黑" panose="020B0503020204020204" pitchFamily="34" charset="-122"/>
                <a:ea typeface="微软雅黑" panose="020B0503020204020204" pitchFamily="34" charset="-122"/>
              </a:rPr>
              <a:t>        5.</a:t>
            </a:r>
            <a:r>
              <a:rPr lang="zh-CN" altLang="en-US" sz="2000" dirty="0">
                <a:latin typeface="微软雅黑" panose="020B0503020204020204" pitchFamily="34" charset="-122"/>
                <a:ea typeface="微软雅黑" panose="020B0503020204020204" pitchFamily="34" charset="-122"/>
              </a:rPr>
              <a:t>并把握好续水的时机，以不妨碍宾客交谈为佳。</a:t>
            </a:r>
            <a:endParaRPr lang="zh-CN" altLang="en-US" sz="2000" dirty="0">
              <a:latin typeface="微软雅黑" panose="020B0503020204020204" pitchFamily="34" charset="-122"/>
              <a:ea typeface="微软雅黑" panose="020B0503020204020204" pitchFamily="34" charset="-122"/>
            </a:endParaRPr>
          </a:p>
          <a:p>
            <a:pPr marL="342900" indent="-342900">
              <a:lnSpc>
                <a:spcPct val="80000"/>
              </a:lnSpc>
              <a:spcBef>
                <a:spcPct val="20000"/>
              </a:spcBef>
              <a:buFont typeface="Wingdings" panose="05000000000000000000" pitchFamily="2" charset="2"/>
              <a:buNone/>
              <a:defRPr/>
            </a:pPr>
            <a:endParaRPr lang="en-US" altLang="zh-CN" sz="2800" dirty="0">
              <a:latin typeface="+mn-lt"/>
              <a:ea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标题 1"/>
          <p:cNvSpPr>
            <a:spLocks noGrp="1"/>
          </p:cNvSpPr>
          <p:nvPr>
            <p:ph type="title"/>
          </p:nvPr>
        </p:nvSpPr>
        <p:spPr/>
        <p:txBody>
          <a:bodyPr/>
          <a:lstStyle/>
          <a:p>
            <a:endParaRPr lang="zh-CN" altLang="en-US" smtClean="0"/>
          </a:p>
        </p:txBody>
      </p:sp>
      <p:sp>
        <p:nvSpPr>
          <p:cNvPr id="161794" name="内容占位符 2"/>
          <p:cNvSpPr>
            <a:spLocks noGrp="1"/>
          </p:cNvSpPr>
          <p:nvPr>
            <p:ph idx="1"/>
          </p:nvPr>
        </p:nvSpPr>
        <p:spPr/>
        <p:txBody>
          <a:bodyPr/>
          <a:lstStyle/>
          <a:p>
            <a:endParaRPr lang="zh-CN" altLang="en-US" smtClean="0"/>
          </a:p>
        </p:txBody>
      </p:sp>
      <p:grpSp>
        <p:nvGrpSpPr>
          <p:cNvPr id="161795" name="Group 8"/>
          <p:cNvGrpSpPr/>
          <p:nvPr/>
        </p:nvGrpSpPr>
        <p:grpSpPr bwMode="auto">
          <a:xfrm>
            <a:off x="0" y="0"/>
            <a:ext cx="9144000" cy="6858000"/>
            <a:chOff x="0" y="0"/>
            <a:chExt cx="4967" cy="4320"/>
          </a:xfrm>
        </p:grpSpPr>
        <p:pic>
          <p:nvPicPr>
            <p:cNvPr id="161797" name="Picture 6"/>
            <p:cNvPicPr>
              <a:picLocks noChangeAspect="1" noChangeArrowheads="1"/>
            </p:cNvPicPr>
            <p:nvPr/>
          </p:nvPicPr>
          <p:blipFill>
            <a:blip r:embed="rId1" cstate="print"/>
            <a:srcRect l="24010"/>
            <a:stretch>
              <a:fillRect/>
            </a:stretch>
          </p:blipFill>
          <p:spPr bwMode="auto">
            <a:xfrm>
              <a:off x="0" y="0"/>
              <a:ext cx="4921" cy="4320"/>
            </a:xfrm>
            <a:prstGeom prst="rect">
              <a:avLst/>
            </a:prstGeom>
            <a:noFill/>
            <a:ln w="9525">
              <a:noFill/>
              <a:miter lim="800000"/>
              <a:headEnd/>
              <a:tailEnd/>
            </a:ln>
          </p:spPr>
        </p:pic>
        <p:sp>
          <p:nvSpPr>
            <p:cNvPr id="161798" name="Rectangle 3"/>
            <p:cNvSpPr>
              <a:spLocks noChangeArrowheads="1"/>
            </p:cNvSpPr>
            <p:nvPr/>
          </p:nvSpPr>
          <p:spPr bwMode="auto">
            <a:xfrm rot="10800000">
              <a:off x="341" y="0"/>
              <a:ext cx="4626" cy="4320"/>
            </a:xfrm>
            <a:prstGeom prst="rect">
              <a:avLst/>
            </a:prstGeom>
            <a:gradFill rotWithShape="1">
              <a:gsLst>
                <a:gs pos="0">
                  <a:schemeClr val="bg1"/>
                </a:gs>
                <a:gs pos="100000">
                  <a:schemeClr val="accent1">
                    <a:alpha val="0"/>
                  </a:schemeClr>
                </a:gs>
              </a:gsLst>
              <a:lin ang="0" scaled="1"/>
            </a:gradFill>
            <a:ln w="9525">
              <a:noFill/>
              <a:miter lim="800000"/>
            </a:ln>
          </p:spPr>
          <p:txBody>
            <a:bodyPr wrap="none" anchor="ctr"/>
            <a:lstStyle/>
            <a:p>
              <a:endParaRPr lang="zh-CN" altLang="en-US"/>
            </a:p>
          </p:txBody>
        </p:sp>
      </p:grpSp>
      <p:sp>
        <p:nvSpPr>
          <p:cNvPr id="161796" name="TextBox 43"/>
          <p:cNvSpPr txBox="1">
            <a:spLocks noChangeArrowheads="1"/>
          </p:cNvSpPr>
          <p:nvPr/>
        </p:nvSpPr>
        <p:spPr bwMode="auto">
          <a:xfrm>
            <a:off x="612775" y="2852738"/>
            <a:ext cx="8135938" cy="1003300"/>
          </a:xfrm>
          <a:prstGeom prst="rect">
            <a:avLst/>
          </a:prstGeom>
          <a:noFill/>
          <a:ln w="9525">
            <a:noFill/>
            <a:miter lim="800000"/>
          </a:ln>
        </p:spPr>
        <p:txBody>
          <a:bodyPr>
            <a:spAutoFit/>
          </a:bodyPr>
          <a:lstStyle/>
          <a:p>
            <a:pPr algn="r">
              <a:lnSpc>
                <a:spcPct val="120000"/>
              </a:lnSpc>
            </a:pPr>
            <a:r>
              <a:rPr lang="zh-CN" altLang="en-US" sz="5400" b="1">
                <a:solidFill>
                  <a:srgbClr val="FF3300"/>
                </a:solidFill>
                <a:ea typeface="微软雅黑" panose="020B0503020204020204" pitchFamily="34" charset="-122"/>
                <a:cs typeface="微软雅黑" panose="020B0503020204020204" pitchFamily="34" charset="-122"/>
              </a:rPr>
              <a:t>提问时间</a:t>
            </a:r>
            <a:endParaRPr lang="zh-CN" altLang="en-US" sz="5400" b="1">
              <a:solidFill>
                <a:srgbClr val="FF3300"/>
              </a:solidFill>
              <a:ea typeface="微软雅黑" panose="020B0503020204020204" pitchFamily="34" charset="-122"/>
              <a:cs typeface="微软雅黑" panose="020B0503020204020204" pitchFamily="34" charset="-122"/>
            </a:endParaRPr>
          </a:p>
        </p:txBody>
      </p:sp>
      <p:sp>
        <p:nvSpPr>
          <p:cNvPr id="161800" name="Rectangle 8"/>
          <p:cNvSpPr>
            <a:spLocks noChangeArrowheads="1"/>
          </p:cNvSpPr>
          <p:nvPr/>
        </p:nvSpPr>
        <p:spPr bwMode="auto">
          <a:xfrm>
            <a:off x="1619250" y="4724400"/>
            <a:ext cx="5212080" cy="365760"/>
          </a:xfrm>
          <a:prstGeom prst="rect">
            <a:avLst/>
          </a:prstGeom>
          <a:noFill/>
          <a:ln w="9525">
            <a:noFill/>
            <a:miter lim="800000"/>
          </a:ln>
          <a:effectLst/>
        </p:spPr>
        <p:txBody>
          <a:bodyPr wrap="none">
            <a:spAutoFit/>
          </a:bodyPr>
          <a:lstStyle/>
          <a:p>
            <a:pPr algn="l"/>
            <a:r>
              <a:rPr lang="en-US">
                <a:solidFill>
                  <a:srgbClr val="C00000"/>
                </a:solidFill>
              </a:rPr>
              <a:t>亮亮图文旗舰店  https://liangliangtuwen.tmall.com</a:t>
            </a:r>
            <a:endParaRPr lang="en-US">
              <a:solidFill>
                <a:srgbClr val="C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7" descr="D:\Backup\我的文档\My Pictures\ee5c26623fbd91e98db10ddf.jpg"/>
          <p:cNvPicPr>
            <a:picLocks noChangeAspect="1" noChangeArrowheads="1"/>
          </p:cNvPicPr>
          <p:nvPr/>
        </p:nvPicPr>
        <p:blipFill>
          <a:blip r:embed="rId1" cstate="print"/>
          <a:srcRect/>
          <a:stretch>
            <a:fillRect/>
          </a:stretch>
        </p:blipFill>
        <p:spPr bwMode="auto">
          <a:xfrm>
            <a:off x="0" y="0"/>
            <a:ext cx="9158288" cy="6858000"/>
          </a:xfrm>
          <a:prstGeom prst="rect">
            <a:avLst/>
          </a:prstGeom>
          <a:noFill/>
          <a:ln w="9525">
            <a:noFill/>
            <a:miter lim="800000"/>
            <a:headEnd/>
            <a:tailEnd/>
          </a:ln>
        </p:spPr>
      </p:pic>
      <p:sp>
        <p:nvSpPr>
          <p:cNvPr id="15" name="圆角矩形 14"/>
          <p:cNvSpPr/>
          <p:nvPr/>
        </p:nvSpPr>
        <p:spPr bwMode="auto">
          <a:xfrm rot="21362143">
            <a:off x="820738" y="1571625"/>
            <a:ext cx="7164387" cy="730250"/>
          </a:xfrm>
          <a:prstGeom prst="roundRect">
            <a:avLst/>
          </a:prstGeom>
          <a:solidFill>
            <a:schemeClr val="bg2">
              <a:lumMod val="90000"/>
              <a:alpha val="58000"/>
            </a:schemeClr>
          </a:solidFill>
          <a:ln w="9525" cap="flat" cmpd="sng" algn="ctr">
            <a:noFill/>
            <a:prstDash val="solid"/>
            <a:round/>
            <a:headEnd type="none" w="med" len="med"/>
            <a:tailEnd type="none" w="med" len="med"/>
          </a:ln>
          <a:effectLst/>
        </p:spPr>
        <p:txBody>
          <a:bodyPr/>
          <a:lstStyle/>
          <a:p>
            <a:pPr>
              <a:defRPr/>
            </a:pPr>
            <a:endParaRPr lang="zh-CN" altLang="en-US" b="1">
              <a:latin typeface="Arial" panose="020B0604020202020204" pitchFamily="34" charset="0"/>
              <a:ea typeface="宋体" panose="02010600030101010101" pitchFamily="2" charset="-122"/>
            </a:endParaRPr>
          </a:p>
        </p:txBody>
      </p:sp>
      <p:sp>
        <p:nvSpPr>
          <p:cNvPr id="90115" name="TextBox 12"/>
          <p:cNvSpPr txBox="1">
            <a:spLocks noChangeArrowheads="1"/>
          </p:cNvSpPr>
          <p:nvPr/>
        </p:nvSpPr>
        <p:spPr bwMode="auto">
          <a:xfrm rot="-192960">
            <a:off x="1003300" y="1620838"/>
            <a:ext cx="6851650" cy="584200"/>
          </a:xfrm>
          <a:prstGeom prst="rect">
            <a:avLst/>
          </a:prstGeom>
          <a:noFill/>
          <a:ln w="9525">
            <a:noFill/>
            <a:miter lim="800000"/>
          </a:ln>
        </p:spPr>
        <p:txBody>
          <a:bodyPr>
            <a:spAutoFit/>
          </a:bodyPr>
          <a:lstStyle/>
          <a:p>
            <a:r>
              <a:rPr lang="zh-CN" altLang="en-US" sz="3200" b="1">
                <a:solidFill>
                  <a:srgbClr val="FF9900"/>
                </a:solidFill>
                <a:latin typeface="黑体" panose="02010609060101010101" pitchFamily="49" charset="-122"/>
                <a:ea typeface="黑体" panose="02010609060101010101" pitchFamily="49" charset="-122"/>
              </a:rPr>
              <a:t>第一部分：认知礼仪</a:t>
            </a:r>
            <a:endParaRPr lang="zh-CN" altLang="en-US" sz="3200" b="1">
              <a:solidFill>
                <a:srgbClr val="FF9900"/>
              </a:solidFill>
              <a:latin typeface="黑体" panose="02010609060101010101" pitchFamily="49" charset="-122"/>
              <a:ea typeface="黑体" panose="02010609060101010101" pitchFamily="49" charset="-122"/>
            </a:endParaRPr>
          </a:p>
        </p:txBody>
      </p:sp>
      <p:sp>
        <p:nvSpPr>
          <p:cNvPr id="90116" name="TextBox 13"/>
          <p:cNvSpPr txBox="1">
            <a:spLocks noChangeArrowheads="1"/>
          </p:cNvSpPr>
          <p:nvPr/>
        </p:nvSpPr>
        <p:spPr bwMode="auto">
          <a:xfrm rot="-215534">
            <a:off x="2682875" y="2497138"/>
            <a:ext cx="3000375" cy="1339850"/>
          </a:xfrm>
          <a:prstGeom prst="rect">
            <a:avLst/>
          </a:prstGeom>
          <a:noFill/>
          <a:ln w="9525">
            <a:noFill/>
            <a:miter lim="800000"/>
          </a:ln>
        </p:spPr>
        <p:txBody>
          <a:bodyPr>
            <a:spAutoFit/>
          </a:bodyPr>
          <a:lstStyle/>
          <a:p>
            <a:pPr marL="266700" indent="-266700">
              <a:lnSpc>
                <a:spcPct val="150000"/>
              </a:lnSpc>
              <a:buFont typeface="Wingdings" panose="05000000000000000000" pitchFamily="2" charset="2"/>
              <a:buChar char="l"/>
            </a:pPr>
            <a:r>
              <a:rPr lang="zh-CN" altLang="en-US">
                <a:latin typeface="黑体" panose="02010609060101010101" pitchFamily="49" charset="-122"/>
                <a:ea typeface="黑体" panose="02010609060101010101" pitchFamily="49" charset="-122"/>
              </a:rPr>
              <a:t>什么是礼仪</a:t>
            </a:r>
            <a:endParaRPr lang="en-US" altLang="zh-CN">
              <a:latin typeface="黑体" panose="02010609060101010101" pitchFamily="49" charset="-122"/>
              <a:ea typeface="黑体" panose="02010609060101010101" pitchFamily="49" charset="-122"/>
            </a:endParaRPr>
          </a:p>
          <a:p>
            <a:pPr marL="266700" indent="-266700">
              <a:lnSpc>
                <a:spcPct val="150000"/>
              </a:lnSpc>
              <a:buFont typeface="Wingdings" panose="05000000000000000000" pitchFamily="2" charset="2"/>
              <a:buChar char="l"/>
            </a:pPr>
            <a:r>
              <a:rPr lang="zh-CN" altLang="en-US">
                <a:latin typeface="黑体" panose="02010609060101010101" pitchFamily="49" charset="-122"/>
                <a:ea typeface="黑体" panose="02010609060101010101" pitchFamily="49" charset="-122"/>
              </a:rPr>
              <a:t>礼仪的要旨</a:t>
            </a:r>
            <a:endParaRPr lang="en-US" altLang="zh-CN">
              <a:latin typeface="黑体" panose="02010609060101010101" pitchFamily="49" charset="-122"/>
              <a:ea typeface="黑体" panose="02010609060101010101" pitchFamily="49" charset="-122"/>
            </a:endParaRPr>
          </a:p>
          <a:p>
            <a:pPr marL="266700" indent="-266700">
              <a:lnSpc>
                <a:spcPct val="150000"/>
              </a:lnSpc>
              <a:buFont typeface="Wingdings" panose="05000000000000000000" pitchFamily="2" charset="2"/>
              <a:buChar char="l"/>
            </a:pPr>
            <a:r>
              <a:rPr lang="zh-CN" altLang="en-US">
                <a:latin typeface="黑体" panose="02010609060101010101" pitchFamily="49" charset="-122"/>
                <a:ea typeface="黑体" panose="02010609060101010101" pitchFamily="49" charset="-122"/>
              </a:rPr>
              <a:t>礼仪的意义</a:t>
            </a:r>
            <a:endParaRPr lang="en-US" altLang="zh-CN">
              <a:latin typeface="黑体" panose="02010609060101010101" pitchFamily="49" charset="-122"/>
              <a:ea typeface="黑体" panose="02010609060101010101" pitchFamily="49" charset="-122"/>
            </a:endParaRPr>
          </a:p>
        </p:txBody>
      </p:sp>
      <p:sp>
        <p:nvSpPr>
          <p:cNvPr id="2" name="文本框 1"/>
          <p:cNvSpPr txBox="1"/>
          <p:nvPr/>
        </p:nvSpPr>
        <p:spPr>
          <a:xfrm>
            <a:off x="743585" y="6039485"/>
            <a:ext cx="8148955" cy="36576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pic>
        <p:nvPicPr>
          <p:cNvPr id="91138" name="Picture 6"/>
          <p:cNvPicPr>
            <a:picLocks noChangeAspect="1" noChangeArrowheads="1"/>
          </p:cNvPicPr>
          <p:nvPr/>
        </p:nvPicPr>
        <p:blipFill>
          <a:blip r:embed="rId1" cstate="print">
            <a:lum bright="6000"/>
          </a:blip>
          <a:srcRect/>
          <a:stretch>
            <a:fillRect/>
          </a:stretch>
        </p:blipFill>
        <p:spPr bwMode="auto">
          <a:xfrm>
            <a:off x="0" y="1357313"/>
            <a:ext cx="9144000" cy="5500687"/>
          </a:xfrm>
          <a:prstGeom prst="rect">
            <a:avLst/>
          </a:prstGeom>
          <a:noFill/>
          <a:ln w="3175" algn="ctr">
            <a:noFill/>
            <a:miter lim="800000"/>
            <a:headEnd/>
            <a:tailEnd/>
          </a:ln>
        </p:spPr>
      </p:pic>
      <p:sp>
        <p:nvSpPr>
          <p:cNvPr id="15362" name="灯片编号占位符 3"/>
          <p:cNvSpPr>
            <a:spLocks noGrp="1"/>
          </p:cNvSpPr>
          <p:nvPr>
            <p:ph type="sldNum" sz="quarter" idx="12"/>
          </p:nvPr>
        </p:nvSpPr>
        <p:spPr/>
        <p:txBody>
          <a:bodyPr anchor="t"/>
          <a:lstStyle/>
          <a:p>
            <a:pPr>
              <a:defRPr/>
            </a:pPr>
            <a:fld id="{763EAB9E-7FED-45C2-8B1A-4EEE02CDA740}" type="slidenum">
              <a:rPr lang="zh-CN" altLang="en-US" smtClean="0"/>
            </a:fld>
            <a:endParaRPr lang="zh-CN" altLang="en-US" smtClean="0"/>
          </a:p>
        </p:txBody>
      </p:sp>
      <p:sp>
        <p:nvSpPr>
          <p:cNvPr id="91140" name="矩形 5"/>
          <p:cNvSpPr>
            <a:spLocks noChangeArrowheads="1"/>
          </p:cNvSpPr>
          <p:nvPr/>
        </p:nvSpPr>
        <p:spPr bwMode="auto">
          <a:xfrm>
            <a:off x="3643313" y="1857375"/>
            <a:ext cx="5500687" cy="1108075"/>
          </a:xfrm>
          <a:prstGeom prst="rect">
            <a:avLst/>
          </a:prstGeom>
          <a:noFill/>
          <a:ln w="9525">
            <a:noFill/>
            <a:miter lim="800000"/>
          </a:ln>
        </p:spPr>
        <p:txBody>
          <a:bodyPr>
            <a:spAutoFit/>
          </a:bodyPr>
          <a:lstStyle/>
          <a:p>
            <a:pPr>
              <a:lnSpc>
                <a:spcPct val="150000"/>
              </a:lnSpc>
            </a:pPr>
            <a:r>
              <a:rPr kumimoji="1" lang="zh-CN" altLang="en-US" sz="2000" b="1" i="1">
                <a:latin typeface="微软雅黑" panose="020B0503020204020204" pitchFamily="34" charset="-122"/>
                <a:ea typeface="微软雅黑" panose="020B0503020204020204" pitchFamily="34" charset="-122"/>
                <a:cs typeface="微软雅黑" panose="020B0503020204020204" pitchFamily="34" charset="-122"/>
              </a:rPr>
              <a:t>人们用于表示尊重的各种规范的、可操作的具体形式，是人际交往的</a:t>
            </a:r>
            <a:r>
              <a:rPr kumimoji="1" lang="zh-CN" altLang="en-US" sz="2400" b="1" i="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基本规则</a:t>
            </a:r>
            <a:r>
              <a:rPr kumimoji="1" lang="zh-CN" altLang="en-US" sz="2000" b="1" i="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i="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8"/>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第一部分：认知礼仪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6"/>
          <p:cNvSpPr txBox="1">
            <a:spLocks noChangeArrowheads="1"/>
          </p:cNvSpPr>
          <p:nvPr/>
        </p:nvSpPr>
        <p:spPr bwMode="auto">
          <a:xfrm>
            <a:off x="0" y="0"/>
            <a:ext cx="9144000" cy="830263"/>
          </a:xfrm>
          <a:prstGeom prst="rect">
            <a:avLst/>
          </a:prstGeom>
          <a:solidFill>
            <a:schemeClr val="bg1">
              <a:lumMod val="75000"/>
              <a:alpha val="50195"/>
            </a:schemeClr>
          </a:solidFill>
          <a:ln w="9525" algn="ctr">
            <a:noFill/>
            <a:miter lim="800000"/>
          </a:ln>
        </p:spPr>
        <p:txBody>
          <a:bodyPr>
            <a:spAutoFit/>
          </a:bodyPr>
          <a:lstStyle/>
          <a:p>
            <a:pPr algn="ctr">
              <a:spcBef>
                <a:spcPct val="50000"/>
              </a:spcBef>
              <a:defRPr/>
            </a:pPr>
            <a:endParaRPr lang="zh-CN" altLang="en-US" sz="48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1042988" y="2517775"/>
            <a:ext cx="2484437" cy="21669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4" name="梯形 3"/>
          <p:cNvSpPr/>
          <p:nvPr/>
        </p:nvSpPr>
        <p:spPr>
          <a:xfrm>
            <a:off x="1042988" y="2120900"/>
            <a:ext cx="2484437" cy="411163"/>
          </a:xfrm>
          <a:prstGeom prst="trapezoid">
            <a:avLst>
              <a:gd name="adj" fmla="val 109837"/>
            </a:avLst>
          </a:prstGeom>
          <a:gradFill>
            <a:gsLst>
              <a:gs pos="0">
                <a:srgbClr val="FFD03B"/>
              </a:gs>
              <a:gs pos="100000">
                <a:schemeClr val="bg1">
                  <a:alpha val="43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5" name="圆角矩形​​ 4"/>
          <p:cNvSpPr/>
          <p:nvPr/>
        </p:nvSpPr>
        <p:spPr>
          <a:xfrm>
            <a:off x="4427538" y="1341438"/>
            <a:ext cx="3968750" cy="719137"/>
          </a:xfrm>
          <a:prstGeom prst="roundRect">
            <a:avLst>
              <a:gd name="adj" fmla="val 50000"/>
            </a:avLst>
          </a:prstGeom>
          <a:gradFill flip="none" rotWithShape="1">
            <a:gsLst>
              <a:gs pos="0">
                <a:schemeClr val="bg1">
                  <a:lumMod val="95000"/>
                </a:schemeClr>
              </a:gs>
              <a:gs pos="13000">
                <a:schemeClr val="bg1">
                  <a:lumMod val="85000"/>
                </a:schemeClr>
              </a:gs>
              <a:gs pos="100000">
                <a:schemeClr val="bg1">
                  <a:lumMod val="95000"/>
                </a:schemeClr>
              </a:gs>
            </a:gsLst>
            <a:lin ang="5400000" scaled="0"/>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6" name="圆角矩形​​ 5"/>
          <p:cNvSpPr/>
          <p:nvPr/>
        </p:nvSpPr>
        <p:spPr>
          <a:xfrm>
            <a:off x="4429125" y="3000375"/>
            <a:ext cx="3968750" cy="720725"/>
          </a:xfrm>
          <a:prstGeom prst="roundRect">
            <a:avLst>
              <a:gd name="adj" fmla="val 50000"/>
            </a:avLst>
          </a:prstGeom>
          <a:gradFill flip="none" rotWithShape="1">
            <a:gsLst>
              <a:gs pos="0">
                <a:schemeClr val="bg1">
                  <a:lumMod val="95000"/>
                </a:schemeClr>
              </a:gs>
              <a:gs pos="13000">
                <a:schemeClr val="bg1">
                  <a:lumMod val="85000"/>
                </a:schemeClr>
              </a:gs>
              <a:gs pos="100000">
                <a:schemeClr val="bg1">
                  <a:lumMod val="95000"/>
                </a:schemeClr>
              </a:gs>
            </a:gsLst>
            <a:lin ang="5400000" scaled="0"/>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8" name="圆角矩形​​ 7"/>
          <p:cNvSpPr/>
          <p:nvPr/>
        </p:nvSpPr>
        <p:spPr>
          <a:xfrm>
            <a:off x="4427538" y="4743450"/>
            <a:ext cx="3968750" cy="720725"/>
          </a:xfrm>
          <a:prstGeom prst="roundRect">
            <a:avLst>
              <a:gd name="adj" fmla="val 50000"/>
            </a:avLst>
          </a:prstGeom>
          <a:gradFill flip="none" rotWithShape="1">
            <a:gsLst>
              <a:gs pos="0">
                <a:schemeClr val="bg1">
                  <a:lumMod val="95000"/>
                </a:schemeClr>
              </a:gs>
              <a:gs pos="13000">
                <a:schemeClr val="bg1">
                  <a:lumMod val="85000"/>
                </a:schemeClr>
              </a:gs>
              <a:gs pos="100000">
                <a:schemeClr val="bg1">
                  <a:lumMod val="95000"/>
                </a:schemeClr>
              </a:gs>
            </a:gsLst>
            <a:lin ang="5400000" scaled="0"/>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cxnSp>
        <p:nvCxnSpPr>
          <p:cNvPr id="10" name="肘形连接符​​ 9"/>
          <p:cNvCxnSpPr>
            <a:endCxn id="5" idx="1"/>
          </p:cNvCxnSpPr>
          <p:nvPr/>
        </p:nvCxnSpPr>
        <p:spPr>
          <a:xfrm flipV="1">
            <a:off x="2286000" y="1701800"/>
            <a:ext cx="2141538" cy="512763"/>
          </a:xfrm>
          <a:prstGeom prst="bentConnector3">
            <a:avLst>
              <a:gd name="adj1" fmla="val 186"/>
            </a:avLst>
          </a:prstGeom>
          <a:ln w="19050">
            <a:solidFill>
              <a:srgbClr val="009AD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3" idx="2"/>
            <a:endCxn id="8" idx="1"/>
          </p:cNvCxnSpPr>
          <p:nvPr/>
        </p:nvCxnSpPr>
        <p:spPr>
          <a:xfrm rot="16200000" flipH="1">
            <a:off x="3147219" y="3823494"/>
            <a:ext cx="419100" cy="2141538"/>
          </a:xfrm>
          <a:prstGeom prst="bentConnector2">
            <a:avLst/>
          </a:prstGeom>
          <a:ln w="19050">
            <a:solidFill>
              <a:srgbClr val="009AD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2169" name="矩形​​ 18"/>
          <p:cNvSpPr>
            <a:spLocks noChangeArrowheads="1"/>
          </p:cNvSpPr>
          <p:nvPr/>
        </p:nvSpPr>
        <p:spPr bwMode="auto">
          <a:xfrm>
            <a:off x="1071563" y="3286125"/>
            <a:ext cx="2338387" cy="461963"/>
          </a:xfrm>
          <a:prstGeom prst="rect">
            <a:avLst/>
          </a:prstGeom>
          <a:noFill/>
          <a:ln w="9525">
            <a:noFill/>
            <a:miter lim="800000"/>
          </a:ln>
        </p:spPr>
        <p:txBody>
          <a:bodyPr wrap="none">
            <a:spAutoFit/>
          </a:bodyPr>
          <a:lstStyle/>
          <a:p>
            <a:pPr algn="ctr"/>
            <a:r>
              <a:rPr lang="zh-CN" altLang="en-US" sz="2400" b="1">
                <a:latin typeface="微软雅黑" panose="020B0503020204020204" pitchFamily="34" charset="-122"/>
                <a:ea typeface="微软雅黑" panose="020B0503020204020204" pitchFamily="34" charset="-122"/>
                <a:cs typeface="Arial Unicode MS" charset="-122"/>
              </a:rPr>
              <a:t>礼仪的三个要旨</a:t>
            </a:r>
            <a:endParaRPr lang="zh-CN" altLang="en-US" sz="2400" b="1">
              <a:latin typeface="微软雅黑" panose="020B0503020204020204" pitchFamily="34" charset="-122"/>
              <a:ea typeface="微软雅黑" panose="020B0503020204020204" pitchFamily="34" charset="-122"/>
              <a:cs typeface="Arial Unicode MS" charset="-122"/>
            </a:endParaRPr>
          </a:p>
        </p:txBody>
      </p:sp>
      <p:sp>
        <p:nvSpPr>
          <p:cNvPr id="92170" name="矩形​​ 20"/>
          <p:cNvSpPr>
            <a:spLocks noChangeArrowheads="1"/>
          </p:cNvSpPr>
          <p:nvPr/>
        </p:nvSpPr>
        <p:spPr bwMode="auto">
          <a:xfrm>
            <a:off x="4572000" y="1500188"/>
            <a:ext cx="3286125" cy="461962"/>
          </a:xfrm>
          <a:prstGeom prst="rect">
            <a:avLst/>
          </a:prstGeom>
          <a:noFill/>
          <a:ln w="9525">
            <a:noFill/>
            <a:miter lim="800000"/>
          </a:ln>
        </p:spPr>
        <p:txBody>
          <a:bodyPr>
            <a:spAutoFit/>
          </a:bodyPr>
          <a:lstStyle/>
          <a:p>
            <a:pPr algn="ctr"/>
            <a:r>
              <a:rPr lang="zh-CN" altLang="en-US" sz="2400">
                <a:latin typeface="微软雅黑" panose="020B0503020204020204" pitchFamily="34" charset="-122"/>
                <a:ea typeface="微软雅黑" panose="020B0503020204020204" pitchFamily="34" charset="-122"/>
                <a:cs typeface="Arial Unicode MS" charset="-122"/>
              </a:rPr>
              <a:t>尊重为本</a:t>
            </a:r>
            <a:endParaRPr lang="zh-CN" altLang="en-US" sz="2400">
              <a:latin typeface="微软雅黑" panose="020B0503020204020204" pitchFamily="34" charset="-122"/>
              <a:ea typeface="微软雅黑" panose="020B0503020204020204" pitchFamily="34" charset="-122"/>
              <a:cs typeface="Arial Unicode MS" charset="-122"/>
            </a:endParaRPr>
          </a:p>
        </p:txBody>
      </p:sp>
      <p:sp>
        <p:nvSpPr>
          <p:cNvPr id="92171" name="矩形​​ 21"/>
          <p:cNvSpPr>
            <a:spLocks noChangeArrowheads="1"/>
          </p:cNvSpPr>
          <p:nvPr/>
        </p:nvSpPr>
        <p:spPr bwMode="auto">
          <a:xfrm>
            <a:off x="4500563" y="3143250"/>
            <a:ext cx="3500437" cy="461963"/>
          </a:xfrm>
          <a:prstGeom prst="rect">
            <a:avLst/>
          </a:prstGeom>
          <a:noFill/>
          <a:ln w="9525">
            <a:noFill/>
            <a:miter lim="800000"/>
          </a:ln>
        </p:spPr>
        <p:txBody>
          <a:bodyPr>
            <a:spAutoFit/>
          </a:bodyPr>
          <a:lstStyle/>
          <a:p>
            <a:pPr algn="ctr"/>
            <a:r>
              <a:rPr lang="zh-CN" altLang="en-US" sz="2400">
                <a:latin typeface="微软雅黑" panose="020B0503020204020204" pitchFamily="34" charset="-122"/>
                <a:ea typeface="微软雅黑" panose="020B0503020204020204" pitchFamily="34" charset="-122"/>
                <a:cs typeface="Arial Unicode MS" charset="-122"/>
              </a:rPr>
              <a:t>善于表达</a:t>
            </a:r>
            <a:endParaRPr lang="zh-CN" altLang="en-US" sz="2400">
              <a:latin typeface="微软雅黑" panose="020B0503020204020204" pitchFamily="34" charset="-122"/>
              <a:ea typeface="微软雅黑" panose="020B0503020204020204" pitchFamily="34" charset="-122"/>
              <a:cs typeface="Arial Unicode MS" charset="-122"/>
            </a:endParaRPr>
          </a:p>
        </p:txBody>
      </p:sp>
      <p:sp>
        <p:nvSpPr>
          <p:cNvPr id="92172" name="矩形​​ 24"/>
          <p:cNvSpPr>
            <a:spLocks noChangeArrowheads="1"/>
          </p:cNvSpPr>
          <p:nvPr/>
        </p:nvSpPr>
        <p:spPr bwMode="auto">
          <a:xfrm>
            <a:off x="4572000" y="4919663"/>
            <a:ext cx="3357563" cy="461962"/>
          </a:xfrm>
          <a:prstGeom prst="rect">
            <a:avLst/>
          </a:prstGeom>
          <a:noFill/>
          <a:ln w="9525">
            <a:noFill/>
            <a:miter lim="800000"/>
          </a:ln>
        </p:spPr>
        <p:txBody>
          <a:bodyPr>
            <a:spAutoFit/>
          </a:bodyPr>
          <a:lstStyle/>
          <a:p>
            <a:pPr algn="ctr"/>
            <a:r>
              <a:rPr lang="zh-CN" altLang="en-US" sz="2400">
                <a:latin typeface="微软雅黑" panose="020B0503020204020204" pitchFamily="34" charset="-122"/>
                <a:ea typeface="微软雅黑" panose="020B0503020204020204" pitchFamily="34" charset="-122"/>
                <a:cs typeface="Arial Unicode MS" charset="-122"/>
              </a:rPr>
              <a:t>形式规范</a:t>
            </a:r>
            <a:endParaRPr lang="zh-CN" altLang="en-US" sz="2400">
              <a:latin typeface="微软雅黑" panose="020B0503020204020204" pitchFamily="34" charset="-122"/>
              <a:ea typeface="微软雅黑" panose="020B0503020204020204" pitchFamily="34" charset="-122"/>
              <a:cs typeface="Arial Unicode MS" charset="-122"/>
            </a:endParaRPr>
          </a:p>
        </p:txBody>
      </p:sp>
      <p:sp>
        <p:nvSpPr>
          <p:cNvPr id="21" name="矩形​​ 15"/>
          <p:cNvSpPr/>
          <p:nvPr/>
        </p:nvSpPr>
        <p:spPr>
          <a:xfrm>
            <a:off x="0" y="6000750"/>
            <a:ext cx="9144000" cy="85725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5" name="TextBox 24"/>
          <p:cNvSpPr txBox="1"/>
          <p:nvPr/>
        </p:nvSpPr>
        <p:spPr>
          <a:xfrm>
            <a:off x="0" y="142875"/>
            <a:ext cx="6851650" cy="584200"/>
          </a:xfrm>
          <a:prstGeom prst="rect">
            <a:avLst/>
          </a:prstGeom>
          <a:noFill/>
        </p:spPr>
        <p:txBody>
          <a:bodyPr>
            <a:spAutoFit/>
          </a:bodyPr>
          <a:lstStyle/>
          <a:p>
            <a:pPr>
              <a:spcBef>
                <a:spcPts val="0"/>
              </a:spcBef>
              <a:spcAft>
                <a:spcPts val="0"/>
              </a:spcAft>
              <a:defRPr/>
            </a:pPr>
            <a:r>
              <a:rPr lang="zh-CN" altLang="en-US" sz="3200" b="1" kern="0" dirty="0">
                <a:solidFill>
                  <a:srgbClr val="F79646">
                    <a:lumMod val="75000"/>
                  </a:srgbClr>
                </a:solidFill>
                <a:latin typeface="黑体" panose="02010609060101010101" pitchFamily="49" charset="-122"/>
                <a:ea typeface="黑体" panose="02010609060101010101" pitchFamily="49" charset="-122"/>
              </a:rPr>
              <a:t>第一部分：认知礼仪</a:t>
            </a:r>
            <a:endParaRPr lang="zh-CN" altLang="en-US" sz="3200" b="1" kern="0" dirty="0">
              <a:solidFill>
                <a:srgbClr val="F79646">
                  <a:lumMod val="75000"/>
                </a:srgb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聚合">
  <a:themeElements>
    <a:clrScheme name="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聚合">
  <a:themeElements>
    <a:clrScheme name="1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1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聚合">
  <a:themeElements>
    <a:clrScheme name="4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4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目录CONTENTS_自己设计整理的一些图表">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0</TotalTime>
  <Words>4994</Words>
  <Application>WPS 演示</Application>
  <PresentationFormat>全屏显示(4:3)</PresentationFormat>
  <Paragraphs>587</Paragraphs>
  <Slides>63</Slides>
  <Notes>17</Notes>
  <HiddenSlides>0</HiddenSlides>
  <MMClips>0</MMClips>
  <ScaleCrop>false</ScaleCrop>
  <HeadingPairs>
    <vt:vector size="8" baseType="variant">
      <vt:variant>
        <vt:lpstr>已用的字体</vt:lpstr>
      </vt:variant>
      <vt:variant>
        <vt:i4>27</vt:i4>
      </vt:variant>
      <vt:variant>
        <vt:lpstr>主题</vt:lpstr>
      </vt:variant>
      <vt:variant>
        <vt:i4>6</vt:i4>
      </vt:variant>
      <vt:variant>
        <vt:lpstr>嵌入 OLE 服务器</vt:lpstr>
      </vt:variant>
      <vt:variant>
        <vt:i4>0</vt:i4>
      </vt:variant>
      <vt:variant>
        <vt:lpstr>幻灯片标题</vt:lpstr>
      </vt:variant>
      <vt:variant>
        <vt:i4>63</vt:i4>
      </vt:variant>
    </vt:vector>
  </HeadingPairs>
  <TitlesOfParts>
    <vt:vector size="96" baseType="lpstr">
      <vt:lpstr>Arial</vt:lpstr>
      <vt:lpstr>宋体</vt:lpstr>
      <vt:lpstr>Wingdings</vt:lpstr>
      <vt:lpstr>Lucida Sans Unicode</vt:lpstr>
      <vt:lpstr>黑体</vt:lpstr>
      <vt:lpstr>Wingdings 3</vt:lpstr>
      <vt:lpstr>Verdana</vt:lpstr>
      <vt:lpstr>Wingdings 2</vt:lpstr>
      <vt:lpstr>华文细黑</vt:lpstr>
      <vt:lpstr>微软雅黑</vt:lpstr>
      <vt:lpstr>Calibri</vt:lpstr>
      <vt:lpstr>方正粗倩简体</vt:lpstr>
      <vt:lpstr>Arial Unicode MS</vt:lpstr>
      <vt:lpstr>Symbol</vt:lpstr>
      <vt:lpstr>Wingdings</vt:lpstr>
      <vt:lpstr>楷体_GB2312</vt:lpstr>
      <vt:lpstr>Times New Roman</vt:lpstr>
      <vt:lpstr>Garamond</vt:lpstr>
      <vt:lpstr>华文中宋</vt:lpstr>
      <vt:lpstr>Kartika</vt:lpstr>
      <vt:lpstr>华文新魏</vt:lpstr>
      <vt:lpstr>华文新魏</vt:lpstr>
      <vt:lpstr>Times New Roman</vt:lpstr>
      <vt:lpstr>隶书</vt:lpstr>
      <vt:lpstr>新宋体</vt:lpstr>
      <vt:lpstr>Adobe Garamond Pro</vt:lpstr>
      <vt:lpstr>Segoe Print</vt:lpstr>
      <vt:lpstr>聚合</vt:lpstr>
      <vt:lpstr>1_聚合</vt:lpstr>
      <vt:lpstr>4_聚合</vt:lpstr>
      <vt:lpstr>Office 主题</vt:lpstr>
      <vt:lpstr>1_Office 主题</vt:lpstr>
      <vt:lpstr>目录CONTENTS_自己设计整理的一些图表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总体要求</vt:lpstr>
      <vt:lpstr>PowerPoint 演示文稿</vt:lpstr>
      <vt:lpstr>PowerPoint 演示文稿</vt:lpstr>
      <vt:lpstr>PowerPoint 演示文稿</vt:lpstr>
      <vt:lpstr>PowerPoint 演示文稿</vt:lpstr>
      <vt:lpstr>西装穿着六原则</vt:lpstr>
      <vt:lpstr>女士西装套裙高水准“三个三” </vt:lpstr>
      <vt:lpstr>套裙穿着五技巧</vt:lpstr>
      <vt:lpstr>Practice</vt:lpstr>
      <vt:lpstr>PowerPoint 演示文稿</vt:lpstr>
      <vt:lpstr>PowerPoint 演示文稿</vt:lpstr>
      <vt:lpstr>PowerPoint 演示文稿</vt:lpstr>
      <vt:lpstr>站   姿</vt:lpstr>
      <vt:lpstr>坐   姿</vt:lpstr>
      <vt:lpstr>行   姿</vt:lpstr>
      <vt:lpstr>蹲   姿</vt:lpstr>
      <vt:lpstr>PowerPoint 演示文稿</vt:lpstr>
      <vt:lpstr>PowerPoint 演示文稿</vt:lpstr>
      <vt:lpstr>表  情</vt:lpstr>
      <vt:lpstr>PowerPoint 演示文稿</vt:lpstr>
      <vt:lpstr>PowerPoint 演示文稿</vt:lpstr>
      <vt:lpstr>注   视 </vt:lpstr>
      <vt:lpstr>Practice</vt:lpstr>
      <vt:lpstr>   温馨提示！！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握手礼节练习  </vt:lpstr>
      <vt:lpstr>介  绍</vt:lpstr>
      <vt:lpstr>练习：哪个正确？</vt:lpstr>
      <vt:lpstr>练习：哪个正确  </vt:lpstr>
      <vt:lpstr>介绍礼节练习  </vt:lpstr>
      <vt:lpstr>名   片</vt:lpstr>
      <vt:lpstr>PowerPoint 演示文稿</vt:lpstr>
      <vt:lpstr>PowerPoint 演示文稿</vt:lpstr>
      <vt:lpstr>电话礼仪 </vt:lpstr>
      <vt:lpstr>PowerPoint 演示文稿</vt:lpstr>
      <vt:lpstr>转接、代接电话</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331</cp:revision>
  <cp:lastPrinted>2411-12-30T00:00:00Z</cp:lastPrinted>
  <dcterms:created xsi:type="dcterms:W3CDTF">2011-04-09T10:34:00Z</dcterms:created>
  <dcterms:modified xsi:type="dcterms:W3CDTF">2017-07-07T08:21:09Z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