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7" r:id="rId5"/>
    <p:sldId id="261" r:id="rId6"/>
    <p:sldId id="336" r:id="rId7"/>
    <p:sldId id="347" r:id="rId8"/>
    <p:sldId id="262" r:id="rId9"/>
    <p:sldId id="348" r:id="rId10"/>
    <p:sldId id="352" r:id="rId11"/>
    <p:sldId id="263" r:id="rId12"/>
    <p:sldId id="391" r:id="rId13"/>
    <p:sldId id="359" r:id="rId14"/>
    <p:sldId id="264" r:id="rId15"/>
    <p:sldId id="356" r:id="rId16"/>
    <p:sldId id="379" r:id="rId17"/>
    <p:sldId id="265" r:id="rId18"/>
    <p:sldId id="397" r:id="rId19"/>
    <p:sldId id="1099" r:id="rId20"/>
    <p:sldId id="1110" r:id="rId21"/>
    <p:sldId id="266" r:id="rId22"/>
    <p:sldId id="981" r:id="rId23"/>
    <p:sldId id="1072" r:id="rId24"/>
    <p:sldId id="1093" r:id="rId25"/>
    <p:sldId id="267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>
      <p:cViewPr varScale="1">
        <p:scale>
          <a:sx n="89" d="100"/>
          <a:sy n="89" d="100"/>
        </p:scale>
        <p:origin x="7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78E4D-BA0D-4730-A8FD-24CFBF9515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0B4CB-4DB4-43AB-A850-78DBD2389B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CE42-3DAA-4491-B016-F5BEC46F08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F0DA3-DFB6-493C-8F18-EE9C636B8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5EFA2-07B3-410C-811A-A572D6D2A06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5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9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2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6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02"/>
          <a:stretch>
            <a:fillRect/>
          </a:stretch>
        </p:blipFill>
        <p:spPr>
          <a:xfrm>
            <a:off x="5780" y="0"/>
            <a:ext cx="1218622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5780" y="1866510"/>
            <a:ext cx="12192000" cy="3432809"/>
          </a:xfrm>
          <a:prstGeom prst="rect">
            <a:avLst/>
          </a:prstGeom>
          <a:solidFill>
            <a:schemeClr val="tx1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2428604" y="2636912"/>
            <a:ext cx="71609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FFFF"/>
                </a:solidFill>
                <a:latin typeface="+mj-ea"/>
                <a:ea typeface="+mj-ea"/>
              </a:rPr>
              <a:t>文艺复古婚礼策划方案</a:t>
            </a:r>
            <a:r>
              <a:rPr lang="en-US" altLang="zh-CN" sz="4000" b="1" dirty="0">
                <a:solidFill>
                  <a:srgbClr val="FFFFFF"/>
                </a:solidFill>
                <a:latin typeface="+mj-ea"/>
                <a:ea typeface="+mj-ea"/>
              </a:rPr>
              <a:t>PPT</a:t>
            </a:r>
            <a:r>
              <a:rPr lang="zh-CN" altLang="en-US" sz="4000" b="1" dirty="0">
                <a:solidFill>
                  <a:srgbClr val="FFFFFF"/>
                </a:solidFill>
                <a:latin typeface="+mj-ea"/>
                <a:ea typeface="+mj-ea"/>
              </a:rPr>
              <a:t>模板</a:t>
            </a:r>
            <a:endParaRPr lang="zh-CN" altLang="en-US" sz="40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01405" y="4081986"/>
            <a:ext cx="5109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</a:rPr>
              <a:t>策划人：</a:t>
            </a:r>
            <a:r>
              <a:rPr lang="en-US" altLang="zh-CN" sz="2000" dirty="0" err="1">
                <a:solidFill>
                  <a:srgbClr val="FFFFFF"/>
                </a:solidFill>
              </a:rPr>
              <a:t>docer</a:t>
            </a:r>
            <a:r>
              <a:rPr lang="zh-CN" altLang="en-US" sz="2000" dirty="0">
                <a:solidFill>
                  <a:srgbClr val="FFFFFF"/>
                </a:solidFill>
              </a:rPr>
              <a:t>  策划时间：</a:t>
            </a:r>
            <a:r>
              <a:rPr lang="en-US" altLang="zh-CN" sz="2000" dirty="0">
                <a:solidFill>
                  <a:srgbClr val="FFFFFF"/>
                </a:solidFill>
              </a:rPr>
              <a:t>2019</a:t>
            </a:r>
            <a:r>
              <a:rPr lang="zh-CN" altLang="en-US" sz="2000" dirty="0">
                <a:solidFill>
                  <a:srgbClr val="FFFFFF"/>
                </a:solidFill>
              </a:rPr>
              <a:t>年</a:t>
            </a:r>
            <a:r>
              <a:rPr lang="en-US" altLang="zh-CN" sz="2000" dirty="0">
                <a:solidFill>
                  <a:srgbClr val="FFFFFF"/>
                </a:solidFill>
              </a:rPr>
              <a:t>00</a:t>
            </a:r>
            <a:r>
              <a:rPr lang="zh-CN" altLang="en-US" sz="2000" dirty="0">
                <a:solidFill>
                  <a:srgbClr val="FFFFFF"/>
                </a:solidFill>
              </a:rPr>
              <a:t>月</a:t>
            </a:r>
            <a:r>
              <a:rPr lang="en-US" altLang="zh-CN" sz="2000" dirty="0">
                <a:solidFill>
                  <a:srgbClr val="FFFFFF"/>
                </a:solidFill>
              </a:rPr>
              <a:t>00</a:t>
            </a:r>
            <a:r>
              <a:rPr lang="zh-CN" altLang="en-US" sz="2000" dirty="0">
                <a:solidFill>
                  <a:srgbClr val="FFFFFF"/>
                </a:solidFill>
              </a:rPr>
              <a:t>日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21528" y="3374100"/>
            <a:ext cx="5314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</a:rPr>
              <a:t>点击输入您的替换内容点击输入您的替换内容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92184" y="2624956"/>
            <a:ext cx="8613412" cy="804044"/>
            <a:chOff x="1735123" y="3259956"/>
            <a:chExt cx="8613412" cy="804044"/>
          </a:xfrm>
        </p:grpSpPr>
        <p:grpSp>
          <p:nvGrpSpPr>
            <p:cNvPr id="29" name="组合 28"/>
            <p:cNvGrpSpPr/>
            <p:nvPr/>
          </p:nvGrpSpPr>
          <p:grpSpPr>
            <a:xfrm>
              <a:off x="1735123" y="3259956"/>
              <a:ext cx="1569720" cy="804044"/>
              <a:chOff x="1735123" y="3259957"/>
              <a:chExt cx="1569720" cy="701040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1735123" y="3275197"/>
                <a:ext cx="975394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735123" y="3259957"/>
                <a:ext cx="0" cy="70104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1735123" y="3960997"/>
                <a:ext cx="1569720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 flipH="1">
              <a:off x="8778815" y="3259956"/>
              <a:ext cx="1569720" cy="804044"/>
              <a:chOff x="1735123" y="3259957"/>
              <a:chExt cx="1569720" cy="701040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1735123" y="3275197"/>
                <a:ext cx="975394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735123" y="3259957"/>
                <a:ext cx="0" cy="70104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735123" y="3960997"/>
                <a:ext cx="1569720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8" grpId="0"/>
      <p:bldP spid="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719138" y="1375021"/>
            <a:ext cx="10748907" cy="4747125"/>
            <a:chOff x="719138" y="1375021"/>
            <a:chExt cx="10748907" cy="4747125"/>
          </a:xfrm>
        </p:grpSpPr>
        <p:sp>
          <p:nvSpPr>
            <p:cNvPr id="3" name="椭圆 2"/>
            <p:cNvSpPr/>
            <p:nvPr/>
          </p:nvSpPr>
          <p:spPr>
            <a:xfrm>
              <a:off x="4300581" y="5761597"/>
              <a:ext cx="3590838" cy="360549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60000"/>
                    <a:lumOff val="4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433890" y="1385794"/>
              <a:ext cx="1327240" cy="3312425"/>
              <a:chOff x="0" y="0"/>
              <a:chExt cx="2654476" cy="6624848"/>
            </a:xfrm>
          </p:grpSpPr>
          <p:sp>
            <p:nvSpPr>
              <p:cNvPr id="48" name="任意多边形: 形状 47"/>
              <p:cNvSpPr/>
              <p:nvPr/>
            </p:nvSpPr>
            <p:spPr>
              <a:xfrm>
                <a:off x="0" y="0"/>
                <a:ext cx="2654476" cy="66248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688"/>
                    </a:moveTo>
                    <a:lnTo>
                      <a:pt x="20109" y="0"/>
                    </a:lnTo>
                    <a:lnTo>
                      <a:pt x="14835" y="1"/>
                    </a:lnTo>
                    <a:lnTo>
                      <a:pt x="14817" y="1"/>
                    </a:lnTo>
                    <a:lnTo>
                      <a:pt x="14817" y="17282"/>
                    </a:lnTo>
                    <a:cubicBezTo>
                      <a:pt x="14816" y="17709"/>
                      <a:pt x="14437" y="18085"/>
                      <a:pt x="13689" y="18400"/>
                    </a:cubicBezTo>
                    <a:cubicBezTo>
                      <a:pt x="13164" y="18616"/>
                      <a:pt x="12260" y="18878"/>
                      <a:pt x="10926" y="18897"/>
                    </a:cubicBezTo>
                    <a:cubicBezTo>
                      <a:pt x="10871" y="18897"/>
                      <a:pt x="10827" y="18898"/>
                      <a:pt x="10794" y="18898"/>
                    </a:cubicBezTo>
                    <a:cubicBezTo>
                      <a:pt x="10201" y="18898"/>
                      <a:pt x="9654" y="18850"/>
                      <a:pt x="9126" y="18753"/>
                    </a:cubicBezTo>
                    <a:cubicBezTo>
                      <a:pt x="8439" y="18627"/>
                      <a:pt x="7831" y="18416"/>
                      <a:pt x="7416" y="18162"/>
                    </a:cubicBezTo>
                    <a:cubicBezTo>
                      <a:pt x="6978" y="17892"/>
                      <a:pt x="6765" y="17604"/>
                      <a:pt x="6764" y="17285"/>
                    </a:cubicBezTo>
                    <a:lnTo>
                      <a:pt x="6769" y="37"/>
                    </a:lnTo>
                    <a:lnTo>
                      <a:pt x="6769" y="37"/>
                    </a:lnTo>
                    <a:lnTo>
                      <a:pt x="1454" y="35"/>
                    </a:lnTo>
                    <a:lnTo>
                      <a:pt x="0" y="2722"/>
                    </a:lnTo>
                    <a:lnTo>
                      <a:pt x="20" y="2722"/>
                    </a:lnTo>
                    <a:lnTo>
                      <a:pt x="20" y="17285"/>
                    </a:lnTo>
                    <a:cubicBezTo>
                      <a:pt x="23" y="18160"/>
                      <a:pt x="658" y="18956"/>
                      <a:pt x="1767" y="19637"/>
                    </a:cubicBezTo>
                    <a:lnTo>
                      <a:pt x="1767" y="19637"/>
                    </a:lnTo>
                    <a:cubicBezTo>
                      <a:pt x="2876" y="20317"/>
                      <a:pt x="4464" y="20868"/>
                      <a:pt x="6310" y="21208"/>
                    </a:cubicBezTo>
                    <a:lnTo>
                      <a:pt x="6310" y="21208"/>
                    </a:lnTo>
                    <a:cubicBezTo>
                      <a:pt x="7678" y="21460"/>
                      <a:pt x="9176" y="21600"/>
                      <a:pt x="10790" y="21600"/>
                    </a:cubicBezTo>
                    <a:lnTo>
                      <a:pt x="10790" y="21600"/>
                    </a:lnTo>
                    <a:cubicBezTo>
                      <a:pt x="10893" y="21600"/>
                      <a:pt x="11018" y="21599"/>
                      <a:pt x="11173" y="21597"/>
                    </a:cubicBezTo>
                    <a:lnTo>
                      <a:pt x="11173" y="21597"/>
                    </a:lnTo>
                    <a:cubicBezTo>
                      <a:pt x="14056" y="21556"/>
                      <a:pt x="16626" y="21066"/>
                      <a:pt x="18525" y="20283"/>
                    </a:cubicBezTo>
                    <a:lnTo>
                      <a:pt x="18525" y="20283"/>
                    </a:lnTo>
                    <a:cubicBezTo>
                      <a:pt x="20416" y="19496"/>
                      <a:pt x="21558" y="18454"/>
                      <a:pt x="21561" y="17285"/>
                    </a:cubicBezTo>
                    <a:lnTo>
                      <a:pt x="21561" y="17285"/>
                    </a:lnTo>
                    <a:lnTo>
                      <a:pt x="21600" y="2688"/>
                    </a:lnTo>
                    <a:cubicBezTo>
                      <a:pt x="21600" y="2688"/>
                      <a:pt x="21600" y="2688"/>
                      <a:pt x="21600" y="268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3771" y="9494"/>
                <a:ext cx="829860" cy="8197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"/>
                    </a:moveTo>
                    <a:lnTo>
                      <a:pt x="17322" y="21594"/>
                    </a:lnTo>
                    <a:lnTo>
                      <a:pt x="0" y="21600"/>
                    </a:lnTo>
                    <a:lnTo>
                      <a:pt x="4536" y="0"/>
                    </a:lnTo>
                    <a:cubicBezTo>
                      <a:pt x="4536" y="0"/>
                      <a:pt x="21600" y="25"/>
                      <a:pt x="21600" y="25"/>
                    </a:cubicBezTo>
                    <a:close/>
                  </a:path>
                </a:pathLst>
              </a:custGeom>
              <a:solidFill>
                <a:srgbClr val="1B2D40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>
                <a:off x="1818329" y="0"/>
                <a:ext cx="833573" cy="826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537"/>
                    </a:moveTo>
                    <a:lnTo>
                      <a:pt x="16852" y="0"/>
                    </a:lnTo>
                    <a:lnTo>
                      <a:pt x="0" y="10"/>
                    </a:lnTo>
                    <a:lnTo>
                      <a:pt x="4298" y="21600"/>
                    </a:lnTo>
                    <a:cubicBezTo>
                      <a:pt x="4298" y="21600"/>
                      <a:pt x="21600" y="21537"/>
                      <a:pt x="21600" y="21537"/>
                    </a:cubicBezTo>
                    <a:close/>
                  </a:path>
                </a:pathLst>
              </a:custGeom>
              <a:solidFill>
                <a:srgbClr val="1B2D40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任意多边形: 形状 50"/>
              <p:cNvSpPr/>
              <p:nvPr/>
            </p:nvSpPr>
            <p:spPr>
              <a:xfrm>
                <a:off x="663455" y="0"/>
                <a:ext cx="1321279" cy="59660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99" extrusionOk="0">
                    <a:moveTo>
                      <a:pt x="1752" y="20509"/>
                    </a:moveTo>
                    <a:cubicBezTo>
                      <a:pt x="2877" y="20889"/>
                      <a:pt x="4458" y="21192"/>
                      <a:pt x="6320" y="21383"/>
                    </a:cubicBezTo>
                    <a:cubicBezTo>
                      <a:pt x="7721" y="21527"/>
                      <a:pt x="9250" y="21600"/>
                      <a:pt x="10802" y="21599"/>
                    </a:cubicBezTo>
                    <a:cubicBezTo>
                      <a:pt x="10946" y="21599"/>
                      <a:pt x="11044" y="21598"/>
                      <a:pt x="11157" y="21597"/>
                    </a:cubicBezTo>
                    <a:cubicBezTo>
                      <a:pt x="14719" y="21570"/>
                      <a:pt x="17209" y="21175"/>
                      <a:pt x="18558" y="20864"/>
                    </a:cubicBezTo>
                    <a:cubicBezTo>
                      <a:pt x="20505" y="20417"/>
                      <a:pt x="21590" y="19832"/>
                      <a:pt x="21591" y="19220"/>
                    </a:cubicBezTo>
                    <a:cubicBezTo>
                      <a:pt x="21591" y="19215"/>
                      <a:pt x="21590" y="19210"/>
                      <a:pt x="21590" y="19205"/>
                    </a:cubicBezTo>
                    <a:lnTo>
                      <a:pt x="21590" y="3000"/>
                    </a:lnTo>
                    <a:lnTo>
                      <a:pt x="18882" y="0"/>
                    </a:lnTo>
                    <a:lnTo>
                      <a:pt x="18882" y="19205"/>
                    </a:lnTo>
                    <a:cubicBezTo>
                      <a:pt x="18881" y="19678"/>
                      <a:pt x="18118" y="20096"/>
                      <a:pt x="16617" y="20446"/>
                    </a:cubicBezTo>
                    <a:cubicBezTo>
                      <a:pt x="15562" y="20686"/>
                      <a:pt x="13747" y="20977"/>
                      <a:pt x="11068" y="20997"/>
                    </a:cubicBezTo>
                    <a:cubicBezTo>
                      <a:pt x="10957" y="20998"/>
                      <a:pt x="10869" y="20999"/>
                      <a:pt x="10802" y="20999"/>
                    </a:cubicBezTo>
                    <a:cubicBezTo>
                      <a:pt x="9611" y="20999"/>
                      <a:pt x="8515" y="20946"/>
                      <a:pt x="7452" y="20838"/>
                    </a:cubicBezTo>
                    <a:cubicBezTo>
                      <a:pt x="6074" y="20698"/>
                      <a:pt x="4853" y="20463"/>
                      <a:pt x="4020" y="20181"/>
                    </a:cubicBezTo>
                    <a:cubicBezTo>
                      <a:pt x="3139" y="19882"/>
                      <a:pt x="2710" y="19563"/>
                      <a:pt x="2709" y="19207"/>
                    </a:cubicBezTo>
                    <a:lnTo>
                      <a:pt x="2679" y="69"/>
                    </a:lnTo>
                    <a:lnTo>
                      <a:pt x="0" y="3038"/>
                    </a:lnTo>
                    <a:lnTo>
                      <a:pt x="0" y="19208"/>
                    </a:lnTo>
                    <a:cubicBezTo>
                      <a:pt x="-9" y="19670"/>
                      <a:pt x="599" y="20122"/>
                      <a:pt x="1752" y="20509"/>
                    </a:cubicBezTo>
                    <a:close/>
                  </a:path>
                </a:pathLst>
              </a:custGeom>
              <a:solidFill>
                <a:srgbClr val="000000">
                  <a:alpha val="4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191144" y="1385794"/>
              <a:ext cx="3809714" cy="4553183"/>
              <a:chOff x="0" y="0"/>
              <a:chExt cx="7619426" cy="9106364"/>
            </a:xfrm>
          </p:grpSpPr>
          <p:sp>
            <p:nvSpPr>
              <p:cNvPr id="44" name="任意多边形: 形状 43"/>
              <p:cNvSpPr/>
              <p:nvPr/>
            </p:nvSpPr>
            <p:spPr>
              <a:xfrm>
                <a:off x="0" y="0"/>
                <a:ext cx="7619426" cy="9106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251" y="0"/>
                    </a:moveTo>
                    <a:lnTo>
                      <a:pt x="19251" y="12566"/>
                    </a:lnTo>
                    <a:cubicBezTo>
                      <a:pt x="19251" y="14469"/>
                      <a:pt x="18338" y="16213"/>
                      <a:pt x="16870" y="17479"/>
                    </a:cubicBezTo>
                    <a:cubicBezTo>
                      <a:pt x="15405" y="18747"/>
                      <a:pt x="13357" y="19564"/>
                      <a:pt x="11100" y="19629"/>
                    </a:cubicBezTo>
                    <a:cubicBezTo>
                      <a:pt x="11008" y="19632"/>
                      <a:pt x="10908" y="19634"/>
                      <a:pt x="10800" y="19634"/>
                    </a:cubicBezTo>
                    <a:cubicBezTo>
                      <a:pt x="9548" y="19634"/>
                      <a:pt x="8347" y="19402"/>
                      <a:pt x="7274" y="18988"/>
                    </a:cubicBezTo>
                    <a:cubicBezTo>
                      <a:pt x="5819" y="18427"/>
                      <a:pt x="4593" y="17537"/>
                      <a:pt x="3725" y="16427"/>
                    </a:cubicBezTo>
                    <a:cubicBezTo>
                      <a:pt x="2857" y="15319"/>
                      <a:pt x="2349" y="13982"/>
                      <a:pt x="2349" y="12563"/>
                    </a:cubicBezTo>
                    <a:lnTo>
                      <a:pt x="2350" y="26"/>
                    </a:lnTo>
                    <a:lnTo>
                      <a:pt x="499" y="23"/>
                    </a:lnTo>
                    <a:lnTo>
                      <a:pt x="0" y="1969"/>
                    </a:lnTo>
                    <a:lnTo>
                      <a:pt x="0" y="12567"/>
                    </a:lnTo>
                    <a:cubicBezTo>
                      <a:pt x="0" y="14328"/>
                      <a:pt x="609" y="16035"/>
                      <a:pt x="1760" y="17504"/>
                    </a:cubicBezTo>
                    <a:cubicBezTo>
                      <a:pt x="2876" y="18931"/>
                      <a:pt x="4443" y="20061"/>
                      <a:pt x="6290" y="20773"/>
                    </a:cubicBezTo>
                    <a:cubicBezTo>
                      <a:pt x="7692" y="21314"/>
                      <a:pt x="9252" y="21600"/>
                      <a:pt x="10803" y="21600"/>
                    </a:cubicBezTo>
                    <a:cubicBezTo>
                      <a:pt x="10925" y="21599"/>
                      <a:pt x="11050" y="21597"/>
                      <a:pt x="11181" y="21593"/>
                    </a:cubicBezTo>
                    <a:cubicBezTo>
                      <a:pt x="13985" y="21512"/>
                      <a:pt x="16606" y="20536"/>
                      <a:pt x="18556" y="18847"/>
                    </a:cubicBezTo>
                    <a:cubicBezTo>
                      <a:pt x="20519" y="17155"/>
                      <a:pt x="21600" y="14924"/>
                      <a:pt x="21600" y="12563"/>
                    </a:cubicBezTo>
                    <a:lnTo>
                      <a:pt x="21600" y="1945"/>
                    </a:lnTo>
                    <a:lnTo>
                      <a:pt x="21100" y="0"/>
                    </a:lnTo>
                    <a:cubicBezTo>
                      <a:pt x="21100" y="0"/>
                      <a:pt x="19251" y="0"/>
                      <a:pt x="19251" y="0"/>
                    </a:cubicBezTo>
                    <a:close/>
                  </a:path>
                </a:pathLst>
              </a:custGeom>
              <a:solidFill>
                <a:srgbClr val="55667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6787429" y="0"/>
                <a:ext cx="828734" cy="819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7019" y="0"/>
                    </a:lnTo>
                    <a:lnTo>
                      <a:pt x="0" y="0"/>
                    </a:lnTo>
                    <a:lnTo>
                      <a:pt x="4853" y="21600"/>
                    </a:lnTo>
                    <a:cubicBezTo>
                      <a:pt x="4853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1B2D40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8347" y="9428"/>
                <a:ext cx="822927" cy="8203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9"/>
                    </a:moveTo>
                    <a:lnTo>
                      <a:pt x="16695" y="21600"/>
                    </a:lnTo>
                    <a:lnTo>
                      <a:pt x="0" y="21598"/>
                    </a:lnTo>
                    <a:lnTo>
                      <a:pt x="4465" y="0"/>
                    </a:lnTo>
                    <a:cubicBezTo>
                      <a:pt x="4465" y="0"/>
                      <a:pt x="21600" y="29"/>
                      <a:pt x="21600" y="29"/>
                    </a:cubicBezTo>
                    <a:close/>
                  </a:path>
                </a:pathLst>
              </a:custGeom>
              <a:solidFill>
                <a:srgbClr val="1B2D40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642529" y="0"/>
                <a:ext cx="6334367" cy="84762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extrusionOk="0">
                    <a:moveTo>
                      <a:pt x="1758" y="17939"/>
                    </a:moveTo>
                    <a:cubicBezTo>
                      <a:pt x="2868" y="19206"/>
                      <a:pt x="4434" y="20223"/>
                      <a:pt x="6293" y="20863"/>
                    </a:cubicBezTo>
                    <a:cubicBezTo>
                      <a:pt x="7665" y="21335"/>
                      <a:pt x="9199" y="21600"/>
                      <a:pt x="10799" y="21600"/>
                    </a:cubicBezTo>
                    <a:cubicBezTo>
                      <a:pt x="10937" y="21599"/>
                      <a:pt x="11065" y="21597"/>
                      <a:pt x="11183" y="21594"/>
                    </a:cubicBezTo>
                    <a:cubicBezTo>
                      <a:pt x="14068" y="21520"/>
                      <a:pt x="16685" y="20588"/>
                      <a:pt x="18557" y="19139"/>
                    </a:cubicBezTo>
                    <a:cubicBezTo>
                      <a:pt x="20433" y="17695"/>
                      <a:pt x="21599" y="15705"/>
                      <a:pt x="21599" y="13532"/>
                    </a:cubicBezTo>
                    <a:cubicBezTo>
                      <a:pt x="21599" y="13531"/>
                      <a:pt x="21599" y="13530"/>
                      <a:pt x="21599" y="13529"/>
                    </a:cubicBezTo>
                    <a:lnTo>
                      <a:pt x="21599" y="2089"/>
                    </a:lnTo>
                    <a:lnTo>
                      <a:pt x="20964" y="0"/>
                    </a:lnTo>
                    <a:lnTo>
                      <a:pt x="20964" y="13497"/>
                    </a:lnTo>
                    <a:cubicBezTo>
                      <a:pt x="20964" y="13498"/>
                      <a:pt x="20964" y="13499"/>
                      <a:pt x="20964" y="13500"/>
                    </a:cubicBezTo>
                    <a:cubicBezTo>
                      <a:pt x="20964" y="15545"/>
                      <a:pt x="19866" y="17418"/>
                      <a:pt x="18101" y="18778"/>
                    </a:cubicBezTo>
                    <a:cubicBezTo>
                      <a:pt x="16339" y="20140"/>
                      <a:pt x="13876" y="21018"/>
                      <a:pt x="11160" y="21088"/>
                    </a:cubicBezTo>
                    <a:cubicBezTo>
                      <a:pt x="11049" y="21091"/>
                      <a:pt x="10929" y="21093"/>
                      <a:pt x="10799" y="21093"/>
                    </a:cubicBezTo>
                    <a:cubicBezTo>
                      <a:pt x="9293" y="21093"/>
                      <a:pt x="7849" y="20844"/>
                      <a:pt x="6558" y="20400"/>
                    </a:cubicBezTo>
                    <a:cubicBezTo>
                      <a:pt x="4808" y="19797"/>
                      <a:pt x="3334" y="18840"/>
                      <a:pt x="2290" y="17648"/>
                    </a:cubicBezTo>
                    <a:cubicBezTo>
                      <a:pt x="1246" y="16458"/>
                      <a:pt x="634" y="15021"/>
                      <a:pt x="635" y="13497"/>
                    </a:cubicBezTo>
                    <a:lnTo>
                      <a:pt x="637" y="28"/>
                    </a:lnTo>
                    <a:lnTo>
                      <a:pt x="0" y="2115"/>
                    </a:lnTo>
                    <a:lnTo>
                      <a:pt x="0" y="13529"/>
                    </a:lnTo>
                    <a:cubicBezTo>
                      <a:pt x="-1" y="15149"/>
                      <a:pt x="649" y="16675"/>
                      <a:pt x="1758" y="17939"/>
                    </a:cubicBezTo>
                    <a:close/>
                  </a:path>
                </a:pathLst>
              </a:custGeom>
              <a:solidFill>
                <a:srgbClr val="000000">
                  <a:alpha val="4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5020718" y="1385794"/>
              <a:ext cx="2154021" cy="3725760"/>
              <a:chOff x="0" y="0"/>
              <a:chExt cx="4308039" cy="7451518"/>
            </a:xfrm>
          </p:grpSpPr>
          <p:sp>
            <p:nvSpPr>
              <p:cNvPr id="40" name="任意多边形: 形状 39"/>
              <p:cNvSpPr/>
              <p:nvPr/>
            </p:nvSpPr>
            <p:spPr>
              <a:xfrm>
                <a:off x="0" y="0"/>
                <a:ext cx="4308039" cy="74515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43" y="2"/>
                    </a:moveTo>
                    <a:lnTo>
                      <a:pt x="17440" y="15361"/>
                    </a:lnTo>
                    <a:cubicBezTo>
                      <a:pt x="17438" y="16401"/>
                      <a:pt x="16735" y="17327"/>
                      <a:pt x="15570" y="18027"/>
                    </a:cubicBezTo>
                    <a:cubicBezTo>
                      <a:pt x="14400" y="18723"/>
                      <a:pt x="12816" y="19159"/>
                      <a:pt x="11039" y="19195"/>
                    </a:cubicBezTo>
                    <a:cubicBezTo>
                      <a:pt x="10944" y="19197"/>
                      <a:pt x="10867" y="19198"/>
                      <a:pt x="10804" y="19198"/>
                    </a:cubicBezTo>
                    <a:cubicBezTo>
                      <a:pt x="9809" y="19198"/>
                      <a:pt x="8886" y="19073"/>
                      <a:pt x="8043" y="18850"/>
                    </a:cubicBezTo>
                    <a:cubicBezTo>
                      <a:pt x="6906" y="18547"/>
                      <a:pt x="5928" y="18057"/>
                      <a:pt x="5244" y="17453"/>
                    </a:cubicBezTo>
                    <a:cubicBezTo>
                      <a:pt x="4561" y="16847"/>
                      <a:pt x="4169" y="16140"/>
                      <a:pt x="4168" y="15361"/>
                    </a:cubicBezTo>
                    <a:lnTo>
                      <a:pt x="4169" y="25"/>
                    </a:lnTo>
                    <a:lnTo>
                      <a:pt x="4169" y="24"/>
                    </a:lnTo>
                    <a:lnTo>
                      <a:pt x="4169" y="24"/>
                    </a:lnTo>
                    <a:lnTo>
                      <a:pt x="4169" y="24"/>
                    </a:lnTo>
                    <a:lnTo>
                      <a:pt x="896" y="23"/>
                    </a:lnTo>
                    <a:lnTo>
                      <a:pt x="0" y="2414"/>
                    </a:lnTo>
                    <a:lnTo>
                      <a:pt x="0" y="2414"/>
                    </a:lnTo>
                    <a:lnTo>
                      <a:pt x="13" y="15361"/>
                    </a:lnTo>
                    <a:cubicBezTo>
                      <a:pt x="13" y="17874"/>
                      <a:pt x="2595" y="20044"/>
                      <a:pt x="6306" y="21031"/>
                    </a:cubicBezTo>
                    <a:cubicBezTo>
                      <a:pt x="7676" y="21396"/>
                      <a:pt x="9199" y="21600"/>
                      <a:pt x="10804" y="21600"/>
                    </a:cubicBezTo>
                    <a:cubicBezTo>
                      <a:pt x="10931" y="21600"/>
                      <a:pt x="11058" y="21598"/>
                      <a:pt x="11184" y="21596"/>
                    </a:cubicBezTo>
                    <a:cubicBezTo>
                      <a:pt x="16960" y="21480"/>
                      <a:pt x="21595" y="18728"/>
                      <a:pt x="21595" y="15361"/>
                    </a:cubicBezTo>
                    <a:lnTo>
                      <a:pt x="21595" y="2390"/>
                    </a:lnTo>
                    <a:lnTo>
                      <a:pt x="21600" y="2390"/>
                    </a:lnTo>
                    <a:lnTo>
                      <a:pt x="20676" y="0"/>
                    </a:lnTo>
                    <a:cubicBezTo>
                      <a:pt x="20676" y="0"/>
                      <a:pt x="17443" y="2"/>
                      <a:pt x="17443" y="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任意多边形: 形状 40"/>
              <p:cNvSpPr/>
              <p:nvPr/>
            </p:nvSpPr>
            <p:spPr>
              <a:xfrm>
                <a:off x="0" y="5927"/>
                <a:ext cx="831206" cy="823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"/>
                    </a:moveTo>
                    <a:lnTo>
                      <a:pt x="17286" y="21503"/>
                    </a:lnTo>
                    <a:lnTo>
                      <a:pt x="0" y="21600"/>
                    </a:lnTo>
                    <a:lnTo>
                      <a:pt x="4636" y="0"/>
                    </a:lnTo>
                    <a:cubicBezTo>
                      <a:pt x="4636" y="0"/>
                      <a:pt x="21600" y="9"/>
                      <a:pt x="21600" y="9"/>
                    </a:cubicBezTo>
                    <a:close/>
                  </a:path>
                </a:pathLst>
              </a:custGeom>
              <a:solidFill>
                <a:srgbClr val="1B2D40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3477747" y="0"/>
                <a:ext cx="827262" cy="820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6837" y="0"/>
                    </a:lnTo>
                    <a:lnTo>
                      <a:pt x="0" y="18"/>
                    </a:lnTo>
                    <a:lnTo>
                      <a:pt x="4289" y="21600"/>
                    </a:lnTo>
                    <a:cubicBezTo>
                      <a:pt x="4289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1B2D40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任意多边形: 形状 42"/>
              <p:cNvSpPr/>
              <p:nvPr/>
            </p:nvSpPr>
            <p:spPr>
              <a:xfrm>
                <a:off x="665128" y="0"/>
                <a:ext cx="2978655" cy="6782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2" y="19443"/>
                    </a:moveTo>
                    <a:cubicBezTo>
                      <a:pt x="2866" y="20191"/>
                      <a:pt x="4449" y="20794"/>
                      <a:pt x="6306" y="21169"/>
                    </a:cubicBezTo>
                    <a:cubicBezTo>
                      <a:pt x="7673" y="21445"/>
                      <a:pt x="9188" y="21600"/>
                      <a:pt x="10799" y="21600"/>
                    </a:cubicBezTo>
                    <a:cubicBezTo>
                      <a:pt x="10910" y="21600"/>
                      <a:pt x="11037" y="21599"/>
                      <a:pt x="11187" y="21597"/>
                    </a:cubicBezTo>
                    <a:cubicBezTo>
                      <a:pt x="14070" y="21553"/>
                      <a:pt x="16663" y="21010"/>
                      <a:pt x="18555" y="20153"/>
                    </a:cubicBezTo>
                    <a:cubicBezTo>
                      <a:pt x="20445" y="19294"/>
                      <a:pt x="21600" y="18139"/>
                      <a:pt x="21600" y="16858"/>
                    </a:cubicBezTo>
                    <a:lnTo>
                      <a:pt x="21600" y="2601"/>
                    </a:lnTo>
                    <a:lnTo>
                      <a:pt x="20404" y="0"/>
                    </a:lnTo>
                    <a:lnTo>
                      <a:pt x="20394" y="16865"/>
                    </a:lnTo>
                    <a:cubicBezTo>
                      <a:pt x="20418" y="18020"/>
                      <a:pt x="19276" y="19120"/>
                      <a:pt x="17615" y="19837"/>
                    </a:cubicBezTo>
                    <a:cubicBezTo>
                      <a:pt x="15883" y="20584"/>
                      <a:pt x="13802" y="21035"/>
                      <a:pt x="11209" y="21088"/>
                    </a:cubicBezTo>
                    <a:cubicBezTo>
                      <a:pt x="11072" y="21091"/>
                      <a:pt x="10879" y="21092"/>
                      <a:pt x="10787" y="21092"/>
                    </a:cubicBezTo>
                    <a:cubicBezTo>
                      <a:pt x="9348" y="21092"/>
                      <a:pt x="8005" y="20953"/>
                      <a:pt x="6786" y="20708"/>
                    </a:cubicBezTo>
                    <a:cubicBezTo>
                      <a:pt x="5141" y="20376"/>
                      <a:pt x="3746" y="19838"/>
                      <a:pt x="2758" y="19174"/>
                    </a:cubicBezTo>
                    <a:cubicBezTo>
                      <a:pt x="1769" y="18508"/>
                      <a:pt x="1199" y="17734"/>
                      <a:pt x="1202" y="16857"/>
                    </a:cubicBezTo>
                    <a:lnTo>
                      <a:pt x="1211" y="33"/>
                    </a:lnTo>
                    <a:lnTo>
                      <a:pt x="1" y="2634"/>
                    </a:lnTo>
                    <a:lnTo>
                      <a:pt x="0" y="16857"/>
                    </a:lnTo>
                    <a:cubicBezTo>
                      <a:pt x="1" y="17816"/>
                      <a:pt x="644" y="18698"/>
                      <a:pt x="1752" y="19443"/>
                    </a:cubicBezTo>
                    <a:close/>
                  </a:path>
                </a:pathLst>
              </a:custGeom>
              <a:solidFill>
                <a:srgbClr val="000000">
                  <a:alpha val="4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603373" y="1375021"/>
              <a:ext cx="2986077" cy="4143231"/>
              <a:chOff x="0" y="0"/>
              <a:chExt cx="5972151" cy="8286460"/>
            </a:xfrm>
          </p:grpSpPr>
          <p:sp>
            <p:nvSpPr>
              <p:cNvPr id="36" name="任意多边形: 形状 35"/>
              <p:cNvSpPr/>
              <p:nvPr/>
            </p:nvSpPr>
            <p:spPr>
              <a:xfrm>
                <a:off x="1885" y="0"/>
                <a:ext cx="5969324" cy="82864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584" y="0"/>
                    </a:moveTo>
                    <a:lnTo>
                      <a:pt x="18584" y="13829"/>
                    </a:lnTo>
                    <a:cubicBezTo>
                      <a:pt x="18584" y="16857"/>
                      <a:pt x="15238" y="19331"/>
                      <a:pt x="11070" y="19436"/>
                    </a:cubicBezTo>
                    <a:cubicBezTo>
                      <a:pt x="10979" y="19438"/>
                      <a:pt x="10888" y="19439"/>
                      <a:pt x="10796" y="19439"/>
                    </a:cubicBezTo>
                    <a:cubicBezTo>
                      <a:pt x="9638" y="19439"/>
                      <a:pt x="8538" y="19256"/>
                      <a:pt x="7549" y="18928"/>
                    </a:cubicBezTo>
                    <a:cubicBezTo>
                      <a:pt x="4872" y="18040"/>
                      <a:pt x="3008" y="16089"/>
                      <a:pt x="3008" y="13829"/>
                    </a:cubicBezTo>
                    <a:lnTo>
                      <a:pt x="3008" y="27"/>
                    </a:lnTo>
                    <a:lnTo>
                      <a:pt x="3008" y="27"/>
                    </a:lnTo>
                    <a:lnTo>
                      <a:pt x="657" y="27"/>
                    </a:lnTo>
                    <a:lnTo>
                      <a:pt x="0" y="2187"/>
                    </a:lnTo>
                    <a:lnTo>
                      <a:pt x="9" y="13829"/>
                    </a:lnTo>
                    <a:cubicBezTo>
                      <a:pt x="8" y="15389"/>
                      <a:pt x="657" y="16858"/>
                      <a:pt x="1765" y="18076"/>
                    </a:cubicBezTo>
                    <a:cubicBezTo>
                      <a:pt x="2873" y="19295"/>
                      <a:pt x="4438" y="20274"/>
                      <a:pt x="6295" y="20890"/>
                    </a:cubicBezTo>
                    <a:cubicBezTo>
                      <a:pt x="7665" y="21345"/>
                      <a:pt x="9198" y="21600"/>
                      <a:pt x="10796" y="21600"/>
                    </a:cubicBezTo>
                    <a:cubicBezTo>
                      <a:pt x="10933" y="21600"/>
                      <a:pt x="11061" y="21597"/>
                      <a:pt x="11178" y="21594"/>
                    </a:cubicBezTo>
                    <a:cubicBezTo>
                      <a:pt x="14060" y="21522"/>
                      <a:pt x="16674" y="20625"/>
                      <a:pt x="18544" y="19231"/>
                    </a:cubicBezTo>
                    <a:cubicBezTo>
                      <a:pt x="20417" y="17841"/>
                      <a:pt x="21582" y="15924"/>
                      <a:pt x="21582" y="13833"/>
                    </a:cubicBezTo>
                    <a:lnTo>
                      <a:pt x="21600" y="2168"/>
                    </a:lnTo>
                    <a:lnTo>
                      <a:pt x="21600" y="2168"/>
                    </a:lnTo>
                    <a:lnTo>
                      <a:pt x="20934" y="0"/>
                    </a:lnTo>
                    <a:lnTo>
                      <a:pt x="18592" y="0"/>
                    </a:lnTo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0" y="13957"/>
                <a:ext cx="831312" cy="8204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6868" y="21600"/>
                    </a:lnTo>
                    <a:lnTo>
                      <a:pt x="0" y="21592"/>
                    </a:lnTo>
                    <a:lnTo>
                      <a:pt x="4718" y="3"/>
                    </a:lnTo>
                    <a:cubicBezTo>
                      <a:pt x="4718" y="3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1B2D40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650517" y="0"/>
                <a:ext cx="4677260" cy="7689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98" y="21001"/>
                    </a:moveTo>
                    <a:cubicBezTo>
                      <a:pt x="7669" y="21385"/>
                      <a:pt x="9194" y="21600"/>
                      <a:pt x="10800" y="21600"/>
                    </a:cubicBezTo>
                    <a:cubicBezTo>
                      <a:pt x="10927" y="21600"/>
                      <a:pt x="11054" y="21598"/>
                      <a:pt x="11180" y="21596"/>
                    </a:cubicBezTo>
                    <a:cubicBezTo>
                      <a:pt x="16960" y="21473"/>
                      <a:pt x="21600" y="18576"/>
                      <a:pt x="21600" y="15031"/>
                    </a:cubicBezTo>
                    <a:lnTo>
                      <a:pt x="21581" y="2328"/>
                    </a:lnTo>
                    <a:lnTo>
                      <a:pt x="20725" y="0"/>
                    </a:lnTo>
                    <a:lnTo>
                      <a:pt x="20739" y="14881"/>
                    </a:lnTo>
                    <a:cubicBezTo>
                      <a:pt x="20739" y="18144"/>
                      <a:pt x="16469" y="20810"/>
                      <a:pt x="11150" y="20923"/>
                    </a:cubicBezTo>
                    <a:cubicBezTo>
                      <a:pt x="11034" y="20925"/>
                      <a:pt x="10917" y="20927"/>
                      <a:pt x="10800" y="20927"/>
                    </a:cubicBezTo>
                    <a:cubicBezTo>
                      <a:pt x="9322" y="20927"/>
                      <a:pt x="7920" y="20726"/>
                      <a:pt x="6658" y="20372"/>
                    </a:cubicBezTo>
                    <a:cubicBezTo>
                      <a:pt x="3240" y="19415"/>
                      <a:pt x="861" y="17316"/>
                      <a:pt x="861" y="14881"/>
                    </a:cubicBezTo>
                    <a:lnTo>
                      <a:pt x="842" y="33"/>
                    </a:lnTo>
                    <a:lnTo>
                      <a:pt x="4" y="2335"/>
                    </a:lnTo>
                    <a:lnTo>
                      <a:pt x="0" y="15031"/>
                    </a:lnTo>
                    <a:cubicBezTo>
                      <a:pt x="0" y="17677"/>
                      <a:pt x="2584" y="19961"/>
                      <a:pt x="6298" y="21001"/>
                    </a:cubicBezTo>
                    <a:close/>
                  </a:path>
                </a:pathLst>
              </a:custGeom>
              <a:solidFill>
                <a:srgbClr val="000000">
                  <a:alpha val="4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5138513" y="0"/>
                <a:ext cx="833638" cy="8283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361"/>
                    </a:moveTo>
                    <a:lnTo>
                      <a:pt x="16829" y="2"/>
                    </a:lnTo>
                    <a:lnTo>
                      <a:pt x="0" y="0"/>
                    </a:lnTo>
                    <a:lnTo>
                      <a:pt x="4807" y="21600"/>
                    </a:lnTo>
                    <a:cubicBezTo>
                      <a:pt x="4807" y="21600"/>
                      <a:pt x="21600" y="21361"/>
                      <a:pt x="21600" y="21361"/>
                    </a:cubicBezTo>
                    <a:close/>
                  </a:path>
                </a:pathLst>
              </a:custGeom>
              <a:solidFill>
                <a:srgbClr val="1B2D40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041136" y="2068445"/>
              <a:ext cx="646882" cy="646882"/>
              <a:chOff x="0" y="0"/>
              <a:chExt cx="1293761" cy="1293761"/>
            </a:xfrm>
          </p:grpSpPr>
          <p:sp>
            <p:nvSpPr>
              <p:cNvPr id="34" name="任意多边形: 形状 33"/>
              <p:cNvSpPr/>
              <p:nvPr/>
            </p:nvSpPr>
            <p:spPr>
              <a:xfrm>
                <a:off x="256156" y="282204"/>
                <a:ext cx="774246" cy="653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427" y="0"/>
                    </a:moveTo>
                    <a:cubicBezTo>
                      <a:pt x="6595" y="0"/>
                      <a:pt x="5854" y="590"/>
                      <a:pt x="5543" y="1508"/>
                    </a:cubicBezTo>
                    <a:lnTo>
                      <a:pt x="4621" y="4258"/>
                    </a:lnTo>
                    <a:lnTo>
                      <a:pt x="1689" y="4833"/>
                    </a:lnTo>
                    <a:cubicBezTo>
                      <a:pt x="708" y="5026"/>
                      <a:pt x="0" y="6024"/>
                      <a:pt x="0" y="7204"/>
                    </a:cubicBezTo>
                    <a:lnTo>
                      <a:pt x="0" y="19206"/>
                    </a:lnTo>
                    <a:cubicBezTo>
                      <a:pt x="0" y="20530"/>
                      <a:pt x="912" y="21600"/>
                      <a:pt x="2029" y="21600"/>
                    </a:cubicBezTo>
                    <a:lnTo>
                      <a:pt x="19571" y="21600"/>
                    </a:lnTo>
                    <a:cubicBezTo>
                      <a:pt x="20687" y="21600"/>
                      <a:pt x="21600" y="20530"/>
                      <a:pt x="21600" y="19206"/>
                    </a:cubicBezTo>
                    <a:lnTo>
                      <a:pt x="21600" y="7204"/>
                    </a:lnTo>
                    <a:cubicBezTo>
                      <a:pt x="21600" y="6024"/>
                      <a:pt x="20892" y="5026"/>
                      <a:pt x="19911" y="4833"/>
                    </a:cubicBezTo>
                    <a:lnTo>
                      <a:pt x="16979" y="4258"/>
                    </a:lnTo>
                    <a:lnTo>
                      <a:pt x="16057" y="1508"/>
                    </a:lnTo>
                    <a:cubicBezTo>
                      <a:pt x="15747" y="591"/>
                      <a:pt x="15005" y="0"/>
                      <a:pt x="14173" y="0"/>
                    </a:cubicBezTo>
                    <a:lnTo>
                      <a:pt x="7427" y="0"/>
                    </a:lnTo>
                    <a:close/>
                    <a:moveTo>
                      <a:pt x="7320" y="1841"/>
                    </a:moveTo>
                    <a:lnTo>
                      <a:pt x="14067" y="1841"/>
                    </a:lnTo>
                    <a:cubicBezTo>
                      <a:pt x="14342" y="1841"/>
                      <a:pt x="14595" y="2044"/>
                      <a:pt x="14698" y="2348"/>
                    </a:cubicBezTo>
                    <a:lnTo>
                      <a:pt x="15901" y="5926"/>
                    </a:lnTo>
                    <a:lnTo>
                      <a:pt x="19581" y="6651"/>
                    </a:lnTo>
                    <a:cubicBezTo>
                      <a:pt x="19906" y="6715"/>
                      <a:pt x="20144" y="7054"/>
                      <a:pt x="20144" y="7445"/>
                    </a:cubicBezTo>
                    <a:cubicBezTo>
                      <a:pt x="20144" y="7445"/>
                      <a:pt x="20144" y="19448"/>
                      <a:pt x="20144" y="19448"/>
                    </a:cubicBezTo>
                    <a:cubicBezTo>
                      <a:pt x="20144" y="19890"/>
                      <a:pt x="19837" y="20242"/>
                      <a:pt x="19464" y="20242"/>
                    </a:cubicBezTo>
                    <a:lnTo>
                      <a:pt x="1922" y="20242"/>
                    </a:lnTo>
                    <a:cubicBezTo>
                      <a:pt x="1549" y="20242"/>
                      <a:pt x="1243" y="19890"/>
                      <a:pt x="1243" y="19448"/>
                    </a:cubicBezTo>
                    <a:lnTo>
                      <a:pt x="1243" y="7445"/>
                    </a:lnTo>
                    <a:cubicBezTo>
                      <a:pt x="1243" y="7054"/>
                      <a:pt x="1480" y="6715"/>
                      <a:pt x="1806" y="6651"/>
                    </a:cubicBezTo>
                    <a:lnTo>
                      <a:pt x="5485" y="5926"/>
                    </a:lnTo>
                    <a:lnTo>
                      <a:pt x="6689" y="2348"/>
                    </a:lnTo>
                    <a:cubicBezTo>
                      <a:pt x="6792" y="2044"/>
                      <a:pt x="7043" y="1841"/>
                      <a:pt x="7320" y="1841"/>
                    </a:cubicBezTo>
                    <a:close/>
                    <a:moveTo>
                      <a:pt x="10679" y="5892"/>
                    </a:moveTo>
                    <a:cubicBezTo>
                      <a:pt x="7695" y="5892"/>
                      <a:pt x="5281" y="8755"/>
                      <a:pt x="5281" y="12290"/>
                    </a:cubicBezTo>
                    <a:cubicBezTo>
                      <a:pt x="5281" y="15826"/>
                      <a:pt x="7695" y="18689"/>
                      <a:pt x="10679" y="18689"/>
                    </a:cubicBezTo>
                    <a:cubicBezTo>
                      <a:pt x="13661" y="18689"/>
                      <a:pt x="16076" y="15826"/>
                      <a:pt x="16076" y="12290"/>
                    </a:cubicBezTo>
                    <a:cubicBezTo>
                      <a:pt x="16076" y="8755"/>
                      <a:pt x="13661" y="5892"/>
                      <a:pt x="10679" y="5892"/>
                    </a:cubicBezTo>
                    <a:close/>
                    <a:moveTo>
                      <a:pt x="10261" y="7376"/>
                    </a:moveTo>
                    <a:cubicBezTo>
                      <a:pt x="11295" y="7282"/>
                      <a:pt x="12363" y="7653"/>
                      <a:pt x="13212" y="8516"/>
                    </a:cubicBezTo>
                    <a:cubicBezTo>
                      <a:pt x="14911" y="10240"/>
                      <a:pt x="15105" y="13280"/>
                      <a:pt x="13649" y="15294"/>
                    </a:cubicBezTo>
                    <a:cubicBezTo>
                      <a:pt x="12194" y="17308"/>
                      <a:pt x="9639" y="17537"/>
                      <a:pt x="7941" y="15812"/>
                    </a:cubicBezTo>
                    <a:cubicBezTo>
                      <a:pt x="6242" y="14086"/>
                      <a:pt x="6039" y="11058"/>
                      <a:pt x="7494" y="9045"/>
                    </a:cubicBezTo>
                    <a:cubicBezTo>
                      <a:pt x="8222" y="8038"/>
                      <a:pt x="9228" y="7470"/>
                      <a:pt x="10261" y="7376"/>
                    </a:cubicBezTo>
                    <a:close/>
                    <a:moveTo>
                      <a:pt x="10776" y="8838"/>
                    </a:moveTo>
                    <a:cubicBezTo>
                      <a:pt x="9285" y="8838"/>
                      <a:pt x="8077" y="10270"/>
                      <a:pt x="8077" y="12037"/>
                    </a:cubicBezTo>
                    <a:cubicBezTo>
                      <a:pt x="8077" y="12258"/>
                      <a:pt x="8229" y="12440"/>
                      <a:pt x="8417" y="12440"/>
                    </a:cubicBezTo>
                    <a:cubicBezTo>
                      <a:pt x="8603" y="12440"/>
                      <a:pt x="8756" y="12258"/>
                      <a:pt x="8756" y="12037"/>
                    </a:cubicBezTo>
                    <a:cubicBezTo>
                      <a:pt x="8756" y="10711"/>
                      <a:pt x="9657" y="9643"/>
                      <a:pt x="10776" y="9643"/>
                    </a:cubicBezTo>
                    <a:cubicBezTo>
                      <a:pt x="10962" y="9643"/>
                      <a:pt x="11116" y="9461"/>
                      <a:pt x="11116" y="9241"/>
                    </a:cubicBezTo>
                    <a:cubicBezTo>
                      <a:pt x="11116" y="9020"/>
                      <a:pt x="10962" y="8838"/>
                      <a:pt x="10776" y="8838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>
                <a:off x="0" y="0"/>
                <a:ext cx="1293761" cy="129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50800" cap="flat">
                <a:solidFill>
                  <a:schemeClr val="tx2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041136" y="3389245"/>
              <a:ext cx="646882" cy="646881"/>
              <a:chOff x="0" y="0"/>
              <a:chExt cx="1293761" cy="1293761"/>
            </a:xfrm>
          </p:grpSpPr>
          <p:sp>
            <p:nvSpPr>
              <p:cNvPr id="32" name="任意多边形: 形状 31"/>
              <p:cNvSpPr/>
              <p:nvPr/>
            </p:nvSpPr>
            <p:spPr>
              <a:xfrm>
                <a:off x="266011" y="295009"/>
                <a:ext cx="698496" cy="698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27" y="0"/>
                    </a:moveTo>
                    <a:cubicBezTo>
                      <a:pt x="3608" y="0"/>
                      <a:pt x="2704" y="903"/>
                      <a:pt x="2704" y="2023"/>
                    </a:cubicBezTo>
                    <a:lnTo>
                      <a:pt x="2704" y="3375"/>
                    </a:lnTo>
                    <a:lnTo>
                      <a:pt x="2023" y="3375"/>
                    </a:lnTo>
                    <a:cubicBezTo>
                      <a:pt x="904" y="3375"/>
                      <a:pt x="0" y="4278"/>
                      <a:pt x="0" y="5397"/>
                    </a:cubicBezTo>
                    <a:lnTo>
                      <a:pt x="0" y="18896"/>
                    </a:lnTo>
                    <a:cubicBezTo>
                      <a:pt x="0" y="20387"/>
                      <a:pt x="1213" y="21600"/>
                      <a:pt x="2704" y="21600"/>
                    </a:cubicBezTo>
                    <a:lnTo>
                      <a:pt x="18896" y="21600"/>
                    </a:lnTo>
                    <a:cubicBezTo>
                      <a:pt x="20387" y="21600"/>
                      <a:pt x="21600" y="20387"/>
                      <a:pt x="21600" y="18896"/>
                    </a:cubicBezTo>
                    <a:lnTo>
                      <a:pt x="21600" y="2023"/>
                    </a:lnTo>
                    <a:cubicBezTo>
                      <a:pt x="21600" y="903"/>
                      <a:pt x="20696" y="0"/>
                      <a:pt x="19577" y="0"/>
                    </a:cubicBezTo>
                    <a:lnTo>
                      <a:pt x="4727" y="0"/>
                    </a:lnTo>
                    <a:close/>
                    <a:moveTo>
                      <a:pt x="4696" y="1321"/>
                    </a:moveTo>
                    <a:lnTo>
                      <a:pt x="19546" y="1321"/>
                    </a:lnTo>
                    <a:cubicBezTo>
                      <a:pt x="19919" y="1321"/>
                      <a:pt x="20217" y="1619"/>
                      <a:pt x="20217" y="1992"/>
                    </a:cubicBezTo>
                    <a:cubicBezTo>
                      <a:pt x="20217" y="1992"/>
                      <a:pt x="20217" y="18865"/>
                      <a:pt x="20217" y="18865"/>
                    </a:cubicBezTo>
                    <a:cubicBezTo>
                      <a:pt x="20217" y="19608"/>
                      <a:pt x="19610" y="20217"/>
                      <a:pt x="18865" y="20217"/>
                    </a:cubicBezTo>
                    <a:lnTo>
                      <a:pt x="2673" y="20217"/>
                    </a:lnTo>
                    <a:cubicBezTo>
                      <a:pt x="1928" y="20217"/>
                      <a:pt x="1321" y="19608"/>
                      <a:pt x="1321" y="18865"/>
                    </a:cubicBezTo>
                    <a:lnTo>
                      <a:pt x="1321" y="5366"/>
                    </a:lnTo>
                    <a:cubicBezTo>
                      <a:pt x="1321" y="4994"/>
                      <a:pt x="1620" y="4696"/>
                      <a:pt x="1992" y="4696"/>
                    </a:cubicBezTo>
                    <a:lnTo>
                      <a:pt x="2673" y="4696"/>
                    </a:lnTo>
                    <a:lnTo>
                      <a:pt x="2673" y="18194"/>
                    </a:lnTo>
                    <a:cubicBezTo>
                      <a:pt x="2673" y="18567"/>
                      <a:pt x="2971" y="18865"/>
                      <a:pt x="3344" y="18865"/>
                    </a:cubicBezTo>
                    <a:cubicBezTo>
                      <a:pt x="3717" y="18865"/>
                      <a:pt x="4025" y="18567"/>
                      <a:pt x="4025" y="18194"/>
                    </a:cubicBezTo>
                    <a:lnTo>
                      <a:pt x="4025" y="1992"/>
                    </a:lnTo>
                    <a:cubicBezTo>
                      <a:pt x="4025" y="1619"/>
                      <a:pt x="4323" y="1321"/>
                      <a:pt x="4696" y="1321"/>
                    </a:cubicBezTo>
                    <a:close/>
                    <a:moveTo>
                      <a:pt x="5955" y="2642"/>
                    </a:moveTo>
                    <a:cubicBezTo>
                      <a:pt x="5582" y="2642"/>
                      <a:pt x="5284" y="2940"/>
                      <a:pt x="5284" y="3313"/>
                    </a:cubicBezTo>
                    <a:lnTo>
                      <a:pt x="5284" y="8039"/>
                    </a:lnTo>
                    <a:cubicBezTo>
                      <a:pt x="5284" y="8412"/>
                      <a:pt x="5582" y="8710"/>
                      <a:pt x="5955" y="8710"/>
                    </a:cubicBezTo>
                    <a:lnTo>
                      <a:pt x="10681" y="8710"/>
                    </a:lnTo>
                    <a:cubicBezTo>
                      <a:pt x="11054" y="8710"/>
                      <a:pt x="11362" y="8412"/>
                      <a:pt x="11362" y="8039"/>
                    </a:cubicBezTo>
                    <a:lnTo>
                      <a:pt x="11362" y="3313"/>
                    </a:lnTo>
                    <a:cubicBezTo>
                      <a:pt x="11362" y="2940"/>
                      <a:pt x="11054" y="2642"/>
                      <a:pt x="10681" y="2642"/>
                    </a:cubicBezTo>
                    <a:lnTo>
                      <a:pt x="5955" y="2642"/>
                    </a:lnTo>
                    <a:close/>
                    <a:moveTo>
                      <a:pt x="6605" y="3963"/>
                    </a:moveTo>
                    <a:lnTo>
                      <a:pt x="9980" y="3963"/>
                    </a:lnTo>
                    <a:lnTo>
                      <a:pt x="9980" y="7338"/>
                    </a:lnTo>
                    <a:lnTo>
                      <a:pt x="6605" y="7338"/>
                    </a:lnTo>
                    <a:cubicBezTo>
                      <a:pt x="6605" y="7338"/>
                      <a:pt x="6605" y="3963"/>
                      <a:pt x="6605" y="3963"/>
                    </a:cubicBezTo>
                    <a:close/>
                    <a:moveTo>
                      <a:pt x="13045" y="3963"/>
                    </a:moveTo>
                    <a:cubicBezTo>
                      <a:pt x="12858" y="3963"/>
                      <a:pt x="12704" y="4117"/>
                      <a:pt x="12704" y="4303"/>
                    </a:cubicBezTo>
                    <a:cubicBezTo>
                      <a:pt x="12704" y="4490"/>
                      <a:pt x="12858" y="4634"/>
                      <a:pt x="13045" y="4634"/>
                    </a:cubicBezTo>
                    <a:lnTo>
                      <a:pt x="18442" y="4634"/>
                    </a:lnTo>
                    <a:cubicBezTo>
                      <a:pt x="18629" y="4634"/>
                      <a:pt x="18783" y="4490"/>
                      <a:pt x="18783" y="4303"/>
                    </a:cubicBezTo>
                    <a:cubicBezTo>
                      <a:pt x="18783" y="4117"/>
                      <a:pt x="18629" y="3963"/>
                      <a:pt x="18442" y="3963"/>
                    </a:cubicBezTo>
                    <a:lnTo>
                      <a:pt x="13045" y="3963"/>
                    </a:lnTo>
                    <a:close/>
                    <a:moveTo>
                      <a:pt x="13045" y="5986"/>
                    </a:moveTo>
                    <a:cubicBezTo>
                      <a:pt x="12858" y="5986"/>
                      <a:pt x="12704" y="6140"/>
                      <a:pt x="12704" y="6326"/>
                    </a:cubicBezTo>
                    <a:cubicBezTo>
                      <a:pt x="12704" y="6512"/>
                      <a:pt x="12858" y="6667"/>
                      <a:pt x="13045" y="6667"/>
                    </a:cubicBezTo>
                    <a:lnTo>
                      <a:pt x="18442" y="6667"/>
                    </a:lnTo>
                    <a:cubicBezTo>
                      <a:pt x="18629" y="6667"/>
                      <a:pt x="18783" y="6512"/>
                      <a:pt x="18783" y="6326"/>
                    </a:cubicBezTo>
                    <a:cubicBezTo>
                      <a:pt x="18783" y="6140"/>
                      <a:pt x="18629" y="5986"/>
                      <a:pt x="18442" y="5986"/>
                    </a:cubicBezTo>
                    <a:lnTo>
                      <a:pt x="13045" y="5986"/>
                    </a:lnTo>
                    <a:close/>
                    <a:moveTo>
                      <a:pt x="13045" y="8008"/>
                    </a:moveTo>
                    <a:cubicBezTo>
                      <a:pt x="12858" y="8008"/>
                      <a:pt x="12704" y="8163"/>
                      <a:pt x="12704" y="8349"/>
                    </a:cubicBezTo>
                    <a:cubicBezTo>
                      <a:pt x="12704" y="8535"/>
                      <a:pt x="12858" y="8690"/>
                      <a:pt x="13045" y="8690"/>
                    </a:cubicBezTo>
                    <a:lnTo>
                      <a:pt x="18442" y="8690"/>
                    </a:lnTo>
                    <a:cubicBezTo>
                      <a:pt x="18629" y="8690"/>
                      <a:pt x="18783" y="8535"/>
                      <a:pt x="18783" y="8349"/>
                    </a:cubicBezTo>
                    <a:cubicBezTo>
                      <a:pt x="18783" y="8163"/>
                      <a:pt x="18629" y="8008"/>
                      <a:pt x="18442" y="8008"/>
                    </a:cubicBezTo>
                    <a:lnTo>
                      <a:pt x="13045" y="8008"/>
                    </a:lnTo>
                    <a:close/>
                    <a:moveTo>
                      <a:pt x="5624" y="10041"/>
                    </a:moveTo>
                    <a:cubicBezTo>
                      <a:pt x="5439" y="10041"/>
                      <a:pt x="5284" y="10186"/>
                      <a:pt x="5284" y="10372"/>
                    </a:cubicBezTo>
                    <a:cubicBezTo>
                      <a:pt x="5284" y="10558"/>
                      <a:pt x="5439" y="10712"/>
                      <a:pt x="5624" y="10712"/>
                    </a:cubicBezTo>
                    <a:lnTo>
                      <a:pt x="18442" y="10712"/>
                    </a:lnTo>
                    <a:cubicBezTo>
                      <a:pt x="18628" y="10712"/>
                      <a:pt x="18783" y="10558"/>
                      <a:pt x="18783" y="10372"/>
                    </a:cubicBezTo>
                    <a:cubicBezTo>
                      <a:pt x="18783" y="10186"/>
                      <a:pt x="18628" y="10041"/>
                      <a:pt x="18442" y="10041"/>
                    </a:cubicBezTo>
                    <a:lnTo>
                      <a:pt x="5624" y="10041"/>
                    </a:lnTo>
                    <a:close/>
                    <a:moveTo>
                      <a:pt x="5624" y="12064"/>
                    </a:moveTo>
                    <a:cubicBezTo>
                      <a:pt x="5439" y="12064"/>
                      <a:pt x="5284" y="12209"/>
                      <a:pt x="5284" y="12394"/>
                    </a:cubicBezTo>
                    <a:cubicBezTo>
                      <a:pt x="5284" y="12582"/>
                      <a:pt x="5439" y="12735"/>
                      <a:pt x="5624" y="12735"/>
                    </a:cubicBezTo>
                    <a:lnTo>
                      <a:pt x="18442" y="12735"/>
                    </a:lnTo>
                    <a:cubicBezTo>
                      <a:pt x="18628" y="12735"/>
                      <a:pt x="18783" y="12582"/>
                      <a:pt x="18783" y="12394"/>
                    </a:cubicBezTo>
                    <a:cubicBezTo>
                      <a:pt x="18783" y="12209"/>
                      <a:pt x="18628" y="12064"/>
                      <a:pt x="18442" y="12064"/>
                    </a:cubicBezTo>
                    <a:lnTo>
                      <a:pt x="5624" y="12064"/>
                    </a:lnTo>
                    <a:close/>
                    <a:moveTo>
                      <a:pt x="5624" y="14087"/>
                    </a:moveTo>
                    <a:cubicBezTo>
                      <a:pt x="5439" y="14087"/>
                      <a:pt x="5284" y="14241"/>
                      <a:pt x="5284" y="14428"/>
                    </a:cubicBezTo>
                    <a:cubicBezTo>
                      <a:pt x="5284" y="14615"/>
                      <a:pt x="5439" y="14758"/>
                      <a:pt x="5624" y="14758"/>
                    </a:cubicBezTo>
                    <a:lnTo>
                      <a:pt x="11022" y="14758"/>
                    </a:lnTo>
                    <a:cubicBezTo>
                      <a:pt x="11208" y="14758"/>
                      <a:pt x="11362" y="14615"/>
                      <a:pt x="11362" y="14428"/>
                    </a:cubicBezTo>
                    <a:cubicBezTo>
                      <a:pt x="11362" y="14241"/>
                      <a:pt x="11208" y="14087"/>
                      <a:pt x="11022" y="14087"/>
                    </a:cubicBezTo>
                    <a:lnTo>
                      <a:pt x="5624" y="14087"/>
                    </a:lnTo>
                    <a:close/>
                    <a:moveTo>
                      <a:pt x="13045" y="14087"/>
                    </a:moveTo>
                    <a:cubicBezTo>
                      <a:pt x="12859" y="14087"/>
                      <a:pt x="12704" y="14241"/>
                      <a:pt x="12704" y="14428"/>
                    </a:cubicBezTo>
                    <a:cubicBezTo>
                      <a:pt x="12704" y="14615"/>
                      <a:pt x="12859" y="14758"/>
                      <a:pt x="13045" y="14758"/>
                    </a:cubicBezTo>
                    <a:lnTo>
                      <a:pt x="18442" y="14758"/>
                    </a:lnTo>
                    <a:cubicBezTo>
                      <a:pt x="18628" y="14758"/>
                      <a:pt x="18783" y="14615"/>
                      <a:pt x="18783" y="14428"/>
                    </a:cubicBezTo>
                    <a:cubicBezTo>
                      <a:pt x="18783" y="14241"/>
                      <a:pt x="18628" y="14087"/>
                      <a:pt x="18442" y="14087"/>
                    </a:cubicBezTo>
                    <a:lnTo>
                      <a:pt x="13045" y="14087"/>
                    </a:lnTo>
                    <a:close/>
                    <a:moveTo>
                      <a:pt x="5624" y="16110"/>
                    </a:moveTo>
                    <a:cubicBezTo>
                      <a:pt x="5439" y="16110"/>
                      <a:pt x="5284" y="16264"/>
                      <a:pt x="5284" y="16450"/>
                    </a:cubicBezTo>
                    <a:cubicBezTo>
                      <a:pt x="5284" y="16637"/>
                      <a:pt x="5439" y="16791"/>
                      <a:pt x="5624" y="16791"/>
                    </a:cubicBezTo>
                    <a:lnTo>
                      <a:pt x="11022" y="16791"/>
                    </a:lnTo>
                    <a:cubicBezTo>
                      <a:pt x="11208" y="16791"/>
                      <a:pt x="11362" y="16637"/>
                      <a:pt x="11362" y="16450"/>
                    </a:cubicBezTo>
                    <a:cubicBezTo>
                      <a:pt x="11362" y="16264"/>
                      <a:pt x="11208" y="16110"/>
                      <a:pt x="11022" y="16110"/>
                    </a:cubicBezTo>
                    <a:lnTo>
                      <a:pt x="5624" y="16110"/>
                    </a:lnTo>
                    <a:close/>
                    <a:moveTo>
                      <a:pt x="13045" y="16110"/>
                    </a:moveTo>
                    <a:cubicBezTo>
                      <a:pt x="12859" y="16110"/>
                      <a:pt x="12704" y="16264"/>
                      <a:pt x="12704" y="16450"/>
                    </a:cubicBezTo>
                    <a:cubicBezTo>
                      <a:pt x="12704" y="16637"/>
                      <a:pt x="12859" y="16791"/>
                      <a:pt x="13045" y="16791"/>
                    </a:cubicBezTo>
                    <a:lnTo>
                      <a:pt x="18442" y="16791"/>
                    </a:lnTo>
                    <a:cubicBezTo>
                      <a:pt x="18628" y="16791"/>
                      <a:pt x="18783" y="16637"/>
                      <a:pt x="18783" y="16450"/>
                    </a:cubicBezTo>
                    <a:cubicBezTo>
                      <a:pt x="18783" y="16264"/>
                      <a:pt x="18628" y="16110"/>
                      <a:pt x="18442" y="16110"/>
                    </a:cubicBezTo>
                    <a:lnTo>
                      <a:pt x="13045" y="16110"/>
                    </a:lnTo>
                    <a:close/>
                    <a:moveTo>
                      <a:pt x="5624" y="18132"/>
                    </a:moveTo>
                    <a:cubicBezTo>
                      <a:pt x="5439" y="18132"/>
                      <a:pt x="5284" y="18287"/>
                      <a:pt x="5284" y="18473"/>
                    </a:cubicBezTo>
                    <a:cubicBezTo>
                      <a:pt x="5284" y="18660"/>
                      <a:pt x="5439" y="18814"/>
                      <a:pt x="5624" y="18814"/>
                    </a:cubicBezTo>
                    <a:lnTo>
                      <a:pt x="11022" y="18814"/>
                    </a:lnTo>
                    <a:cubicBezTo>
                      <a:pt x="11208" y="18814"/>
                      <a:pt x="11362" y="18660"/>
                      <a:pt x="11362" y="18473"/>
                    </a:cubicBezTo>
                    <a:cubicBezTo>
                      <a:pt x="11362" y="18287"/>
                      <a:pt x="11208" y="18132"/>
                      <a:pt x="11022" y="18132"/>
                    </a:cubicBezTo>
                    <a:lnTo>
                      <a:pt x="5624" y="18132"/>
                    </a:lnTo>
                    <a:close/>
                    <a:moveTo>
                      <a:pt x="13045" y="18132"/>
                    </a:moveTo>
                    <a:cubicBezTo>
                      <a:pt x="12859" y="18132"/>
                      <a:pt x="12704" y="18287"/>
                      <a:pt x="12704" y="18473"/>
                    </a:cubicBezTo>
                    <a:cubicBezTo>
                      <a:pt x="12704" y="18660"/>
                      <a:pt x="12859" y="18814"/>
                      <a:pt x="13045" y="18814"/>
                    </a:cubicBezTo>
                    <a:lnTo>
                      <a:pt x="18442" y="18814"/>
                    </a:lnTo>
                    <a:cubicBezTo>
                      <a:pt x="18628" y="18814"/>
                      <a:pt x="18783" y="18660"/>
                      <a:pt x="18783" y="18473"/>
                    </a:cubicBezTo>
                    <a:cubicBezTo>
                      <a:pt x="18783" y="18287"/>
                      <a:pt x="18628" y="18132"/>
                      <a:pt x="18442" y="18132"/>
                    </a:cubicBezTo>
                    <a:lnTo>
                      <a:pt x="13045" y="18132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任意多边形: 形状 32"/>
              <p:cNvSpPr/>
              <p:nvPr/>
            </p:nvSpPr>
            <p:spPr>
              <a:xfrm>
                <a:off x="0" y="0"/>
                <a:ext cx="1293761" cy="129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508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8472841" y="2068445"/>
              <a:ext cx="646882" cy="646882"/>
              <a:chOff x="0" y="0"/>
              <a:chExt cx="1293761" cy="1293761"/>
            </a:xfrm>
          </p:grpSpPr>
          <p:sp>
            <p:nvSpPr>
              <p:cNvPr id="30" name="任意多边形: 形状 29"/>
              <p:cNvSpPr/>
              <p:nvPr/>
            </p:nvSpPr>
            <p:spPr>
              <a:xfrm>
                <a:off x="0" y="0"/>
                <a:ext cx="1293761" cy="129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508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任意多边形: 形状 30"/>
              <p:cNvSpPr/>
              <p:nvPr/>
            </p:nvSpPr>
            <p:spPr>
              <a:xfrm>
                <a:off x="207936" y="320599"/>
                <a:ext cx="774246" cy="677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2" y="0"/>
                    </a:moveTo>
                    <a:cubicBezTo>
                      <a:pt x="10633" y="0"/>
                      <a:pt x="10476" y="23"/>
                      <a:pt x="10320" y="63"/>
                    </a:cubicBezTo>
                    <a:lnTo>
                      <a:pt x="1569" y="2361"/>
                    </a:lnTo>
                    <a:cubicBezTo>
                      <a:pt x="647" y="2604"/>
                      <a:pt x="0" y="3536"/>
                      <a:pt x="0" y="4617"/>
                    </a:cubicBezTo>
                    <a:cubicBezTo>
                      <a:pt x="0" y="5699"/>
                      <a:pt x="647" y="6620"/>
                      <a:pt x="1569" y="6863"/>
                    </a:cubicBezTo>
                    <a:lnTo>
                      <a:pt x="3369" y="7337"/>
                    </a:lnTo>
                    <a:lnTo>
                      <a:pt x="3369" y="13841"/>
                    </a:lnTo>
                    <a:cubicBezTo>
                      <a:pt x="3369" y="15882"/>
                      <a:pt x="5418" y="17689"/>
                      <a:pt x="10782" y="17689"/>
                    </a:cubicBezTo>
                    <a:cubicBezTo>
                      <a:pt x="16144" y="17689"/>
                      <a:pt x="18185" y="15882"/>
                      <a:pt x="18185" y="13841"/>
                    </a:cubicBezTo>
                    <a:lnTo>
                      <a:pt x="18185" y="7337"/>
                    </a:lnTo>
                    <a:lnTo>
                      <a:pt x="19985" y="6863"/>
                    </a:lnTo>
                    <a:cubicBezTo>
                      <a:pt x="20907" y="6620"/>
                      <a:pt x="21554" y="5699"/>
                      <a:pt x="21554" y="4617"/>
                    </a:cubicBezTo>
                    <a:cubicBezTo>
                      <a:pt x="21554" y="3536"/>
                      <a:pt x="20906" y="2604"/>
                      <a:pt x="19985" y="2361"/>
                    </a:cubicBezTo>
                    <a:lnTo>
                      <a:pt x="11225" y="53"/>
                    </a:lnTo>
                    <a:cubicBezTo>
                      <a:pt x="11078" y="15"/>
                      <a:pt x="10930" y="0"/>
                      <a:pt x="10782" y="0"/>
                    </a:cubicBezTo>
                    <a:close/>
                    <a:moveTo>
                      <a:pt x="10615" y="1687"/>
                    </a:moveTo>
                    <a:cubicBezTo>
                      <a:pt x="10666" y="1687"/>
                      <a:pt x="10713" y="1695"/>
                      <a:pt x="10763" y="1708"/>
                    </a:cubicBezTo>
                    <a:lnTo>
                      <a:pt x="19523" y="4016"/>
                    </a:lnTo>
                    <a:cubicBezTo>
                      <a:pt x="19830" y="4097"/>
                      <a:pt x="20040" y="4407"/>
                      <a:pt x="20040" y="4765"/>
                    </a:cubicBezTo>
                    <a:cubicBezTo>
                      <a:pt x="20040" y="5123"/>
                      <a:pt x="19830" y="5433"/>
                      <a:pt x="19523" y="5513"/>
                    </a:cubicBezTo>
                    <a:lnTo>
                      <a:pt x="10763" y="7822"/>
                    </a:lnTo>
                    <a:cubicBezTo>
                      <a:pt x="10713" y="7835"/>
                      <a:pt x="10666" y="7843"/>
                      <a:pt x="10615" y="7843"/>
                    </a:cubicBezTo>
                    <a:cubicBezTo>
                      <a:pt x="10564" y="7843"/>
                      <a:pt x="10508" y="7835"/>
                      <a:pt x="10458" y="7822"/>
                    </a:cubicBezTo>
                    <a:lnTo>
                      <a:pt x="1708" y="5513"/>
                    </a:lnTo>
                    <a:cubicBezTo>
                      <a:pt x="1402" y="5433"/>
                      <a:pt x="1182" y="5123"/>
                      <a:pt x="1182" y="4765"/>
                    </a:cubicBezTo>
                    <a:cubicBezTo>
                      <a:pt x="1182" y="4407"/>
                      <a:pt x="1402" y="4097"/>
                      <a:pt x="1708" y="4016"/>
                    </a:cubicBezTo>
                    <a:lnTo>
                      <a:pt x="10458" y="1708"/>
                    </a:lnTo>
                    <a:cubicBezTo>
                      <a:pt x="10508" y="1695"/>
                      <a:pt x="10564" y="1687"/>
                      <a:pt x="10615" y="1687"/>
                    </a:cubicBezTo>
                    <a:close/>
                    <a:moveTo>
                      <a:pt x="4726" y="7759"/>
                    </a:moveTo>
                    <a:lnTo>
                      <a:pt x="10338" y="9235"/>
                    </a:lnTo>
                    <a:cubicBezTo>
                      <a:pt x="10486" y="9272"/>
                      <a:pt x="10642" y="9298"/>
                      <a:pt x="10791" y="9298"/>
                    </a:cubicBezTo>
                    <a:cubicBezTo>
                      <a:pt x="10939" y="9298"/>
                      <a:pt x="11086" y="9275"/>
                      <a:pt x="11243" y="9235"/>
                    </a:cubicBezTo>
                    <a:lnTo>
                      <a:pt x="16846" y="7759"/>
                    </a:lnTo>
                    <a:cubicBezTo>
                      <a:pt x="16846" y="7759"/>
                      <a:pt x="16846" y="13915"/>
                      <a:pt x="16846" y="13915"/>
                    </a:cubicBezTo>
                    <a:cubicBezTo>
                      <a:pt x="16846" y="14765"/>
                      <a:pt x="14832" y="16213"/>
                      <a:pt x="10791" y="16213"/>
                    </a:cubicBezTo>
                    <a:cubicBezTo>
                      <a:pt x="6749" y="16213"/>
                      <a:pt x="4726" y="14765"/>
                      <a:pt x="4726" y="13915"/>
                    </a:cubicBezTo>
                    <a:lnTo>
                      <a:pt x="4726" y="7759"/>
                    </a:lnTo>
                    <a:close/>
                    <a:moveTo>
                      <a:pt x="20252" y="7759"/>
                    </a:moveTo>
                    <a:cubicBezTo>
                      <a:pt x="19881" y="7759"/>
                      <a:pt x="19578" y="8103"/>
                      <a:pt x="19578" y="8528"/>
                    </a:cubicBezTo>
                    <a:lnTo>
                      <a:pt x="19578" y="15454"/>
                    </a:lnTo>
                    <a:cubicBezTo>
                      <a:pt x="19578" y="15880"/>
                      <a:pt x="19881" y="16224"/>
                      <a:pt x="20252" y="16224"/>
                    </a:cubicBezTo>
                    <a:cubicBezTo>
                      <a:pt x="20624" y="16224"/>
                      <a:pt x="20926" y="15880"/>
                      <a:pt x="20926" y="15454"/>
                    </a:cubicBezTo>
                    <a:lnTo>
                      <a:pt x="20926" y="8528"/>
                    </a:lnTo>
                    <a:cubicBezTo>
                      <a:pt x="20926" y="8103"/>
                      <a:pt x="20624" y="7759"/>
                      <a:pt x="20252" y="7759"/>
                    </a:cubicBezTo>
                    <a:close/>
                    <a:moveTo>
                      <a:pt x="20252" y="16993"/>
                    </a:moveTo>
                    <a:cubicBezTo>
                      <a:pt x="19509" y="16993"/>
                      <a:pt x="18905" y="19222"/>
                      <a:pt x="18905" y="20071"/>
                    </a:cubicBezTo>
                    <a:cubicBezTo>
                      <a:pt x="18905" y="20920"/>
                      <a:pt x="19509" y="21600"/>
                      <a:pt x="20252" y="21600"/>
                    </a:cubicBezTo>
                    <a:cubicBezTo>
                      <a:pt x="20995" y="21600"/>
                      <a:pt x="21600" y="20920"/>
                      <a:pt x="21600" y="20071"/>
                    </a:cubicBezTo>
                    <a:cubicBezTo>
                      <a:pt x="21600" y="19222"/>
                      <a:pt x="20995" y="16993"/>
                      <a:pt x="20252" y="1699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472841" y="3389246"/>
              <a:ext cx="646882" cy="646882"/>
              <a:chOff x="0" y="0"/>
              <a:chExt cx="1293761" cy="1293761"/>
            </a:xfrm>
          </p:grpSpPr>
          <p:sp>
            <p:nvSpPr>
              <p:cNvPr id="28" name="任意多边形: 形状 27"/>
              <p:cNvSpPr/>
              <p:nvPr/>
            </p:nvSpPr>
            <p:spPr>
              <a:xfrm>
                <a:off x="0" y="0"/>
                <a:ext cx="1293761" cy="1293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50800" cap="flat">
                <a:solidFill>
                  <a:schemeClr val="accent3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" name="任意多边形: 形状 28"/>
              <p:cNvSpPr/>
              <p:nvPr/>
            </p:nvSpPr>
            <p:spPr>
              <a:xfrm>
                <a:off x="252522" y="344332"/>
                <a:ext cx="774246" cy="605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6" h="21600" extrusionOk="0">
                    <a:moveTo>
                      <a:pt x="10547" y="0"/>
                    </a:moveTo>
                    <a:cubicBezTo>
                      <a:pt x="7670" y="0"/>
                      <a:pt x="4754" y="229"/>
                      <a:pt x="1879" y="686"/>
                    </a:cubicBezTo>
                    <a:cubicBezTo>
                      <a:pt x="1331" y="773"/>
                      <a:pt x="883" y="1299"/>
                      <a:pt x="755" y="2002"/>
                    </a:cubicBezTo>
                    <a:cubicBezTo>
                      <a:pt x="-252" y="7551"/>
                      <a:pt x="-252" y="13178"/>
                      <a:pt x="755" y="18728"/>
                    </a:cubicBezTo>
                    <a:cubicBezTo>
                      <a:pt x="883" y="19431"/>
                      <a:pt x="1331" y="19958"/>
                      <a:pt x="1879" y="20044"/>
                    </a:cubicBezTo>
                    <a:cubicBezTo>
                      <a:pt x="3264" y="20265"/>
                      <a:pt x="4658" y="20428"/>
                      <a:pt x="6053" y="20543"/>
                    </a:cubicBezTo>
                    <a:cubicBezTo>
                      <a:pt x="5978" y="20604"/>
                      <a:pt x="5931" y="20669"/>
                      <a:pt x="5931" y="20734"/>
                    </a:cubicBezTo>
                    <a:cubicBezTo>
                      <a:pt x="5931" y="21212"/>
                      <a:pt x="7997" y="21600"/>
                      <a:pt x="10547" y="21600"/>
                    </a:cubicBezTo>
                    <a:cubicBezTo>
                      <a:pt x="13097" y="21600"/>
                      <a:pt x="15163" y="21212"/>
                      <a:pt x="15163" y="20734"/>
                    </a:cubicBezTo>
                    <a:cubicBezTo>
                      <a:pt x="15163" y="20669"/>
                      <a:pt x="15114" y="20604"/>
                      <a:pt x="15038" y="20543"/>
                    </a:cubicBezTo>
                    <a:cubicBezTo>
                      <a:pt x="16433" y="20428"/>
                      <a:pt x="17830" y="20265"/>
                      <a:pt x="19215" y="20044"/>
                    </a:cubicBezTo>
                    <a:cubicBezTo>
                      <a:pt x="19762" y="19958"/>
                      <a:pt x="20212" y="19431"/>
                      <a:pt x="20339" y="18728"/>
                    </a:cubicBezTo>
                    <a:cubicBezTo>
                      <a:pt x="21348" y="13178"/>
                      <a:pt x="21348" y="7551"/>
                      <a:pt x="20339" y="2002"/>
                    </a:cubicBezTo>
                    <a:cubicBezTo>
                      <a:pt x="20212" y="1299"/>
                      <a:pt x="19762" y="773"/>
                      <a:pt x="19215" y="686"/>
                    </a:cubicBezTo>
                    <a:cubicBezTo>
                      <a:pt x="16339" y="229"/>
                      <a:pt x="13423" y="0"/>
                      <a:pt x="10547" y="0"/>
                    </a:cubicBezTo>
                    <a:close/>
                    <a:moveTo>
                      <a:pt x="10602" y="1795"/>
                    </a:moveTo>
                    <a:cubicBezTo>
                      <a:pt x="13438" y="1795"/>
                      <a:pt x="16273" y="2018"/>
                      <a:pt x="19109" y="2469"/>
                    </a:cubicBezTo>
                    <a:cubicBezTo>
                      <a:pt x="20074" y="7778"/>
                      <a:pt x="20074" y="13088"/>
                      <a:pt x="19109" y="18397"/>
                    </a:cubicBezTo>
                    <a:cubicBezTo>
                      <a:pt x="13437" y="19298"/>
                      <a:pt x="7764" y="19298"/>
                      <a:pt x="2092" y="18397"/>
                    </a:cubicBezTo>
                    <a:cubicBezTo>
                      <a:pt x="1127" y="13088"/>
                      <a:pt x="1127" y="7778"/>
                      <a:pt x="2092" y="2469"/>
                    </a:cubicBezTo>
                    <a:cubicBezTo>
                      <a:pt x="4928" y="2018"/>
                      <a:pt x="7766" y="1795"/>
                      <a:pt x="10602" y="1795"/>
                    </a:cubicBezTo>
                    <a:close/>
                    <a:moveTo>
                      <a:pt x="9332" y="3231"/>
                    </a:moveTo>
                    <a:cubicBezTo>
                      <a:pt x="7547" y="3231"/>
                      <a:pt x="5731" y="3472"/>
                      <a:pt x="3946" y="3953"/>
                    </a:cubicBezTo>
                    <a:cubicBezTo>
                      <a:pt x="3715" y="4016"/>
                      <a:pt x="3527" y="4238"/>
                      <a:pt x="3453" y="4531"/>
                    </a:cubicBezTo>
                    <a:cubicBezTo>
                      <a:pt x="2502" y="8317"/>
                      <a:pt x="2502" y="12151"/>
                      <a:pt x="3453" y="15936"/>
                    </a:cubicBezTo>
                    <a:cubicBezTo>
                      <a:pt x="3527" y="16230"/>
                      <a:pt x="3715" y="16452"/>
                      <a:pt x="3946" y="16514"/>
                    </a:cubicBezTo>
                    <a:cubicBezTo>
                      <a:pt x="5731" y="16996"/>
                      <a:pt x="7547" y="17240"/>
                      <a:pt x="9332" y="17240"/>
                    </a:cubicBezTo>
                    <a:cubicBezTo>
                      <a:pt x="11120" y="17240"/>
                      <a:pt x="12929" y="16996"/>
                      <a:pt x="14715" y="16514"/>
                    </a:cubicBezTo>
                    <a:cubicBezTo>
                      <a:pt x="14947" y="16452"/>
                      <a:pt x="15135" y="16230"/>
                      <a:pt x="15209" y="15936"/>
                    </a:cubicBezTo>
                    <a:cubicBezTo>
                      <a:pt x="16161" y="12151"/>
                      <a:pt x="16161" y="8317"/>
                      <a:pt x="15209" y="4531"/>
                    </a:cubicBezTo>
                    <a:cubicBezTo>
                      <a:pt x="15135" y="4238"/>
                      <a:pt x="14947" y="4016"/>
                      <a:pt x="14715" y="3953"/>
                    </a:cubicBezTo>
                    <a:cubicBezTo>
                      <a:pt x="12929" y="3472"/>
                      <a:pt x="11120" y="3231"/>
                      <a:pt x="9332" y="3231"/>
                    </a:cubicBezTo>
                    <a:close/>
                    <a:moveTo>
                      <a:pt x="9223" y="3949"/>
                    </a:moveTo>
                    <a:cubicBezTo>
                      <a:pt x="10973" y="3949"/>
                      <a:pt x="12724" y="4184"/>
                      <a:pt x="14475" y="4655"/>
                    </a:cubicBezTo>
                    <a:cubicBezTo>
                      <a:pt x="15385" y="8277"/>
                      <a:pt x="15385" y="11899"/>
                      <a:pt x="14475" y="15521"/>
                    </a:cubicBezTo>
                    <a:cubicBezTo>
                      <a:pt x="10973" y="16463"/>
                      <a:pt x="7472" y="16463"/>
                      <a:pt x="3971" y="15521"/>
                    </a:cubicBezTo>
                    <a:cubicBezTo>
                      <a:pt x="3060" y="11899"/>
                      <a:pt x="3060" y="8277"/>
                      <a:pt x="3971" y="4655"/>
                    </a:cubicBezTo>
                    <a:cubicBezTo>
                      <a:pt x="5721" y="4184"/>
                      <a:pt x="7472" y="3949"/>
                      <a:pt x="9223" y="3949"/>
                    </a:cubicBezTo>
                    <a:close/>
                    <a:moveTo>
                      <a:pt x="17434" y="4308"/>
                    </a:moveTo>
                    <a:cubicBezTo>
                      <a:pt x="16888" y="4308"/>
                      <a:pt x="16445" y="4888"/>
                      <a:pt x="16445" y="5604"/>
                    </a:cubicBezTo>
                    <a:cubicBezTo>
                      <a:pt x="16445" y="6320"/>
                      <a:pt x="16888" y="6901"/>
                      <a:pt x="17434" y="6901"/>
                    </a:cubicBezTo>
                    <a:cubicBezTo>
                      <a:pt x="17980" y="6901"/>
                      <a:pt x="18421" y="6320"/>
                      <a:pt x="18421" y="5604"/>
                    </a:cubicBezTo>
                    <a:cubicBezTo>
                      <a:pt x="18421" y="4888"/>
                      <a:pt x="17980" y="4308"/>
                      <a:pt x="17434" y="4308"/>
                    </a:cubicBezTo>
                    <a:close/>
                    <a:moveTo>
                      <a:pt x="17410" y="5170"/>
                    </a:moveTo>
                    <a:cubicBezTo>
                      <a:pt x="17591" y="5170"/>
                      <a:pt x="17739" y="5366"/>
                      <a:pt x="17739" y="5604"/>
                    </a:cubicBezTo>
                    <a:cubicBezTo>
                      <a:pt x="17739" y="5841"/>
                      <a:pt x="17591" y="6035"/>
                      <a:pt x="17410" y="6035"/>
                    </a:cubicBezTo>
                    <a:cubicBezTo>
                      <a:pt x="17229" y="6035"/>
                      <a:pt x="17081" y="5841"/>
                      <a:pt x="17081" y="5604"/>
                    </a:cubicBezTo>
                    <a:cubicBezTo>
                      <a:pt x="17081" y="5366"/>
                      <a:pt x="17229" y="5170"/>
                      <a:pt x="17410" y="5170"/>
                    </a:cubicBezTo>
                    <a:close/>
                    <a:moveTo>
                      <a:pt x="9089" y="6821"/>
                    </a:moveTo>
                    <a:lnTo>
                      <a:pt x="6065" y="7132"/>
                    </a:lnTo>
                    <a:cubicBezTo>
                      <a:pt x="5886" y="7160"/>
                      <a:pt x="5713" y="7373"/>
                      <a:pt x="5682" y="7607"/>
                    </a:cubicBezTo>
                    <a:lnTo>
                      <a:pt x="5481" y="10016"/>
                    </a:lnTo>
                    <a:cubicBezTo>
                      <a:pt x="5473" y="10254"/>
                      <a:pt x="5614" y="10447"/>
                      <a:pt x="5794" y="10447"/>
                    </a:cubicBezTo>
                    <a:cubicBezTo>
                      <a:pt x="5975" y="10447"/>
                      <a:pt x="6128" y="10251"/>
                      <a:pt x="6135" y="10012"/>
                    </a:cubicBezTo>
                    <a:lnTo>
                      <a:pt x="6245" y="8377"/>
                    </a:lnTo>
                    <a:cubicBezTo>
                      <a:pt x="6269" y="8141"/>
                      <a:pt x="6436" y="7930"/>
                      <a:pt x="6617" y="7906"/>
                    </a:cubicBezTo>
                    <a:lnTo>
                      <a:pt x="9089" y="7683"/>
                    </a:lnTo>
                    <a:cubicBezTo>
                      <a:pt x="9270" y="7674"/>
                      <a:pt x="9421" y="7474"/>
                      <a:pt x="9421" y="7236"/>
                    </a:cubicBezTo>
                    <a:cubicBezTo>
                      <a:pt x="9421" y="6998"/>
                      <a:pt x="9270" y="6812"/>
                      <a:pt x="9089" y="6821"/>
                    </a:cubicBezTo>
                    <a:close/>
                    <a:moveTo>
                      <a:pt x="17002" y="10447"/>
                    </a:moveTo>
                    <a:cubicBezTo>
                      <a:pt x="16820" y="10447"/>
                      <a:pt x="16673" y="10639"/>
                      <a:pt x="16673" y="10878"/>
                    </a:cubicBezTo>
                    <a:cubicBezTo>
                      <a:pt x="16673" y="11116"/>
                      <a:pt x="16820" y="11309"/>
                      <a:pt x="17002" y="11309"/>
                    </a:cubicBezTo>
                    <a:lnTo>
                      <a:pt x="18981" y="11309"/>
                    </a:lnTo>
                    <a:cubicBezTo>
                      <a:pt x="19163" y="11309"/>
                      <a:pt x="19310" y="11116"/>
                      <a:pt x="19310" y="10878"/>
                    </a:cubicBezTo>
                    <a:cubicBezTo>
                      <a:pt x="19310" y="10639"/>
                      <a:pt x="19163" y="10447"/>
                      <a:pt x="18981" y="10447"/>
                    </a:cubicBezTo>
                    <a:lnTo>
                      <a:pt x="17002" y="10447"/>
                    </a:lnTo>
                    <a:close/>
                    <a:moveTo>
                      <a:pt x="17002" y="13040"/>
                    </a:moveTo>
                    <a:cubicBezTo>
                      <a:pt x="16820" y="13040"/>
                      <a:pt x="16673" y="13232"/>
                      <a:pt x="16673" y="13471"/>
                    </a:cubicBezTo>
                    <a:cubicBezTo>
                      <a:pt x="16673" y="13708"/>
                      <a:pt x="16820" y="13901"/>
                      <a:pt x="17002" y="13901"/>
                    </a:cubicBezTo>
                    <a:lnTo>
                      <a:pt x="18981" y="13901"/>
                    </a:lnTo>
                    <a:cubicBezTo>
                      <a:pt x="19163" y="13901"/>
                      <a:pt x="19310" y="13708"/>
                      <a:pt x="19310" y="13471"/>
                    </a:cubicBezTo>
                    <a:cubicBezTo>
                      <a:pt x="19310" y="13232"/>
                      <a:pt x="19163" y="13040"/>
                      <a:pt x="18981" y="13040"/>
                    </a:cubicBezTo>
                    <a:lnTo>
                      <a:pt x="17002" y="13040"/>
                    </a:lnTo>
                    <a:close/>
                    <a:moveTo>
                      <a:pt x="16344" y="15629"/>
                    </a:moveTo>
                    <a:cubicBezTo>
                      <a:pt x="16162" y="15629"/>
                      <a:pt x="16015" y="15825"/>
                      <a:pt x="16015" y="16063"/>
                    </a:cubicBezTo>
                    <a:cubicBezTo>
                      <a:pt x="16015" y="16302"/>
                      <a:pt x="16162" y="16494"/>
                      <a:pt x="16344" y="16494"/>
                    </a:cubicBezTo>
                    <a:lnTo>
                      <a:pt x="18323" y="16494"/>
                    </a:lnTo>
                    <a:cubicBezTo>
                      <a:pt x="18505" y="16494"/>
                      <a:pt x="18652" y="16302"/>
                      <a:pt x="18652" y="16063"/>
                    </a:cubicBezTo>
                    <a:cubicBezTo>
                      <a:pt x="18652" y="15825"/>
                      <a:pt x="18505" y="15629"/>
                      <a:pt x="18323" y="15629"/>
                    </a:cubicBezTo>
                    <a:lnTo>
                      <a:pt x="16344" y="15629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9596438" y="5064441"/>
              <a:ext cx="1871607" cy="575808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 anchor="ctr">
              <a:norm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900"/>
                <a:t>此部分内容作为文字排版占位显示</a:t>
              </a:r>
              <a:br>
                <a:rPr lang="zh-CN" altLang="en-US" sz="900"/>
              </a:br>
              <a:r>
                <a:rPr lang="zh-CN" altLang="en-US" sz="900"/>
                <a:t>（建议使用主题字体）</a:t>
              </a:r>
              <a:endParaRPr lang="zh-CN" altLang="en-US" sz="9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8438181" y="4934049"/>
              <a:ext cx="1297343" cy="68450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4500">
                  <a:solidFill>
                    <a:schemeClr val="accent1"/>
                  </a:solidFill>
                </a:rPr>
                <a:t>15%</a:t>
              </a:r>
              <a:endParaRPr lang="en-US" altLang="zh-CN" sz="4500">
                <a:solidFill>
                  <a:schemeClr val="accent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19138" y="5064441"/>
              <a:ext cx="1871607" cy="575808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  <a:defRPr sz="1800"/>
              </a:pPr>
              <a:r>
                <a:rPr lang="zh-CN" altLang="en-US" sz="900"/>
                <a:t>此部分内容作为文字排版占位显示</a:t>
              </a:r>
              <a:br>
                <a:rPr lang="zh-CN" altLang="en-US" sz="900"/>
              </a:br>
              <a:r>
                <a:rPr lang="zh-CN" altLang="en-US" sz="900"/>
                <a:t>（建议使用主题字体）</a:t>
              </a:r>
              <a:endParaRPr lang="zh-CN" altLang="en-US" sz="9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2526331" y="4946031"/>
              <a:ext cx="1297343" cy="684502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4500">
                  <a:solidFill>
                    <a:schemeClr val="accent2"/>
                  </a:solidFill>
                </a:rPr>
                <a:t>85%</a:t>
              </a:r>
              <a:endParaRPr lang="en-US" altLang="zh-CN" sz="4500">
                <a:solidFill>
                  <a:schemeClr val="accent2"/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039177" y="2077947"/>
              <a:ext cx="1920479" cy="621833"/>
              <a:chOff x="696685" y="1916041"/>
              <a:chExt cx="1920479" cy="621833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 anchor="t" anchorCtr="0">
                <a:normAutofit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  <a:endParaRPr lang="zh-CN" altLang="en-US" sz="1000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/>
                  <a:t>标题文本预设</a:t>
                </a:r>
                <a:endParaRPr lang="zh-CN" altLang="en-US" sz="1000" b="1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039177" y="3407280"/>
              <a:ext cx="1920479" cy="621833"/>
              <a:chOff x="696685" y="1916041"/>
              <a:chExt cx="1920479" cy="621833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 anchor="t" anchorCtr="0">
                <a:normAutofit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  <a:endParaRPr lang="zh-CN" altLang="en-US" sz="1000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/>
                  <a:t>标题文本预设</a:t>
                </a:r>
                <a:endParaRPr lang="zh-CN" altLang="en-US" sz="1000" b="1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9223691" y="2077947"/>
              <a:ext cx="1920479" cy="621833"/>
              <a:chOff x="696685" y="1916041"/>
              <a:chExt cx="1920479" cy="621833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  <a:defRPr sz="1800"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  <a:endParaRPr lang="zh-CN" altLang="en-US" sz="1000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>
                  <a:defRPr sz="1800"/>
                </a:pPr>
                <a:r>
                  <a:rPr lang="zh-CN" altLang="en-US" sz="1000" b="1"/>
                  <a:t>标题文本预设</a:t>
                </a:r>
                <a:endParaRPr lang="zh-CN" altLang="en-US" sz="1000" b="1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9223691" y="3407280"/>
              <a:ext cx="1920479" cy="621833"/>
              <a:chOff x="696685" y="1916041"/>
              <a:chExt cx="1920479" cy="621833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  <a:defRPr sz="1800"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  <a:endParaRPr lang="zh-CN" altLang="en-US" sz="1000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>
                  <a:defRPr sz="1800"/>
                </a:pPr>
                <a:r>
                  <a:rPr lang="zh-CN" altLang="en-US" sz="1000" b="1"/>
                  <a:t>标题文本预设</a:t>
                </a:r>
                <a:endParaRPr lang="zh-CN" altLang="en-US" sz="1000" b="1"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53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5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6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7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8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4" name="文本框 53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047976" y="1996877"/>
            <a:ext cx="10127633" cy="3415526"/>
            <a:chOff x="1047977" y="1996877"/>
            <a:chExt cx="10127632" cy="3415526"/>
          </a:xfrm>
        </p:grpSpPr>
        <p:grpSp>
          <p:nvGrpSpPr>
            <p:cNvPr id="3" name="组合 2"/>
            <p:cNvGrpSpPr/>
            <p:nvPr/>
          </p:nvGrpSpPr>
          <p:grpSpPr>
            <a:xfrm>
              <a:off x="1047977" y="1996877"/>
              <a:ext cx="5427623" cy="3415526"/>
              <a:chOff x="1161641" y="1610835"/>
              <a:chExt cx="6502124" cy="4091694"/>
            </a:xfrm>
          </p:grpSpPr>
          <p:sp>
            <p:nvSpPr>
              <p:cNvPr id="37" name="任意多边形: 形状 36"/>
              <p:cNvSpPr/>
              <p:nvPr/>
            </p:nvSpPr>
            <p:spPr>
              <a:xfrm rot="1582721">
                <a:off x="5618765" y="1610835"/>
                <a:ext cx="2045000" cy="3067492"/>
              </a:xfrm>
              <a:custGeom>
                <a:avLst/>
                <a:gdLst/>
                <a:ahLst/>
                <a:cxnLst/>
                <a:rect l="l" t="t" r="r" b="b"/>
                <a:pathLst>
                  <a:path w="130629" h="195943">
                    <a:moveTo>
                      <a:pt x="65315" y="36739"/>
                    </a:moveTo>
                    <a:cubicBezTo>
                      <a:pt x="69567" y="36739"/>
                      <a:pt x="73798" y="37419"/>
                      <a:pt x="78007" y="38780"/>
                    </a:cubicBezTo>
                    <a:cubicBezTo>
                      <a:pt x="82217" y="40141"/>
                      <a:pt x="85917" y="42437"/>
                      <a:pt x="89106" y="45669"/>
                    </a:cubicBezTo>
                    <a:cubicBezTo>
                      <a:pt x="92295" y="48901"/>
                      <a:pt x="93890" y="52728"/>
                      <a:pt x="93890" y="57150"/>
                    </a:cubicBezTo>
                    <a:cubicBezTo>
                      <a:pt x="93890" y="58255"/>
                      <a:pt x="93486" y="59212"/>
                      <a:pt x="92678" y="60020"/>
                    </a:cubicBezTo>
                    <a:cubicBezTo>
                      <a:pt x="91870" y="60828"/>
                      <a:pt x="90913" y="61232"/>
                      <a:pt x="89807" y="61232"/>
                    </a:cubicBezTo>
                    <a:cubicBezTo>
                      <a:pt x="88702" y="61232"/>
                      <a:pt x="87745" y="60828"/>
                      <a:pt x="86937" y="60020"/>
                    </a:cubicBezTo>
                    <a:cubicBezTo>
                      <a:pt x="86129" y="59212"/>
                      <a:pt x="85725" y="58255"/>
                      <a:pt x="85725" y="57150"/>
                    </a:cubicBezTo>
                    <a:cubicBezTo>
                      <a:pt x="85725" y="53238"/>
                      <a:pt x="83429" y="50219"/>
                      <a:pt x="78837" y="48093"/>
                    </a:cubicBezTo>
                    <a:cubicBezTo>
                      <a:pt x="74244" y="45966"/>
                      <a:pt x="69737" y="44903"/>
                      <a:pt x="65315" y="44903"/>
                    </a:cubicBezTo>
                    <a:cubicBezTo>
                      <a:pt x="64209" y="44903"/>
                      <a:pt x="63252" y="44499"/>
                      <a:pt x="62444" y="43692"/>
                    </a:cubicBezTo>
                    <a:cubicBezTo>
                      <a:pt x="61636" y="42884"/>
                      <a:pt x="61232" y="41927"/>
                      <a:pt x="61232" y="40821"/>
                    </a:cubicBezTo>
                    <a:cubicBezTo>
                      <a:pt x="61232" y="39716"/>
                      <a:pt x="61636" y="38759"/>
                      <a:pt x="62444" y="37951"/>
                    </a:cubicBezTo>
                    <a:cubicBezTo>
                      <a:pt x="63252" y="37143"/>
                      <a:pt x="64209" y="36739"/>
                      <a:pt x="65315" y="36739"/>
                    </a:cubicBezTo>
                    <a:close/>
                    <a:moveTo>
                      <a:pt x="65315" y="16328"/>
                    </a:moveTo>
                    <a:cubicBezTo>
                      <a:pt x="59446" y="16328"/>
                      <a:pt x="53642" y="17285"/>
                      <a:pt x="47902" y="19199"/>
                    </a:cubicBezTo>
                    <a:cubicBezTo>
                      <a:pt x="42161" y="21112"/>
                      <a:pt x="36931" y="23749"/>
                      <a:pt x="32211" y="27108"/>
                    </a:cubicBezTo>
                    <a:cubicBezTo>
                      <a:pt x="27491" y="30467"/>
                      <a:pt x="23664" y="34783"/>
                      <a:pt x="20730" y="40056"/>
                    </a:cubicBezTo>
                    <a:cubicBezTo>
                      <a:pt x="17796" y="45329"/>
                      <a:pt x="16329" y="51027"/>
                      <a:pt x="16329" y="57150"/>
                    </a:cubicBezTo>
                    <a:cubicBezTo>
                      <a:pt x="16329" y="65739"/>
                      <a:pt x="19220" y="73393"/>
                      <a:pt x="25003" y="80112"/>
                    </a:cubicBezTo>
                    <a:cubicBezTo>
                      <a:pt x="25854" y="81047"/>
                      <a:pt x="27151" y="82451"/>
                      <a:pt x="28894" y="84322"/>
                    </a:cubicBezTo>
                    <a:cubicBezTo>
                      <a:pt x="30638" y="86193"/>
                      <a:pt x="31935" y="87596"/>
                      <a:pt x="32785" y="88531"/>
                    </a:cubicBezTo>
                    <a:cubicBezTo>
                      <a:pt x="43671" y="101543"/>
                      <a:pt x="49666" y="114215"/>
                      <a:pt x="50772" y="126546"/>
                    </a:cubicBezTo>
                    <a:lnTo>
                      <a:pt x="79857" y="126546"/>
                    </a:lnTo>
                    <a:cubicBezTo>
                      <a:pt x="80963" y="114215"/>
                      <a:pt x="86958" y="101543"/>
                      <a:pt x="97844" y="88531"/>
                    </a:cubicBezTo>
                    <a:cubicBezTo>
                      <a:pt x="98695" y="87596"/>
                      <a:pt x="99991" y="86193"/>
                      <a:pt x="101735" y="84322"/>
                    </a:cubicBezTo>
                    <a:cubicBezTo>
                      <a:pt x="103478" y="82451"/>
                      <a:pt x="104775" y="81047"/>
                      <a:pt x="105626" y="80112"/>
                    </a:cubicBezTo>
                    <a:cubicBezTo>
                      <a:pt x="111409" y="73393"/>
                      <a:pt x="114300" y="65739"/>
                      <a:pt x="114300" y="57150"/>
                    </a:cubicBezTo>
                    <a:cubicBezTo>
                      <a:pt x="114300" y="51027"/>
                      <a:pt x="112833" y="45329"/>
                      <a:pt x="109899" y="40056"/>
                    </a:cubicBezTo>
                    <a:cubicBezTo>
                      <a:pt x="106965" y="34783"/>
                      <a:pt x="103138" y="30467"/>
                      <a:pt x="98418" y="27108"/>
                    </a:cubicBezTo>
                    <a:cubicBezTo>
                      <a:pt x="93698" y="23749"/>
                      <a:pt x="88468" y="21112"/>
                      <a:pt x="82727" y="19199"/>
                    </a:cubicBezTo>
                    <a:cubicBezTo>
                      <a:pt x="76987" y="17285"/>
                      <a:pt x="71183" y="16328"/>
                      <a:pt x="65315" y="16328"/>
                    </a:cubicBezTo>
                    <a:close/>
                    <a:moveTo>
                      <a:pt x="65315" y="0"/>
                    </a:moveTo>
                    <a:cubicBezTo>
                      <a:pt x="73394" y="0"/>
                      <a:pt x="81324" y="1382"/>
                      <a:pt x="89106" y="4146"/>
                    </a:cubicBezTo>
                    <a:cubicBezTo>
                      <a:pt x="96887" y="6910"/>
                      <a:pt x="103861" y="10694"/>
                      <a:pt x="110027" y="15499"/>
                    </a:cubicBezTo>
                    <a:cubicBezTo>
                      <a:pt x="116192" y="20304"/>
                      <a:pt x="121168" y="26342"/>
                      <a:pt x="124952" y="33614"/>
                    </a:cubicBezTo>
                    <a:cubicBezTo>
                      <a:pt x="128737" y="40885"/>
                      <a:pt x="130629" y="48730"/>
                      <a:pt x="130629" y="57150"/>
                    </a:cubicBezTo>
                    <a:cubicBezTo>
                      <a:pt x="130629" y="70332"/>
                      <a:pt x="126249" y="81728"/>
                      <a:pt x="117489" y="91338"/>
                    </a:cubicBezTo>
                    <a:cubicBezTo>
                      <a:pt x="113662" y="95505"/>
                      <a:pt x="110495" y="99204"/>
                      <a:pt x="107986" y="102436"/>
                    </a:cubicBezTo>
                    <a:cubicBezTo>
                      <a:pt x="105477" y="105668"/>
                      <a:pt x="102947" y="109729"/>
                      <a:pt x="100395" y="114619"/>
                    </a:cubicBezTo>
                    <a:cubicBezTo>
                      <a:pt x="97844" y="119509"/>
                      <a:pt x="96398" y="124080"/>
                      <a:pt x="96058" y="128332"/>
                    </a:cubicBezTo>
                    <a:cubicBezTo>
                      <a:pt x="100055" y="130713"/>
                      <a:pt x="102054" y="134200"/>
                      <a:pt x="102054" y="138793"/>
                    </a:cubicBezTo>
                    <a:cubicBezTo>
                      <a:pt x="102054" y="141939"/>
                      <a:pt x="100991" y="144661"/>
                      <a:pt x="98865" y="146957"/>
                    </a:cubicBezTo>
                    <a:cubicBezTo>
                      <a:pt x="100991" y="149253"/>
                      <a:pt x="102054" y="151975"/>
                      <a:pt x="102054" y="155121"/>
                    </a:cubicBezTo>
                    <a:cubicBezTo>
                      <a:pt x="102054" y="159544"/>
                      <a:pt x="100140" y="162988"/>
                      <a:pt x="96313" y="165454"/>
                    </a:cubicBezTo>
                    <a:cubicBezTo>
                      <a:pt x="97419" y="167410"/>
                      <a:pt x="97972" y="169409"/>
                      <a:pt x="97972" y="171450"/>
                    </a:cubicBezTo>
                    <a:cubicBezTo>
                      <a:pt x="97972" y="175362"/>
                      <a:pt x="96632" y="178381"/>
                      <a:pt x="93953" y="180507"/>
                    </a:cubicBezTo>
                    <a:cubicBezTo>
                      <a:pt x="91274" y="182633"/>
                      <a:pt x="87979" y="183696"/>
                      <a:pt x="84067" y="183696"/>
                    </a:cubicBezTo>
                    <a:cubicBezTo>
                      <a:pt x="82366" y="187438"/>
                      <a:pt x="79815" y="190415"/>
                      <a:pt x="76413" y="192626"/>
                    </a:cubicBezTo>
                    <a:cubicBezTo>
                      <a:pt x="73011" y="194837"/>
                      <a:pt x="69312" y="195943"/>
                      <a:pt x="65315" y="195943"/>
                    </a:cubicBezTo>
                    <a:cubicBezTo>
                      <a:pt x="61317" y="195943"/>
                      <a:pt x="57618" y="194837"/>
                      <a:pt x="54216" y="192626"/>
                    </a:cubicBezTo>
                    <a:cubicBezTo>
                      <a:pt x="50814" y="190415"/>
                      <a:pt x="48263" y="187438"/>
                      <a:pt x="46562" y="183696"/>
                    </a:cubicBezTo>
                    <a:cubicBezTo>
                      <a:pt x="42650" y="183696"/>
                      <a:pt x="39355" y="182633"/>
                      <a:pt x="36676" y="180507"/>
                    </a:cubicBezTo>
                    <a:cubicBezTo>
                      <a:pt x="33997" y="178381"/>
                      <a:pt x="32657" y="175362"/>
                      <a:pt x="32657" y="171450"/>
                    </a:cubicBezTo>
                    <a:cubicBezTo>
                      <a:pt x="32657" y="169409"/>
                      <a:pt x="33210" y="167410"/>
                      <a:pt x="34316" y="165454"/>
                    </a:cubicBezTo>
                    <a:cubicBezTo>
                      <a:pt x="30489" y="162988"/>
                      <a:pt x="28575" y="159544"/>
                      <a:pt x="28575" y="155121"/>
                    </a:cubicBezTo>
                    <a:cubicBezTo>
                      <a:pt x="28575" y="151975"/>
                      <a:pt x="29638" y="149253"/>
                      <a:pt x="31764" y="146957"/>
                    </a:cubicBezTo>
                    <a:cubicBezTo>
                      <a:pt x="29638" y="144661"/>
                      <a:pt x="28575" y="141939"/>
                      <a:pt x="28575" y="138793"/>
                    </a:cubicBezTo>
                    <a:cubicBezTo>
                      <a:pt x="28575" y="134200"/>
                      <a:pt x="30574" y="130713"/>
                      <a:pt x="34571" y="128332"/>
                    </a:cubicBezTo>
                    <a:cubicBezTo>
                      <a:pt x="34231" y="124080"/>
                      <a:pt x="32785" y="119509"/>
                      <a:pt x="30234" y="114619"/>
                    </a:cubicBezTo>
                    <a:cubicBezTo>
                      <a:pt x="27682" y="109729"/>
                      <a:pt x="25152" y="105668"/>
                      <a:pt x="22643" y="102436"/>
                    </a:cubicBezTo>
                    <a:cubicBezTo>
                      <a:pt x="20135" y="99204"/>
                      <a:pt x="16967" y="95505"/>
                      <a:pt x="13140" y="91338"/>
                    </a:cubicBezTo>
                    <a:cubicBezTo>
                      <a:pt x="4380" y="81728"/>
                      <a:pt x="0" y="70332"/>
                      <a:pt x="0" y="57150"/>
                    </a:cubicBezTo>
                    <a:cubicBezTo>
                      <a:pt x="0" y="48730"/>
                      <a:pt x="1892" y="40885"/>
                      <a:pt x="5677" y="33614"/>
                    </a:cubicBezTo>
                    <a:cubicBezTo>
                      <a:pt x="9461" y="26342"/>
                      <a:pt x="14437" y="20304"/>
                      <a:pt x="20602" y="15499"/>
                    </a:cubicBezTo>
                    <a:cubicBezTo>
                      <a:pt x="26768" y="10694"/>
                      <a:pt x="33742" y="6910"/>
                      <a:pt x="41523" y="4146"/>
                    </a:cubicBezTo>
                    <a:cubicBezTo>
                      <a:pt x="49305" y="1382"/>
                      <a:pt x="57235" y="0"/>
                      <a:pt x="65315" y="0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57150">
                <a:noFill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任意多边形: 形状 37"/>
              <p:cNvSpPr/>
              <p:nvPr/>
            </p:nvSpPr>
            <p:spPr bwMode="auto">
              <a:xfrm>
                <a:off x="1161641" y="4477423"/>
                <a:ext cx="4886699" cy="1225106"/>
              </a:xfrm>
              <a:custGeom>
                <a:avLst/>
                <a:gdLst>
                  <a:gd name="T0" fmla="*/ 229 w 695"/>
                  <a:gd name="T1" fmla="*/ 157 h 174"/>
                  <a:gd name="T2" fmla="*/ 338 w 695"/>
                  <a:gd name="T3" fmla="*/ 173 h 174"/>
                  <a:gd name="T4" fmla="*/ 395 w 695"/>
                  <a:gd name="T5" fmla="*/ 157 h 174"/>
                  <a:gd name="T6" fmla="*/ 273 w 695"/>
                  <a:gd name="T7" fmla="*/ 86 h 174"/>
                  <a:gd name="T8" fmla="*/ 273 w 695"/>
                  <a:gd name="T9" fmla="*/ 72 h 174"/>
                  <a:gd name="T10" fmla="*/ 355 w 695"/>
                  <a:gd name="T11" fmla="*/ 82 h 174"/>
                  <a:gd name="T12" fmla="*/ 493 w 695"/>
                  <a:gd name="T13" fmla="*/ 99 h 174"/>
                  <a:gd name="T14" fmla="*/ 563 w 695"/>
                  <a:gd name="T15" fmla="*/ 86 h 174"/>
                  <a:gd name="T16" fmla="*/ 534 w 695"/>
                  <a:gd name="T17" fmla="*/ 47 h 174"/>
                  <a:gd name="T18" fmla="*/ 569 w 695"/>
                  <a:gd name="T19" fmla="*/ 32 h 174"/>
                  <a:gd name="T20" fmla="*/ 656 w 695"/>
                  <a:gd name="T21" fmla="*/ 39 h 174"/>
                  <a:gd name="T22" fmla="*/ 653 w 695"/>
                  <a:gd name="T23" fmla="*/ 8 h 174"/>
                  <a:gd name="T24" fmla="*/ 656 w 695"/>
                  <a:gd name="T25" fmla="*/ 4 h 174"/>
                  <a:gd name="T26" fmla="*/ 677 w 695"/>
                  <a:gd name="T27" fmla="*/ 3 h 174"/>
                  <a:gd name="T28" fmla="*/ 689 w 695"/>
                  <a:gd name="T29" fmla="*/ 2 h 174"/>
                  <a:gd name="T30" fmla="*/ 656 w 695"/>
                  <a:gd name="T31" fmla="*/ 1 h 174"/>
                  <a:gd name="T32" fmla="*/ 645 w 695"/>
                  <a:gd name="T33" fmla="*/ 8 h 174"/>
                  <a:gd name="T34" fmla="*/ 652 w 695"/>
                  <a:gd name="T35" fmla="*/ 28 h 174"/>
                  <a:gd name="T36" fmla="*/ 633 w 695"/>
                  <a:gd name="T37" fmla="*/ 32 h 174"/>
                  <a:gd name="T38" fmla="*/ 631 w 695"/>
                  <a:gd name="T39" fmla="*/ 31 h 174"/>
                  <a:gd name="T40" fmla="*/ 623 w 695"/>
                  <a:gd name="T41" fmla="*/ 29 h 174"/>
                  <a:gd name="T42" fmla="*/ 588 w 695"/>
                  <a:gd name="T43" fmla="*/ 27 h 174"/>
                  <a:gd name="T44" fmla="*/ 573 w 695"/>
                  <a:gd name="T45" fmla="*/ 24 h 174"/>
                  <a:gd name="T46" fmla="*/ 562 w 695"/>
                  <a:gd name="T47" fmla="*/ 22 h 174"/>
                  <a:gd name="T48" fmla="*/ 532 w 695"/>
                  <a:gd name="T49" fmla="*/ 21 h 174"/>
                  <a:gd name="T50" fmla="*/ 498 w 695"/>
                  <a:gd name="T51" fmla="*/ 36 h 174"/>
                  <a:gd name="T52" fmla="*/ 500 w 695"/>
                  <a:gd name="T53" fmla="*/ 43 h 174"/>
                  <a:gd name="T54" fmla="*/ 516 w 695"/>
                  <a:gd name="T55" fmla="*/ 47 h 174"/>
                  <a:gd name="T56" fmla="*/ 509 w 695"/>
                  <a:gd name="T57" fmla="*/ 51 h 174"/>
                  <a:gd name="T58" fmla="*/ 529 w 695"/>
                  <a:gd name="T59" fmla="*/ 74 h 174"/>
                  <a:gd name="T60" fmla="*/ 535 w 695"/>
                  <a:gd name="T61" fmla="*/ 83 h 174"/>
                  <a:gd name="T62" fmla="*/ 515 w 695"/>
                  <a:gd name="T63" fmla="*/ 91 h 174"/>
                  <a:gd name="T64" fmla="*/ 466 w 695"/>
                  <a:gd name="T65" fmla="*/ 86 h 174"/>
                  <a:gd name="T66" fmla="*/ 444 w 695"/>
                  <a:gd name="T67" fmla="*/ 84 h 174"/>
                  <a:gd name="T68" fmla="*/ 435 w 695"/>
                  <a:gd name="T69" fmla="*/ 82 h 174"/>
                  <a:gd name="T70" fmla="*/ 418 w 695"/>
                  <a:gd name="T71" fmla="*/ 82 h 174"/>
                  <a:gd name="T72" fmla="*/ 383 w 695"/>
                  <a:gd name="T73" fmla="*/ 77 h 174"/>
                  <a:gd name="T74" fmla="*/ 346 w 695"/>
                  <a:gd name="T75" fmla="*/ 71 h 174"/>
                  <a:gd name="T76" fmla="*/ 307 w 695"/>
                  <a:gd name="T77" fmla="*/ 68 h 174"/>
                  <a:gd name="T78" fmla="*/ 240 w 695"/>
                  <a:gd name="T79" fmla="*/ 69 h 174"/>
                  <a:gd name="T80" fmla="*/ 241 w 695"/>
                  <a:gd name="T81" fmla="*/ 78 h 174"/>
                  <a:gd name="T82" fmla="*/ 247 w 695"/>
                  <a:gd name="T83" fmla="*/ 84 h 174"/>
                  <a:gd name="T84" fmla="*/ 245 w 695"/>
                  <a:gd name="T85" fmla="*/ 86 h 174"/>
                  <a:gd name="T86" fmla="*/ 269 w 695"/>
                  <a:gd name="T87" fmla="*/ 98 h 174"/>
                  <a:gd name="T88" fmla="*/ 293 w 695"/>
                  <a:gd name="T89" fmla="*/ 111 h 174"/>
                  <a:gd name="T90" fmla="*/ 308 w 695"/>
                  <a:gd name="T91" fmla="*/ 118 h 174"/>
                  <a:gd name="T92" fmla="*/ 332 w 695"/>
                  <a:gd name="T93" fmla="*/ 128 h 174"/>
                  <a:gd name="T94" fmla="*/ 352 w 695"/>
                  <a:gd name="T95" fmla="*/ 144 h 174"/>
                  <a:gd name="T96" fmla="*/ 371 w 695"/>
                  <a:gd name="T97" fmla="*/ 156 h 174"/>
                  <a:gd name="T98" fmla="*/ 370 w 695"/>
                  <a:gd name="T99" fmla="*/ 167 h 174"/>
                  <a:gd name="T100" fmla="*/ 281 w 695"/>
                  <a:gd name="T101" fmla="*/ 157 h 174"/>
                  <a:gd name="T102" fmla="*/ 249 w 695"/>
                  <a:gd name="T103" fmla="*/ 152 h 174"/>
                  <a:gd name="T104" fmla="*/ 160 w 695"/>
                  <a:gd name="T105" fmla="*/ 140 h 174"/>
                  <a:gd name="T106" fmla="*/ 79 w 695"/>
                  <a:gd name="T107" fmla="*/ 123 h 174"/>
                  <a:gd name="T108" fmla="*/ 656 w 695"/>
                  <a:gd name="T109" fmla="*/ 33 h 174"/>
                  <a:gd name="T110" fmla="*/ 648 w 695"/>
                  <a:gd name="T111" fmla="*/ 5 h 174"/>
                  <a:gd name="T112" fmla="*/ 655 w 695"/>
                  <a:gd name="T113" fmla="*/ 33 h 174"/>
                  <a:gd name="T114" fmla="*/ 648 w 695"/>
                  <a:gd name="T115" fmla="*/ 37 h 174"/>
                  <a:gd name="T116" fmla="*/ 535 w 695"/>
                  <a:gd name="T117" fmla="*/ 9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5" h="174">
                    <a:moveTo>
                      <a:pt x="78" y="130"/>
                    </a:moveTo>
                    <a:cubicBezTo>
                      <a:pt x="88" y="132"/>
                      <a:pt x="101" y="134"/>
                      <a:pt x="109" y="136"/>
                    </a:cubicBezTo>
                    <a:cubicBezTo>
                      <a:pt x="147" y="143"/>
                      <a:pt x="179" y="151"/>
                      <a:pt x="220" y="157"/>
                    </a:cubicBezTo>
                    <a:cubicBezTo>
                      <a:pt x="219" y="157"/>
                      <a:pt x="222" y="157"/>
                      <a:pt x="225" y="157"/>
                    </a:cubicBezTo>
                    <a:cubicBezTo>
                      <a:pt x="224" y="157"/>
                      <a:pt x="224" y="157"/>
                      <a:pt x="224" y="157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2" y="157"/>
                      <a:pt x="229" y="158"/>
                      <a:pt x="226" y="158"/>
                    </a:cubicBezTo>
                    <a:cubicBezTo>
                      <a:pt x="242" y="160"/>
                      <a:pt x="257" y="162"/>
                      <a:pt x="272" y="165"/>
                    </a:cubicBezTo>
                    <a:cubicBezTo>
                      <a:pt x="275" y="164"/>
                      <a:pt x="280" y="166"/>
                      <a:pt x="283" y="165"/>
                    </a:cubicBezTo>
                    <a:cubicBezTo>
                      <a:pt x="283" y="166"/>
                      <a:pt x="283" y="166"/>
                      <a:pt x="282" y="166"/>
                    </a:cubicBezTo>
                    <a:cubicBezTo>
                      <a:pt x="294" y="167"/>
                      <a:pt x="295" y="167"/>
                      <a:pt x="303" y="169"/>
                    </a:cubicBezTo>
                    <a:cubicBezTo>
                      <a:pt x="314" y="171"/>
                      <a:pt x="325" y="172"/>
                      <a:pt x="338" y="173"/>
                    </a:cubicBezTo>
                    <a:cubicBezTo>
                      <a:pt x="346" y="174"/>
                      <a:pt x="351" y="174"/>
                      <a:pt x="366" y="173"/>
                    </a:cubicBezTo>
                    <a:cubicBezTo>
                      <a:pt x="367" y="173"/>
                      <a:pt x="372" y="173"/>
                      <a:pt x="375" y="172"/>
                    </a:cubicBezTo>
                    <a:cubicBezTo>
                      <a:pt x="379" y="171"/>
                      <a:pt x="379" y="171"/>
                      <a:pt x="379" y="171"/>
                    </a:cubicBezTo>
                    <a:cubicBezTo>
                      <a:pt x="396" y="166"/>
                      <a:pt x="387" y="169"/>
                      <a:pt x="391" y="167"/>
                    </a:cubicBezTo>
                    <a:cubicBezTo>
                      <a:pt x="398" y="163"/>
                      <a:pt x="396" y="163"/>
                      <a:pt x="397" y="161"/>
                    </a:cubicBezTo>
                    <a:cubicBezTo>
                      <a:pt x="397" y="160"/>
                      <a:pt x="396" y="158"/>
                      <a:pt x="395" y="157"/>
                    </a:cubicBezTo>
                    <a:cubicBezTo>
                      <a:pt x="389" y="149"/>
                      <a:pt x="378" y="143"/>
                      <a:pt x="368" y="136"/>
                    </a:cubicBezTo>
                    <a:cubicBezTo>
                      <a:pt x="347" y="123"/>
                      <a:pt x="322" y="111"/>
                      <a:pt x="300" y="97"/>
                    </a:cubicBezTo>
                    <a:cubicBezTo>
                      <a:pt x="292" y="96"/>
                      <a:pt x="289" y="93"/>
                      <a:pt x="282" y="92"/>
                    </a:cubicBezTo>
                    <a:cubicBezTo>
                      <a:pt x="283" y="91"/>
                      <a:pt x="283" y="91"/>
                      <a:pt x="283" y="91"/>
                    </a:cubicBezTo>
                    <a:cubicBezTo>
                      <a:pt x="278" y="90"/>
                      <a:pt x="279" y="89"/>
                      <a:pt x="277" y="86"/>
                    </a:cubicBezTo>
                    <a:cubicBezTo>
                      <a:pt x="276" y="86"/>
                      <a:pt x="275" y="85"/>
                      <a:pt x="273" y="86"/>
                    </a:cubicBezTo>
                    <a:cubicBezTo>
                      <a:pt x="270" y="85"/>
                      <a:pt x="274" y="83"/>
                      <a:pt x="271" y="82"/>
                    </a:cubicBezTo>
                    <a:cubicBezTo>
                      <a:pt x="272" y="82"/>
                      <a:pt x="270" y="83"/>
                      <a:pt x="270" y="82"/>
                    </a:cubicBezTo>
                    <a:cubicBezTo>
                      <a:pt x="262" y="79"/>
                      <a:pt x="272" y="82"/>
                      <a:pt x="269" y="77"/>
                    </a:cubicBezTo>
                    <a:cubicBezTo>
                      <a:pt x="267" y="76"/>
                      <a:pt x="264" y="74"/>
                      <a:pt x="262" y="72"/>
                    </a:cubicBezTo>
                    <a:cubicBezTo>
                      <a:pt x="265" y="72"/>
                      <a:pt x="269" y="72"/>
                      <a:pt x="272" y="73"/>
                    </a:cubicBezTo>
                    <a:cubicBezTo>
                      <a:pt x="270" y="73"/>
                      <a:pt x="271" y="72"/>
                      <a:pt x="273" y="72"/>
                    </a:cubicBezTo>
                    <a:cubicBezTo>
                      <a:pt x="273" y="74"/>
                      <a:pt x="281" y="72"/>
                      <a:pt x="284" y="73"/>
                    </a:cubicBezTo>
                    <a:cubicBezTo>
                      <a:pt x="283" y="73"/>
                      <a:pt x="281" y="73"/>
                      <a:pt x="280" y="73"/>
                    </a:cubicBezTo>
                    <a:cubicBezTo>
                      <a:pt x="288" y="75"/>
                      <a:pt x="297" y="75"/>
                      <a:pt x="304" y="76"/>
                    </a:cubicBezTo>
                    <a:cubicBezTo>
                      <a:pt x="314" y="76"/>
                      <a:pt x="320" y="79"/>
                      <a:pt x="327" y="78"/>
                    </a:cubicBezTo>
                    <a:cubicBezTo>
                      <a:pt x="325" y="79"/>
                      <a:pt x="330" y="79"/>
                      <a:pt x="331" y="80"/>
                    </a:cubicBezTo>
                    <a:cubicBezTo>
                      <a:pt x="341" y="79"/>
                      <a:pt x="345" y="82"/>
                      <a:pt x="355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76" y="85"/>
                      <a:pt x="398" y="88"/>
                      <a:pt x="422" y="90"/>
                    </a:cubicBezTo>
                    <a:cubicBezTo>
                      <a:pt x="436" y="92"/>
                      <a:pt x="446" y="95"/>
                      <a:pt x="463" y="96"/>
                    </a:cubicBezTo>
                    <a:cubicBezTo>
                      <a:pt x="466" y="96"/>
                      <a:pt x="464" y="96"/>
                      <a:pt x="467" y="96"/>
                    </a:cubicBezTo>
                    <a:cubicBezTo>
                      <a:pt x="470" y="96"/>
                      <a:pt x="466" y="96"/>
                      <a:pt x="467" y="96"/>
                    </a:cubicBezTo>
                    <a:cubicBezTo>
                      <a:pt x="475" y="97"/>
                      <a:pt x="483" y="98"/>
                      <a:pt x="493" y="99"/>
                    </a:cubicBezTo>
                    <a:cubicBezTo>
                      <a:pt x="494" y="99"/>
                      <a:pt x="497" y="99"/>
                      <a:pt x="497" y="99"/>
                    </a:cubicBezTo>
                    <a:cubicBezTo>
                      <a:pt x="501" y="100"/>
                      <a:pt x="508" y="100"/>
                      <a:pt x="516" y="100"/>
                    </a:cubicBezTo>
                    <a:cubicBezTo>
                      <a:pt x="520" y="100"/>
                      <a:pt x="524" y="100"/>
                      <a:pt x="530" y="100"/>
                    </a:cubicBezTo>
                    <a:cubicBezTo>
                      <a:pt x="534" y="101"/>
                      <a:pt x="558" y="94"/>
                      <a:pt x="557" y="93"/>
                    </a:cubicBezTo>
                    <a:cubicBezTo>
                      <a:pt x="549" y="96"/>
                      <a:pt x="562" y="89"/>
                      <a:pt x="560" y="87"/>
                    </a:cubicBezTo>
                    <a:cubicBezTo>
                      <a:pt x="561" y="86"/>
                      <a:pt x="562" y="86"/>
                      <a:pt x="563" y="86"/>
                    </a:cubicBezTo>
                    <a:cubicBezTo>
                      <a:pt x="564" y="83"/>
                      <a:pt x="563" y="81"/>
                      <a:pt x="563" y="77"/>
                    </a:cubicBezTo>
                    <a:cubicBezTo>
                      <a:pt x="562" y="76"/>
                      <a:pt x="559" y="76"/>
                      <a:pt x="559" y="74"/>
                    </a:cubicBezTo>
                    <a:cubicBezTo>
                      <a:pt x="561" y="72"/>
                      <a:pt x="557" y="70"/>
                      <a:pt x="557" y="68"/>
                    </a:cubicBezTo>
                    <a:cubicBezTo>
                      <a:pt x="554" y="69"/>
                      <a:pt x="551" y="68"/>
                      <a:pt x="550" y="66"/>
                    </a:cubicBezTo>
                    <a:cubicBezTo>
                      <a:pt x="554" y="65"/>
                      <a:pt x="554" y="65"/>
                      <a:pt x="554" y="65"/>
                    </a:cubicBezTo>
                    <a:cubicBezTo>
                      <a:pt x="548" y="61"/>
                      <a:pt x="545" y="52"/>
                      <a:pt x="534" y="47"/>
                    </a:cubicBezTo>
                    <a:cubicBezTo>
                      <a:pt x="536" y="46"/>
                      <a:pt x="536" y="46"/>
                      <a:pt x="536" y="46"/>
                    </a:cubicBezTo>
                    <a:cubicBezTo>
                      <a:pt x="528" y="41"/>
                      <a:pt x="524" y="34"/>
                      <a:pt x="521" y="29"/>
                    </a:cubicBezTo>
                    <a:cubicBezTo>
                      <a:pt x="521" y="29"/>
                      <a:pt x="520" y="30"/>
                      <a:pt x="527" y="30"/>
                    </a:cubicBezTo>
                    <a:cubicBezTo>
                      <a:pt x="534" y="29"/>
                      <a:pt x="537" y="29"/>
                      <a:pt x="543" y="29"/>
                    </a:cubicBezTo>
                    <a:cubicBezTo>
                      <a:pt x="546" y="29"/>
                      <a:pt x="546" y="30"/>
                      <a:pt x="547" y="30"/>
                    </a:cubicBezTo>
                    <a:cubicBezTo>
                      <a:pt x="555" y="31"/>
                      <a:pt x="560" y="33"/>
                      <a:pt x="569" y="32"/>
                    </a:cubicBezTo>
                    <a:cubicBezTo>
                      <a:pt x="568" y="33"/>
                      <a:pt x="568" y="33"/>
                      <a:pt x="568" y="33"/>
                    </a:cubicBezTo>
                    <a:cubicBezTo>
                      <a:pt x="575" y="33"/>
                      <a:pt x="586" y="34"/>
                      <a:pt x="592" y="35"/>
                    </a:cubicBezTo>
                    <a:cubicBezTo>
                      <a:pt x="595" y="35"/>
                      <a:pt x="603" y="36"/>
                      <a:pt x="601" y="35"/>
                    </a:cubicBezTo>
                    <a:cubicBezTo>
                      <a:pt x="604" y="35"/>
                      <a:pt x="600" y="36"/>
                      <a:pt x="605" y="36"/>
                    </a:cubicBezTo>
                    <a:cubicBezTo>
                      <a:pt x="600" y="36"/>
                      <a:pt x="600" y="36"/>
                      <a:pt x="600" y="36"/>
                    </a:cubicBezTo>
                    <a:cubicBezTo>
                      <a:pt x="618" y="38"/>
                      <a:pt x="625" y="42"/>
                      <a:pt x="656" y="39"/>
                    </a:cubicBezTo>
                    <a:cubicBezTo>
                      <a:pt x="672" y="35"/>
                      <a:pt x="667" y="30"/>
                      <a:pt x="667" y="26"/>
                    </a:cubicBezTo>
                    <a:cubicBezTo>
                      <a:pt x="665" y="25"/>
                      <a:pt x="664" y="21"/>
                      <a:pt x="659" y="21"/>
                    </a:cubicBezTo>
                    <a:cubicBezTo>
                      <a:pt x="661" y="20"/>
                      <a:pt x="661" y="20"/>
                      <a:pt x="661" y="20"/>
                    </a:cubicBezTo>
                    <a:cubicBezTo>
                      <a:pt x="659" y="18"/>
                      <a:pt x="657" y="14"/>
                      <a:pt x="655" y="11"/>
                    </a:cubicBezTo>
                    <a:cubicBezTo>
                      <a:pt x="655" y="9"/>
                      <a:pt x="653" y="10"/>
                      <a:pt x="651" y="8"/>
                    </a:cubicBezTo>
                    <a:cubicBezTo>
                      <a:pt x="653" y="8"/>
                      <a:pt x="653" y="8"/>
                      <a:pt x="653" y="8"/>
                    </a:cubicBezTo>
                    <a:cubicBezTo>
                      <a:pt x="651" y="6"/>
                      <a:pt x="649" y="6"/>
                      <a:pt x="647" y="6"/>
                    </a:cubicBezTo>
                    <a:cubicBezTo>
                      <a:pt x="648" y="5"/>
                      <a:pt x="648" y="5"/>
                      <a:pt x="648" y="5"/>
                    </a:cubicBezTo>
                    <a:cubicBezTo>
                      <a:pt x="649" y="5"/>
                      <a:pt x="650" y="4"/>
                      <a:pt x="651" y="4"/>
                    </a:cubicBezTo>
                    <a:cubicBezTo>
                      <a:pt x="652" y="5"/>
                      <a:pt x="653" y="5"/>
                      <a:pt x="654" y="5"/>
                    </a:cubicBezTo>
                    <a:cubicBezTo>
                      <a:pt x="653" y="5"/>
                      <a:pt x="654" y="5"/>
                      <a:pt x="654" y="4"/>
                    </a:cubicBezTo>
                    <a:cubicBezTo>
                      <a:pt x="655" y="4"/>
                      <a:pt x="655" y="4"/>
                      <a:pt x="656" y="4"/>
                    </a:cubicBezTo>
                    <a:cubicBezTo>
                      <a:pt x="662" y="4"/>
                      <a:pt x="666" y="4"/>
                      <a:pt x="668" y="3"/>
                    </a:cubicBezTo>
                    <a:cubicBezTo>
                      <a:pt x="666" y="4"/>
                      <a:pt x="671" y="4"/>
                      <a:pt x="667" y="4"/>
                    </a:cubicBezTo>
                    <a:cubicBezTo>
                      <a:pt x="671" y="4"/>
                      <a:pt x="674" y="4"/>
                      <a:pt x="677" y="4"/>
                    </a:cubicBezTo>
                    <a:cubicBezTo>
                      <a:pt x="676" y="4"/>
                      <a:pt x="675" y="4"/>
                      <a:pt x="674" y="4"/>
                    </a:cubicBezTo>
                    <a:cubicBezTo>
                      <a:pt x="678" y="3"/>
                      <a:pt x="682" y="3"/>
                      <a:pt x="682" y="3"/>
                    </a:cubicBezTo>
                    <a:cubicBezTo>
                      <a:pt x="680" y="3"/>
                      <a:pt x="679" y="3"/>
                      <a:pt x="677" y="3"/>
                    </a:cubicBezTo>
                    <a:cubicBezTo>
                      <a:pt x="679" y="2"/>
                      <a:pt x="687" y="2"/>
                      <a:pt x="687" y="3"/>
                    </a:cubicBezTo>
                    <a:cubicBezTo>
                      <a:pt x="687" y="4"/>
                      <a:pt x="681" y="4"/>
                      <a:pt x="683" y="4"/>
                    </a:cubicBezTo>
                    <a:cubicBezTo>
                      <a:pt x="695" y="4"/>
                      <a:pt x="695" y="4"/>
                      <a:pt x="695" y="4"/>
                    </a:cubicBezTo>
                    <a:cubicBezTo>
                      <a:pt x="692" y="4"/>
                      <a:pt x="691" y="3"/>
                      <a:pt x="693" y="3"/>
                    </a:cubicBezTo>
                    <a:cubicBezTo>
                      <a:pt x="688" y="3"/>
                      <a:pt x="688" y="3"/>
                      <a:pt x="688" y="3"/>
                    </a:cubicBezTo>
                    <a:cubicBezTo>
                      <a:pt x="689" y="2"/>
                      <a:pt x="689" y="2"/>
                      <a:pt x="689" y="2"/>
                    </a:cubicBezTo>
                    <a:cubicBezTo>
                      <a:pt x="682" y="2"/>
                      <a:pt x="677" y="1"/>
                      <a:pt x="668" y="1"/>
                    </a:cubicBezTo>
                    <a:cubicBezTo>
                      <a:pt x="670" y="2"/>
                      <a:pt x="670" y="2"/>
                      <a:pt x="670" y="2"/>
                    </a:cubicBezTo>
                    <a:cubicBezTo>
                      <a:pt x="665" y="2"/>
                      <a:pt x="659" y="3"/>
                      <a:pt x="655" y="3"/>
                    </a:cubicBezTo>
                    <a:cubicBezTo>
                      <a:pt x="658" y="2"/>
                      <a:pt x="656" y="2"/>
                      <a:pt x="657" y="2"/>
                    </a:cubicBezTo>
                    <a:cubicBezTo>
                      <a:pt x="655" y="2"/>
                      <a:pt x="654" y="2"/>
                      <a:pt x="652" y="2"/>
                    </a:cubicBezTo>
                    <a:cubicBezTo>
                      <a:pt x="656" y="1"/>
                      <a:pt x="656" y="1"/>
                      <a:pt x="656" y="1"/>
                    </a:cubicBezTo>
                    <a:cubicBezTo>
                      <a:pt x="655" y="1"/>
                      <a:pt x="654" y="2"/>
                      <a:pt x="652" y="2"/>
                    </a:cubicBezTo>
                    <a:cubicBezTo>
                      <a:pt x="649" y="3"/>
                      <a:pt x="655" y="0"/>
                      <a:pt x="645" y="4"/>
                    </a:cubicBezTo>
                    <a:cubicBezTo>
                      <a:pt x="644" y="4"/>
                      <a:pt x="644" y="4"/>
                      <a:pt x="644" y="4"/>
                    </a:cubicBezTo>
                    <a:cubicBezTo>
                      <a:pt x="644" y="6"/>
                      <a:pt x="643" y="7"/>
                      <a:pt x="643" y="7"/>
                    </a:cubicBezTo>
                    <a:cubicBezTo>
                      <a:pt x="643" y="7"/>
                      <a:pt x="643" y="7"/>
                      <a:pt x="643" y="7"/>
                    </a:cubicBezTo>
                    <a:cubicBezTo>
                      <a:pt x="641" y="10"/>
                      <a:pt x="645" y="6"/>
                      <a:pt x="645" y="8"/>
                    </a:cubicBezTo>
                    <a:cubicBezTo>
                      <a:pt x="644" y="9"/>
                      <a:pt x="641" y="9"/>
                      <a:pt x="640" y="11"/>
                    </a:cubicBezTo>
                    <a:cubicBezTo>
                      <a:pt x="640" y="13"/>
                      <a:pt x="645" y="16"/>
                      <a:pt x="644" y="19"/>
                    </a:cubicBezTo>
                    <a:cubicBezTo>
                      <a:pt x="647" y="21"/>
                      <a:pt x="650" y="23"/>
                      <a:pt x="653" y="24"/>
                    </a:cubicBezTo>
                    <a:cubicBezTo>
                      <a:pt x="654" y="25"/>
                      <a:pt x="649" y="25"/>
                      <a:pt x="652" y="26"/>
                    </a:cubicBezTo>
                    <a:cubicBezTo>
                      <a:pt x="650" y="26"/>
                      <a:pt x="649" y="26"/>
                      <a:pt x="648" y="27"/>
                    </a:cubicBezTo>
                    <a:cubicBezTo>
                      <a:pt x="650" y="27"/>
                      <a:pt x="650" y="30"/>
                      <a:pt x="652" y="28"/>
                    </a:cubicBezTo>
                    <a:cubicBezTo>
                      <a:pt x="653" y="30"/>
                      <a:pt x="654" y="32"/>
                      <a:pt x="653" y="33"/>
                    </a:cubicBezTo>
                    <a:cubicBezTo>
                      <a:pt x="652" y="33"/>
                      <a:pt x="650" y="33"/>
                      <a:pt x="649" y="33"/>
                    </a:cubicBezTo>
                    <a:cubicBezTo>
                      <a:pt x="648" y="34"/>
                      <a:pt x="650" y="34"/>
                      <a:pt x="646" y="34"/>
                    </a:cubicBezTo>
                    <a:cubicBezTo>
                      <a:pt x="638" y="35"/>
                      <a:pt x="640" y="33"/>
                      <a:pt x="639" y="32"/>
                    </a:cubicBezTo>
                    <a:cubicBezTo>
                      <a:pt x="643" y="32"/>
                      <a:pt x="643" y="32"/>
                      <a:pt x="643" y="32"/>
                    </a:cubicBezTo>
                    <a:cubicBezTo>
                      <a:pt x="640" y="32"/>
                      <a:pt x="637" y="32"/>
                      <a:pt x="633" y="32"/>
                    </a:cubicBezTo>
                    <a:cubicBezTo>
                      <a:pt x="635" y="30"/>
                      <a:pt x="640" y="32"/>
                      <a:pt x="643" y="32"/>
                    </a:cubicBezTo>
                    <a:cubicBezTo>
                      <a:pt x="642" y="30"/>
                      <a:pt x="642" y="30"/>
                      <a:pt x="642" y="30"/>
                    </a:cubicBezTo>
                    <a:cubicBezTo>
                      <a:pt x="636" y="29"/>
                      <a:pt x="638" y="31"/>
                      <a:pt x="632" y="30"/>
                    </a:cubicBezTo>
                    <a:cubicBezTo>
                      <a:pt x="634" y="30"/>
                      <a:pt x="634" y="30"/>
                      <a:pt x="634" y="30"/>
                    </a:cubicBezTo>
                    <a:cubicBezTo>
                      <a:pt x="629" y="29"/>
                      <a:pt x="629" y="29"/>
                      <a:pt x="629" y="29"/>
                    </a:cubicBezTo>
                    <a:cubicBezTo>
                      <a:pt x="628" y="30"/>
                      <a:pt x="627" y="31"/>
                      <a:pt x="631" y="31"/>
                    </a:cubicBezTo>
                    <a:cubicBezTo>
                      <a:pt x="626" y="32"/>
                      <a:pt x="627" y="31"/>
                      <a:pt x="621" y="30"/>
                    </a:cubicBezTo>
                    <a:cubicBezTo>
                      <a:pt x="618" y="31"/>
                      <a:pt x="624" y="31"/>
                      <a:pt x="622" y="31"/>
                    </a:cubicBezTo>
                    <a:cubicBezTo>
                      <a:pt x="621" y="32"/>
                      <a:pt x="617" y="32"/>
                      <a:pt x="614" y="31"/>
                    </a:cubicBezTo>
                    <a:cubicBezTo>
                      <a:pt x="609" y="31"/>
                      <a:pt x="614" y="30"/>
                      <a:pt x="613" y="30"/>
                    </a:cubicBezTo>
                    <a:cubicBezTo>
                      <a:pt x="614" y="30"/>
                      <a:pt x="618" y="30"/>
                      <a:pt x="616" y="30"/>
                    </a:cubicBezTo>
                    <a:cubicBezTo>
                      <a:pt x="624" y="30"/>
                      <a:pt x="618" y="29"/>
                      <a:pt x="623" y="29"/>
                    </a:cubicBezTo>
                    <a:cubicBezTo>
                      <a:pt x="619" y="27"/>
                      <a:pt x="617" y="28"/>
                      <a:pt x="615" y="28"/>
                    </a:cubicBezTo>
                    <a:cubicBezTo>
                      <a:pt x="616" y="29"/>
                      <a:pt x="612" y="29"/>
                      <a:pt x="613" y="29"/>
                    </a:cubicBezTo>
                    <a:cubicBezTo>
                      <a:pt x="600" y="30"/>
                      <a:pt x="611" y="27"/>
                      <a:pt x="603" y="27"/>
                    </a:cubicBezTo>
                    <a:cubicBezTo>
                      <a:pt x="602" y="28"/>
                      <a:pt x="589" y="27"/>
                      <a:pt x="591" y="29"/>
                    </a:cubicBezTo>
                    <a:cubicBezTo>
                      <a:pt x="589" y="29"/>
                      <a:pt x="586" y="29"/>
                      <a:pt x="585" y="29"/>
                    </a:cubicBezTo>
                    <a:cubicBezTo>
                      <a:pt x="589" y="28"/>
                      <a:pt x="583" y="28"/>
                      <a:pt x="588" y="27"/>
                    </a:cubicBezTo>
                    <a:cubicBezTo>
                      <a:pt x="586" y="27"/>
                      <a:pt x="586" y="27"/>
                      <a:pt x="586" y="27"/>
                    </a:cubicBezTo>
                    <a:cubicBezTo>
                      <a:pt x="592" y="27"/>
                      <a:pt x="592" y="27"/>
                      <a:pt x="592" y="27"/>
                    </a:cubicBezTo>
                    <a:cubicBezTo>
                      <a:pt x="590" y="26"/>
                      <a:pt x="587" y="24"/>
                      <a:pt x="586" y="24"/>
                    </a:cubicBezTo>
                    <a:cubicBezTo>
                      <a:pt x="581" y="24"/>
                      <a:pt x="586" y="25"/>
                      <a:pt x="580" y="24"/>
                    </a:cubicBezTo>
                    <a:cubicBezTo>
                      <a:pt x="583" y="24"/>
                      <a:pt x="581" y="23"/>
                      <a:pt x="579" y="23"/>
                    </a:cubicBezTo>
                    <a:cubicBezTo>
                      <a:pt x="582" y="24"/>
                      <a:pt x="576" y="24"/>
                      <a:pt x="573" y="24"/>
                    </a:cubicBezTo>
                    <a:cubicBezTo>
                      <a:pt x="569" y="24"/>
                      <a:pt x="567" y="23"/>
                      <a:pt x="568" y="23"/>
                    </a:cubicBezTo>
                    <a:cubicBezTo>
                      <a:pt x="574" y="22"/>
                      <a:pt x="574" y="22"/>
                      <a:pt x="574" y="22"/>
                    </a:cubicBezTo>
                    <a:cubicBezTo>
                      <a:pt x="570" y="23"/>
                      <a:pt x="573" y="22"/>
                      <a:pt x="570" y="22"/>
                    </a:cubicBezTo>
                    <a:cubicBezTo>
                      <a:pt x="568" y="22"/>
                      <a:pt x="564" y="23"/>
                      <a:pt x="562" y="23"/>
                    </a:cubicBezTo>
                    <a:cubicBezTo>
                      <a:pt x="558" y="23"/>
                      <a:pt x="558" y="22"/>
                      <a:pt x="556" y="22"/>
                    </a:cubicBezTo>
                    <a:cubicBezTo>
                      <a:pt x="562" y="22"/>
                      <a:pt x="562" y="22"/>
                      <a:pt x="562" y="22"/>
                    </a:cubicBezTo>
                    <a:cubicBezTo>
                      <a:pt x="556" y="22"/>
                      <a:pt x="564" y="21"/>
                      <a:pt x="556" y="21"/>
                    </a:cubicBezTo>
                    <a:cubicBezTo>
                      <a:pt x="553" y="21"/>
                      <a:pt x="553" y="21"/>
                      <a:pt x="553" y="21"/>
                    </a:cubicBezTo>
                    <a:cubicBezTo>
                      <a:pt x="552" y="21"/>
                      <a:pt x="552" y="21"/>
                      <a:pt x="554" y="20"/>
                    </a:cubicBezTo>
                    <a:cubicBezTo>
                      <a:pt x="552" y="21"/>
                      <a:pt x="548" y="21"/>
                      <a:pt x="546" y="21"/>
                    </a:cubicBezTo>
                    <a:cubicBezTo>
                      <a:pt x="546" y="20"/>
                      <a:pt x="546" y="20"/>
                      <a:pt x="546" y="20"/>
                    </a:cubicBezTo>
                    <a:cubicBezTo>
                      <a:pt x="543" y="20"/>
                      <a:pt x="536" y="21"/>
                      <a:pt x="532" y="21"/>
                    </a:cubicBezTo>
                    <a:cubicBezTo>
                      <a:pt x="534" y="22"/>
                      <a:pt x="538" y="20"/>
                      <a:pt x="543" y="21"/>
                    </a:cubicBezTo>
                    <a:cubicBezTo>
                      <a:pt x="545" y="22"/>
                      <a:pt x="536" y="22"/>
                      <a:pt x="534" y="22"/>
                    </a:cubicBezTo>
                    <a:cubicBezTo>
                      <a:pt x="537" y="21"/>
                      <a:pt x="523" y="22"/>
                      <a:pt x="513" y="25"/>
                    </a:cubicBezTo>
                    <a:cubicBezTo>
                      <a:pt x="507" y="26"/>
                      <a:pt x="500" y="29"/>
                      <a:pt x="500" y="29"/>
                    </a:cubicBezTo>
                    <a:cubicBezTo>
                      <a:pt x="501" y="30"/>
                      <a:pt x="501" y="30"/>
                      <a:pt x="501" y="30"/>
                    </a:cubicBezTo>
                    <a:cubicBezTo>
                      <a:pt x="493" y="32"/>
                      <a:pt x="499" y="34"/>
                      <a:pt x="498" y="36"/>
                    </a:cubicBezTo>
                    <a:cubicBezTo>
                      <a:pt x="496" y="35"/>
                      <a:pt x="494" y="35"/>
                      <a:pt x="494" y="37"/>
                    </a:cubicBezTo>
                    <a:cubicBezTo>
                      <a:pt x="497" y="35"/>
                      <a:pt x="499" y="38"/>
                      <a:pt x="501" y="37"/>
                    </a:cubicBezTo>
                    <a:cubicBezTo>
                      <a:pt x="501" y="39"/>
                      <a:pt x="496" y="37"/>
                      <a:pt x="494" y="38"/>
                    </a:cubicBezTo>
                    <a:cubicBezTo>
                      <a:pt x="497" y="39"/>
                      <a:pt x="494" y="41"/>
                      <a:pt x="498" y="41"/>
                    </a:cubicBezTo>
                    <a:cubicBezTo>
                      <a:pt x="498" y="40"/>
                      <a:pt x="500" y="41"/>
                      <a:pt x="502" y="41"/>
                    </a:cubicBezTo>
                    <a:cubicBezTo>
                      <a:pt x="503" y="43"/>
                      <a:pt x="500" y="41"/>
                      <a:pt x="500" y="43"/>
                    </a:cubicBezTo>
                    <a:cubicBezTo>
                      <a:pt x="501" y="43"/>
                      <a:pt x="504" y="44"/>
                      <a:pt x="504" y="42"/>
                    </a:cubicBezTo>
                    <a:cubicBezTo>
                      <a:pt x="504" y="43"/>
                      <a:pt x="509" y="44"/>
                      <a:pt x="507" y="45"/>
                    </a:cubicBezTo>
                    <a:cubicBezTo>
                      <a:pt x="506" y="46"/>
                      <a:pt x="505" y="44"/>
                      <a:pt x="504" y="45"/>
                    </a:cubicBezTo>
                    <a:cubicBezTo>
                      <a:pt x="505" y="47"/>
                      <a:pt x="510" y="45"/>
                      <a:pt x="513" y="47"/>
                    </a:cubicBezTo>
                    <a:cubicBezTo>
                      <a:pt x="513" y="45"/>
                      <a:pt x="518" y="45"/>
                      <a:pt x="520" y="46"/>
                    </a:cubicBezTo>
                    <a:cubicBezTo>
                      <a:pt x="521" y="49"/>
                      <a:pt x="518" y="45"/>
                      <a:pt x="516" y="47"/>
                    </a:cubicBezTo>
                    <a:cubicBezTo>
                      <a:pt x="517" y="48"/>
                      <a:pt x="517" y="48"/>
                      <a:pt x="517" y="48"/>
                    </a:cubicBezTo>
                    <a:cubicBezTo>
                      <a:pt x="515" y="50"/>
                      <a:pt x="508" y="46"/>
                      <a:pt x="506" y="48"/>
                    </a:cubicBezTo>
                    <a:cubicBezTo>
                      <a:pt x="509" y="49"/>
                      <a:pt x="509" y="49"/>
                      <a:pt x="509" y="49"/>
                    </a:cubicBezTo>
                    <a:cubicBezTo>
                      <a:pt x="507" y="49"/>
                      <a:pt x="505" y="49"/>
                      <a:pt x="504" y="50"/>
                    </a:cubicBezTo>
                    <a:cubicBezTo>
                      <a:pt x="507" y="50"/>
                      <a:pt x="507" y="52"/>
                      <a:pt x="508" y="52"/>
                    </a:cubicBezTo>
                    <a:cubicBezTo>
                      <a:pt x="511" y="52"/>
                      <a:pt x="507" y="52"/>
                      <a:pt x="509" y="51"/>
                    </a:cubicBezTo>
                    <a:cubicBezTo>
                      <a:pt x="510" y="52"/>
                      <a:pt x="514" y="52"/>
                      <a:pt x="515" y="54"/>
                    </a:cubicBezTo>
                    <a:cubicBezTo>
                      <a:pt x="512" y="53"/>
                      <a:pt x="512" y="55"/>
                      <a:pt x="510" y="55"/>
                    </a:cubicBezTo>
                    <a:cubicBezTo>
                      <a:pt x="510" y="56"/>
                      <a:pt x="513" y="55"/>
                      <a:pt x="513" y="56"/>
                    </a:cubicBezTo>
                    <a:cubicBezTo>
                      <a:pt x="512" y="56"/>
                      <a:pt x="512" y="56"/>
                      <a:pt x="512" y="56"/>
                    </a:cubicBezTo>
                    <a:cubicBezTo>
                      <a:pt x="516" y="61"/>
                      <a:pt x="521" y="66"/>
                      <a:pt x="530" y="69"/>
                    </a:cubicBezTo>
                    <a:cubicBezTo>
                      <a:pt x="528" y="70"/>
                      <a:pt x="529" y="72"/>
                      <a:pt x="529" y="74"/>
                    </a:cubicBezTo>
                    <a:cubicBezTo>
                      <a:pt x="529" y="73"/>
                      <a:pt x="531" y="74"/>
                      <a:pt x="532" y="74"/>
                    </a:cubicBezTo>
                    <a:cubicBezTo>
                      <a:pt x="530" y="76"/>
                      <a:pt x="530" y="76"/>
                      <a:pt x="530" y="76"/>
                    </a:cubicBezTo>
                    <a:cubicBezTo>
                      <a:pt x="530" y="78"/>
                      <a:pt x="533" y="79"/>
                      <a:pt x="535" y="80"/>
                    </a:cubicBezTo>
                    <a:cubicBezTo>
                      <a:pt x="535" y="80"/>
                      <a:pt x="534" y="80"/>
                      <a:pt x="534" y="80"/>
                    </a:cubicBezTo>
                    <a:cubicBezTo>
                      <a:pt x="533" y="82"/>
                      <a:pt x="536" y="81"/>
                      <a:pt x="537" y="82"/>
                    </a:cubicBezTo>
                    <a:cubicBezTo>
                      <a:pt x="535" y="83"/>
                      <a:pt x="535" y="83"/>
                      <a:pt x="535" y="83"/>
                    </a:cubicBezTo>
                    <a:cubicBezTo>
                      <a:pt x="537" y="83"/>
                      <a:pt x="537" y="83"/>
                      <a:pt x="537" y="83"/>
                    </a:cubicBezTo>
                    <a:cubicBezTo>
                      <a:pt x="538" y="84"/>
                      <a:pt x="538" y="86"/>
                      <a:pt x="535" y="86"/>
                    </a:cubicBezTo>
                    <a:cubicBezTo>
                      <a:pt x="536" y="86"/>
                      <a:pt x="536" y="87"/>
                      <a:pt x="537" y="86"/>
                    </a:cubicBezTo>
                    <a:cubicBezTo>
                      <a:pt x="536" y="87"/>
                      <a:pt x="535" y="90"/>
                      <a:pt x="535" y="91"/>
                    </a:cubicBezTo>
                    <a:cubicBezTo>
                      <a:pt x="530" y="91"/>
                      <a:pt x="523" y="91"/>
                      <a:pt x="518" y="91"/>
                    </a:cubicBezTo>
                    <a:cubicBezTo>
                      <a:pt x="516" y="91"/>
                      <a:pt x="516" y="91"/>
                      <a:pt x="515" y="91"/>
                    </a:cubicBezTo>
                    <a:cubicBezTo>
                      <a:pt x="510" y="89"/>
                      <a:pt x="499" y="90"/>
                      <a:pt x="493" y="88"/>
                    </a:cubicBezTo>
                    <a:cubicBezTo>
                      <a:pt x="494" y="89"/>
                      <a:pt x="489" y="90"/>
                      <a:pt x="485" y="90"/>
                    </a:cubicBezTo>
                    <a:cubicBezTo>
                      <a:pt x="479" y="90"/>
                      <a:pt x="486" y="88"/>
                      <a:pt x="483" y="87"/>
                    </a:cubicBezTo>
                    <a:cubicBezTo>
                      <a:pt x="480" y="87"/>
                      <a:pt x="476" y="87"/>
                      <a:pt x="475" y="87"/>
                    </a:cubicBezTo>
                    <a:cubicBezTo>
                      <a:pt x="475" y="87"/>
                      <a:pt x="475" y="87"/>
                      <a:pt x="475" y="87"/>
                    </a:cubicBezTo>
                    <a:cubicBezTo>
                      <a:pt x="472" y="87"/>
                      <a:pt x="468" y="87"/>
                      <a:pt x="466" y="86"/>
                    </a:cubicBezTo>
                    <a:cubicBezTo>
                      <a:pt x="466" y="86"/>
                      <a:pt x="466" y="86"/>
                      <a:pt x="466" y="86"/>
                    </a:cubicBezTo>
                    <a:cubicBezTo>
                      <a:pt x="464" y="86"/>
                      <a:pt x="463" y="85"/>
                      <a:pt x="460" y="85"/>
                    </a:cubicBezTo>
                    <a:cubicBezTo>
                      <a:pt x="457" y="85"/>
                      <a:pt x="453" y="84"/>
                      <a:pt x="450" y="85"/>
                    </a:cubicBezTo>
                    <a:cubicBezTo>
                      <a:pt x="450" y="84"/>
                      <a:pt x="450" y="84"/>
                      <a:pt x="450" y="84"/>
                    </a:cubicBezTo>
                    <a:cubicBezTo>
                      <a:pt x="448" y="85"/>
                      <a:pt x="448" y="85"/>
                      <a:pt x="448" y="85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6" y="84"/>
                      <a:pt x="447" y="83"/>
                      <a:pt x="448" y="83"/>
                    </a:cubicBezTo>
                    <a:cubicBezTo>
                      <a:pt x="444" y="82"/>
                      <a:pt x="445" y="84"/>
                      <a:pt x="442" y="84"/>
                    </a:cubicBezTo>
                    <a:cubicBezTo>
                      <a:pt x="437" y="84"/>
                      <a:pt x="439" y="83"/>
                      <a:pt x="438" y="83"/>
                    </a:cubicBezTo>
                    <a:cubicBezTo>
                      <a:pt x="440" y="83"/>
                      <a:pt x="440" y="83"/>
                      <a:pt x="441" y="83"/>
                    </a:cubicBezTo>
                    <a:cubicBezTo>
                      <a:pt x="445" y="83"/>
                      <a:pt x="440" y="83"/>
                      <a:pt x="440" y="82"/>
                    </a:cubicBezTo>
                    <a:cubicBezTo>
                      <a:pt x="440" y="82"/>
                      <a:pt x="438" y="83"/>
                      <a:pt x="435" y="82"/>
                    </a:cubicBezTo>
                    <a:cubicBezTo>
                      <a:pt x="433" y="82"/>
                      <a:pt x="428" y="82"/>
                      <a:pt x="430" y="81"/>
                    </a:cubicBezTo>
                    <a:cubicBezTo>
                      <a:pt x="427" y="81"/>
                      <a:pt x="425" y="81"/>
                      <a:pt x="423" y="81"/>
                    </a:cubicBezTo>
                    <a:cubicBezTo>
                      <a:pt x="424" y="81"/>
                      <a:pt x="427" y="82"/>
                      <a:pt x="427" y="82"/>
                    </a:cubicBezTo>
                    <a:cubicBezTo>
                      <a:pt x="425" y="82"/>
                      <a:pt x="421" y="82"/>
                      <a:pt x="421" y="82"/>
                    </a:cubicBezTo>
                    <a:cubicBezTo>
                      <a:pt x="423" y="82"/>
                      <a:pt x="423" y="82"/>
                      <a:pt x="423" y="82"/>
                    </a:cubicBezTo>
                    <a:cubicBezTo>
                      <a:pt x="421" y="82"/>
                      <a:pt x="417" y="81"/>
                      <a:pt x="418" y="82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81"/>
                      <a:pt x="411" y="80"/>
                      <a:pt x="408" y="80"/>
                    </a:cubicBezTo>
                    <a:cubicBezTo>
                      <a:pt x="409" y="79"/>
                      <a:pt x="413" y="79"/>
                      <a:pt x="408" y="78"/>
                    </a:cubicBezTo>
                    <a:cubicBezTo>
                      <a:pt x="402" y="78"/>
                      <a:pt x="402" y="78"/>
                      <a:pt x="402" y="78"/>
                    </a:cubicBezTo>
                    <a:cubicBezTo>
                      <a:pt x="400" y="78"/>
                      <a:pt x="399" y="78"/>
                      <a:pt x="401" y="77"/>
                    </a:cubicBezTo>
                    <a:cubicBezTo>
                      <a:pt x="393" y="76"/>
                      <a:pt x="388" y="78"/>
                      <a:pt x="383" y="77"/>
                    </a:cubicBezTo>
                    <a:cubicBezTo>
                      <a:pt x="387" y="76"/>
                      <a:pt x="385" y="76"/>
                      <a:pt x="383" y="75"/>
                    </a:cubicBezTo>
                    <a:cubicBezTo>
                      <a:pt x="383" y="75"/>
                      <a:pt x="382" y="76"/>
                      <a:pt x="380" y="76"/>
                    </a:cubicBezTo>
                    <a:cubicBezTo>
                      <a:pt x="380" y="76"/>
                      <a:pt x="383" y="75"/>
                      <a:pt x="384" y="76"/>
                    </a:cubicBezTo>
                    <a:cubicBezTo>
                      <a:pt x="384" y="77"/>
                      <a:pt x="381" y="76"/>
                      <a:pt x="379" y="76"/>
                    </a:cubicBezTo>
                    <a:cubicBezTo>
                      <a:pt x="378" y="73"/>
                      <a:pt x="361" y="73"/>
                      <a:pt x="354" y="71"/>
                    </a:cubicBezTo>
                    <a:cubicBezTo>
                      <a:pt x="352" y="72"/>
                      <a:pt x="349" y="71"/>
                      <a:pt x="346" y="71"/>
                    </a:cubicBezTo>
                    <a:cubicBezTo>
                      <a:pt x="349" y="70"/>
                      <a:pt x="340" y="71"/>
                      <a:pt x="339" y="70"/>
                    </a:cubicBezTo>
                    <a:cubicBezTo>
                      <a:pt x="338" y="71"/>
                      <a:pt x="338" y="71"/>
                      <a:pt x="338" y="71"/>
                    </a:cubicBezTo>
                    <a:cubicBezTo>
                      <a:pt x="333" y="70"/>
                      <a:pt x="325" y="71"/>
                      <a:pt x="324" y="70"/>
                    </a:cubicBezTo>
                    <a:cubicBezTo>
                      <a:pt x="321" y="69"/>
                      <a:pt x="327" y="69"/>
                      <a:pt x="329" y="69"/>
                    </a:cubicBezTo>
                    <a:cubicBezTo>
                      <a:pt x="327" y="67"/>
                      <a:pt x="314" y="69"/>
                      <a:pt x="313" y="67"/>
                    </a:cubicBezTo>
                    <a:cubicBezTo>
                      <a:pt x="312" y="67"/>
                      <a:pt x="312" y="68"/>
                      <a:pt x="307" y="68"/>
                    </a:cubicBezTo>
                    <a:cubicBezTo>
                      <a:pt x="305" y="68"/>
                      <a:pt x="299" y="66"/>
                      <a:pt x="300" y="66"/>
                    </a:cubicBezTo>
                    <a:cubicBezTo>
                      <a:pt x="297" y="66"/>
                      <a:pt x="295" y="67"/>
                      <a:pt x="293" y="66"/>
                    </a:cubicBezTo>
                    <a:cubicBezTo>
                      <a:pt x="294" y="66"/>
                      <a:pt x="295" y="66"/>
                      <a:pt x="297" y="66"/>
                    </a:cubicBezTo>
                    <a:cubicBezTo>
                      <a:pt x="292" y="65"/>
                      <a:pt x="287" y="65"/>
                      <a:pt x="282" y="65"/>
                    </a:cubicBezTo>
                    <a:cubicBezTo>
                      <a:pt x="281" y="64"/>
                      <a:pt x="271" y="64"/>
                      <a:pt x="263" y="64"/>
                    </a:cubicBezTo>
                    <a:cubicBezTo>
                      <a:pt x="259" y="65"/>
                      <a:pt x="244" y="65"/>
                      <a:pt x="240" y="69"/>
                    </a:cubicBezTo>
                    <a:cubicBezTo>
                      <a:pt x="240" y="68"/>
                      <a:pt x="238" y="69"/>
                      <a:pt x="237" y="70"/>
                    </a:cubicBezTo>
                    <a:cubicBezTo>
                      <a:pt x="235" y="72"/>
                      <a:pt x="239" y="72"/>
                      <a:pt x="239" y="73"/>
                    </a:cubicBezTo>
                    <a:cubicBezTo>
                      <a:pt x="236" y="73"/>
                      <a:pt x="236" y="73"/>
                      <a:pt x="236" y="73"/>
                    </a:cubicBezTo>
                    <a:cubicBezTo>
                      <a:pt x="233" y="74"/>
                      <a:pt x="237" y="76"/>
                      <a:pt x="236" y="77"/>
                    </a:cubicBezTo>
                    <a:cubicBezTo>
                      <a:pt x="238" y="76"/>
                      <a:pt x="237" y="78"/>
                      <a:pt x="239" y="77"/>
                    </a:cubicBezTo>
                    <a:cubicBezTo>
                      <a:pt x="241" y="78"/>
                      <a:pt x="241" y="78"/>
                      <a:pt x="241" y="78"/>
                    </a:cubicBezTo>
                    <a:cubicBezTo>
                      <a:pt x="243" y="80"/>
                      <a:pt x="242" y="78"/>
                      <a:pt x="245" y="80"/>
                    </a:cubicBezTo>
                    <a:cubicBezTo>
                      <a:pt x="246" y="81"/>
                      <a:pt x="242" y="81"/>
                      <a:pt x="242" y="81"/>
                    </a:cubicBezTo>
                    <a:cubicBezTo>
                      <a:pt x="241" y="82"/>
                      <a:pt x="243" y="82"/>
                      <a:pt x="245" y="83"/>
                    </a:cubicBezTo>
                    <a:cubicBezTo>
                      <a:pt x="245" y="83"/>
                      <a:pt x="245" y="83"/>
                      <a:pt x="246" y="83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46" y="84"/>
                      <a:pt x="246" y="84"/>
                      <a:pt x="247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6" y="84"/>
                      <a:pt x="245" y="83"/>
                    </a:cubicBezTo>
                    <a:cubicBezTo>
                      <a:pt x="245" y="84"/>
                      <a:pt x="246" y="84"/>
                      <a:pt x="246" y="84"/>
                    </a:cubicBezTo>
                    <a:cubicBezTo>
                      <a:pt x="246" y="85"/>
                      <a:pt x="246" y="85"/>
                      <a:pt x="246" y="85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5" y="86"/>
                      <a:pt x="245" y="86"/>
                      <a:pt x="245" y="86"/>
                    </a:cubicBezTo>
                    <a:cubicBezTo>
                      <a:pt x="245" y="86"/>
                      <a:pt x="250" y="87"/>
                      <a:pt x="251" y="87"/>
                    </a:cubicBezTo>
                    <a:cubicBezTo>
                      <a:pt x="252" y="90"/>
                      <a:pt x="260" y="94"/>
                      <a:pt x="263" y="95"/>
                    </a:cubicBezTo>
                    <a:cubicBezTo>
                      <a:pt x="262" y="95"/>
                      <a:pt x="262" y="95"/>
                      <a:pt x="263" y="95"/>
                    </a:cubicBezTo>
                    <a:cubicBezTo>
                      <a:pt x="265" y="96"/>
                      <a:pt x="268" y="96"/>
                      <a:pt x="267" y="96"/>
                    </a:cubicBezTo>
                    <a:cubicBezTo>
                      <a:pt x="269" y="97"/>
                      <a:pt x="266" y="97"/>
                      <a:pt x="268" y="99"/>
                    </a:cubicBezTo>
                    <a:cubicBezTo>
                      <a:pt x="268" y="99"/>
                      <a:pt x="270" y="98"/>
                      <a:pt x="269" y="98"/>
                    </a:cubicBezTo>
                    <a:cubicBezTo>
                      <a:pt x="270" y="101"/>
                      <a:pt x="279" y="102"/>
                      <a:pt x="281" y="105"/>
                    </a:cubicBezTo>
                    <a:cubicBezTo>
                      <a:pt x="280" y="105"/>
                      <a:pt x="279" y="105"/>
                      <a:pt x="278" y="105"/>
                    </a:cubicBezTo>
                    <a:cubicBezTo>
                      <a:pt x="282" y="106"/>
                      <a:pt x="285" y="108"/>
                      <a:pt x="291" y="109"/>
                    </a:cubicBezTo>
                    <a:cubicBezTo>
                      <a:pt x="289" y="109"/>
                      <a:pt x="289" y="109"/>
                      <a:pt x="287" y="109"/>
                    </a:cubicBezTo>
                    <a:cubicBezTo>
                      <a:pt x="289" y="110"/>
                      <a:pt x="292" y="112"/>
                      <a:pt x="295" y="112"/>
                    </a:cubicBezTo>
                    <a:cubicBezTo>
                      <a:pt x="295" y="111"/>
                      <a:pt x="294" y="112"/>
                      <a:pt x="293" y="111"/>
                    </a:cubicBezTo>
                    <a:cubicBezTo>
                      <a:pt x="293" y="110"/>
                      <a:pt x="298" y="111"/>
                      <a:pt x="299" y="112"/>
                    </a:cubicBezTo>
                    <a:cubicBezTo>
                      <a:pt x="299" y="112"/>
                      <a:pt x="299" y="112"/>
                      <a:pt x="299" y="112"/>
                    </a:cubicBezTo>
                    <a:cubicBezTo>
                      <a:pt x="301" y="113"/>
                      <a:pt x="302" y="113"/>
                      <a:pt x="304" y="114"/>
                    </a:cubicBezTo>
                    <a:cubicBezTo>
                      <a:pt x="304" y="115"/>
                      <a:pt x="302" y="114"/>
                      <a:pt x="302" y="115"/>
                    </a:cubicBezTo>
                    <a:cubicBezTo>
                      <a:pt x="299" y="116"/>
                      <a:pt x="304" y="118"/>
                      <a:pt x="304" y="118"/>
                    </a:cubicBezTo>
                    <a:cubicBezTo>
                      <a:pt x="306" y="118"/>
                      <a:pt x="307" y="119"/>
                      <a:pt x="308" y="118"/>
                    </a:cubicBezTo>
                    <a:cubicBezTo>
                      <a:pt x="310" y="119"/>
                      <a:pt x="307" y="119"/>
                      <a:pt x="308" y="120"/>
                    </a:cubicBezTo>
                    <a:cubicBezTo>
                      <a:pt x="318" y="121"/>
                      <a:pt x="318" y="121"/>
                      <a:pt x="318" y="121"/>
                    </a:cubicBezTo>
                    <a:cubicBezTo>
                      <a:pt x="317" y="121"/>
                      <a:pt x="317" y="123"/>
                      <a:pt x="314" y="122"/>
                    </a:cubicBezTo>
                    <a:cubicBezTo>
                      <a:pt x="318" y="124"/>
                      <a:pt x="324" y="124"/>
                      <a:pt x="328" y="125"/>
                    </a:cubicBezTo>
                    <a:cubicBezTo>
                      <a:pt x="329" y="126"/>
                      <a:pt x="333" y="127"/>
                      <a:pt x="334" y="128"/>
                    </a:cubicBezTo>
                    <a:cubicBezTo>
                      <a:pt x="333" y="129"/>
                      <a:pt x="334" y="127"/>
                      <a:pt x="332" y="128"/>
                    </a:cubicBezTo>
                    <a:cubicBezTo>
                      <a:pt x="332" y="129"/>
                      <a:pt x="332" y="129"/>
                      <a:pt x="332" y="129"/>
                    </a:cubicBezTo>
                    <a:cubicBezTo>
                      <a:pt x="329" y="128"/>
                      <a:pt x="329" y="130"/>
                      <a:pt x="326" y="130"/>
                    </a:cubicBezTo>
                    <a:cubicBezTo>
                      <a:pt x="329" y="131"/>
                      <a:pt x="332" y="133"/>
                      <a:pt x="335" y="135"/>
                    </a:cubicBezTo>
                    <a:cubicBezTo>
                      <a:pt x="336" y="133"/>
                      <a:pt x="340" y="137"/>
                      <a:pt x="343" y="136"/>
                    </a:cubicBezTo>
                    <a:cubicBezTo>
                      <a:pt x="347" y="138"/>
                      <a:pt x="342" y="138"/>
                      <a:pt x="342" y="139"/>
                    </a:cubicBezTo>
                    <a:cubicBezTo>
                      <a:pt x="347" y="140"/>
                      <a:pt x="349" y="143"/>
                      <a:pt x="352" y="144"/>
                    </a:cubicBezTo>
                    <a:cubicBezTo>
                      <a:pt x="352" y="144"/>
                      <a:pt x="352" y="144"/>
                      <a:pt x="351" y="144"/>
                    </a:cubicBezTo>
                    <a:cubicBezTo>
                      <a:pt x="355" y="146"/>
                      <a:pt x="358" y="149"/>
                      <a:pt x="363" y="150"/>
                    </a:cubicBezTo>
                    <a:cubicBezTo>
                      <a:pt x="363" y="150"/>
                      <a:pt x="362" y="150"/>
                      <a:pt x="361" y="150"/>
                    </a:cubicBezTo>
                    <a:cubicBezTo>
                      <a:pt x="362" y="152"/>
                      <a:pt x="366" y="149"/>
                      <a:pt x="367" y="152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8" y="153"/>
                      <a:pt x="366" y="155"/>
                      <a:pt x="371" y="156"/>
                    </a:cubicBezTo>
                    <a:cubicBezTo>
                      <a:pt x="370" y="156"/>
                      <a:pt x="369" y="156"/>
                      <a:pt x="368" y="156"/>
                    </a:cubicBezTo>
                    <a:cubicBezTo>
                      <a:pt x="371" y="157"/>
                      <a:pt x="372" y="159"/>
                      <a:pt x="376" y="160"/>
                    </a:cubicBezTo>
                    <a:cubicBezTo>
                      <a:pt x="375" y="160"/>
                      <a:pt x="374" y="160"/>
                      <a:pt x="372" y="160"/>
                    </a:cubicBezTo>
                    <a:cubicBezTo>
                      <a:pt x="372" y="161"/>
                      <a:pt x="377" y="161"/>
                      <a:pt x="376" y="162"/>
                    </a:cubicBezTo>
                    <a:cubicBezTo>
                      <a:pt x="376" y="163"/>
                      <a:pt x="375" y="164"/>
                      <a:pt x="375" y="164"/>
                    </a:cubicBezTo>
                    <a:cubicBezTo>
                      <a:pt x="378" y="164"/>
                      <a:pt x="376" y="167"/>
                      <a:pt x="370" y="167"/>
                    </a:cubicBezTo>
                    <a:cubicBezTo>
                      <a:pt x="370" y="167"/>
                      <a:pt x="368" y="167"/>
                      <a:pt x="365" y="167"/>
                    </a:cubicBezTo>
                    <a:cubicBezTo>
                      <a:pt x="339" y="166"/>
                      <a:pt x="317" y="163"/>
                      <a:pt x="293" y="161"/>
                    </a:cubicBezTo>
                    <a:cubicBezTo>
                      <a:pt x="292" y="159"/>
                      <a:pt x="300" y="161"/>
                      <a:pt x="299" y="160"/>
                    </a:cubicBezTo>
                    <a:cubicBezTo>
                      <a:pt x="297" y="161"/>
                      <a:pt x="295" y="159"/>
                      <a:pt x="288" y="159"/>
                    </a:cubicBezTo>
                    <a:cubicBezTo>
                      <a:pt x="288" y="159"/>
                      <a:pt x="288" y="159"/>
                      <a:pt x="288" y="159"/>
                    </a:cubicBezTo>
                    <a:cubicBezTo>
                      <a:pt x="285" y="158"/>
                      <a:pt x="285" y="157"/>
                      <a:pt x="281" y="157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76" y="158"/>
                      <a:pt x="276" y="155"/>
                      <a:pt x="272" y="156"/>
                    </a:cubicBezTo>
                    <a:cubicBezTo>
                      <a:pt x="271" y="155"/>
                      <a:pt x="271" y="155"/>
                      <a:pt x="271" y="155"/>
                    </a:cubicBezTo>
                    <a:cubicBezTo>
                      <a:pt x="265" y="156"/>
                      <a:pt x="267" y="154"/>
                      <a:pt x="261" y="154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58" y="153"/>
                      <a:pt x="249" y="154"/>
                      <a:pt x="249" y="152"/>
                    </a:cubicBezTo>
                    <a:cubicBezTo>
                      <a:pt x="244" y="152"/>
                      <a:pt x="239" y="151"/>
                      <a:pt x="236" y="152"/>
                    </a:cubicBezTo>
                    <a:cubicBezTo>
                      <a:pt x="236" y="151"/>
                      <a:pt x="238" y="151"/>
                      <a:pt x="239" y="151"/>
                    </a:cubicBezTo>
                    <a:cubicBezTo>
                      <a:pt x="222" y="149"/>
                      <a:pt x="205" y="145"/>
                      <a:pt x="188" y="144"/>
                    </a:cubicBezTo>
                    <a:cubicBezTo>
                      <a:pt x="188" y="143"/>
                      <a:pt x="189" y="144"/>
                      <a:pt x="190" y="143"/>
                    </a:cubicBezTo>
                    <a:cubicBezTo>
                      <a:pt x="179" y="143"/>
                      <a:pt x="175" y="139"/>
                      <a:pt x="164" y="140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59" y="139"/>
                      <a:pt x="160" y="139"/>
                      <a:pt x="159" y="138"/>
                    </a:cubicBezTo>
                    <a:cubicBezTo>
                      <a:pt x="156" y="139"/>
                      <a:pt x="151" y="137"/>
                      <a:pt x="148" y="138"/>
                    </a:cubicBezTo>
                    <a:cubicBezTo>
                      <a:pt x="148" y="137"/>
                      <a:pt x="150" y="137"/>
                      <a:pt x="150" y="137"/>
                    </a:cubicBezTo>
                    <a:cubicBezTo>
                      <a:pt x="147" y="136"/>
                      <a:pt x="139" y="136"/>
                      <a:pt x="136" y="135"/>
                    </a:cubicBezTo>
                    <a:cubicBezTo>
                      <a:pt x="138" y="135"/>
                      <a:pt x="138" y="135"/>
                      <a:pt x="138" y="135"/>
                    </a:cubicBezTo>
                    <a:cubicBezTo>
                      <a:pt x="122" y="130"/>
                      <a:pt x="100" y="124"/>
                      <a:pt x="79" y="123"/>
                    </a:cubicBezTo>
                    <a:cubicBezTo>
                      <a:pt x="74" y="122"/>
                      <a:pt x="80" y="122"/>
                      <a:pt x="78" y="121"/>
                    </a:cubicBezTo>
                    <a:cubicBezTo>
                      <a:pt x="58" y="120"/>
                      <a:pt x="44" y="114"/>
                      <a:pt x="23" y="113"/>
                    </a:cubicBezTo>
                    <a:cubicBezTo>
                      <a:pt x="10" y="111"/>
                      <a:pt x="0" y="113"/>
                      <a:pt x="0" y="113"/>
                    </a:cubicBezTo>
                    <a:cubicBezTo>
                      <a:pt x="31" y="117"/>
                      <a:pt x="53" y="123"/>
                      <a:pt x="78" y="130"/>
                    </a:cubicBezTo>
                    <a:close/>
                    <a:moveTo>
                      <a:pt x="656" y="33"/>
                    </a:moveTo>
                    <a:cubicBezTo>
                      <a:pt x="656" y="33"/>
                      <a:pt x="656" y="33"/>
                      <a:pt x="656" y="33"/>
                    </a:cubicBezTo>
                    <a:moveTo>
                      <a:pt x="655" y="33"/>
                    </a:moveTo>
                    <a:cubicBezTo>
                      <a:pt x="655" y="33"/>
                      <a:pt x="655" y="33"/>
                      <a:pt x="655" y="33"/>
                    </a:cubicBezTo>
                    <a:cubicBezTo>
                      <a:pt x="656" y="33"/>
                      <a:pt x="656" y="33"/>
                      <a:pt x="655" y="33"/>
                    </a:cubicBezTo>
                    <a:close/>
                    <a:moveTo>
                      <a:pt x="650" y="3"/>
                    </a:moveTo>
                    <a:cubicBezTo>
                      <a:pt x="650" y="3"/>
                      <a:pt x="650" y="4"/>
                      <a:pt x="650" y="4"/>
                    </a:cubicBezTo>
                    <a:cubicBezTo>
                      <a:pt x="650" y="4"/>
                      <a:pt x="649" y="4"/>
                      <a:pt x="648" y="5"/>
                    </a:cubicBezTo>
                    <a:cubicBezTo>
                      <a:pt x="648" y="4"/>
                      <a:pt x="648" y="3"/>
                      <a:pt x="650" y="3"/>
                    </a:cubicBezTo>
                    <a:close/>
                    <a:moveTo>
                      <a:pt x="649" y="34"/>
                    </a:moveTo>
                    <a:cubicBezTo>
                      <a:pt x="650" y="34"/>
                      <a:pt x="651" y="34"/>
                      <a:pt x="653" y="34"/>
                    </a:cubicBezTo>
                    <a:cubicBezTo>
                      <a:pt x="653" y="33"/>
                      <a:pt x="653" y="33"/>
                      <a:pt x="653" y="33"/>
                    </a:cubicBezTo>
                    <a:cubicBezTo>
                      <a:pt x="653" y="34"/>
                      <a:pt x="653" y="34"/>
                      <a:pt x="653" y="34"/>
                    </a:cubicBezTo>
                    <a:cubicBezTo>
                      <a:pt x="654" y="34"/>
                      <a:pt x="655" y="33"/>
                      <a:pt x="655" y="33"/>
                    </a:cubicBezTo>
                    <a:cubicBezTo>
                      <a:pt x="654" y="34"/>
                      <a:pt x="654" y="34"/>
                      <a:pt x="653" y="34"/>
                    </a:cubicBezTo>
                    <a:cubicBezTo>
                      <a:pt x="653" y="34"/>
                      <a:pt x="653" y="35"/>
                      <a:pt x="652" y="35"/>
                    </a:cubicBezTo>
                    <a:cubicBezTo>
                      <a:pt x="652" y="35"/>
                      <a:pt x="652" y="35"/>
                      <a:pt x="652" y="35"/>
                    </a:cubicBezTo>
                    <a:cubicBezTo>
                      <a:pt x="652" y="35"/>
                      <a:pt x="651" y="35"/>
                      <a:pt x="650" y="35"/>
                    </a:cubicBezTo>
                    <a:cubicBezTo>
                      <a:pt x="649" y="35"/>
                      <a:pt x="649" y="35"/>
                      <a:pt x="649" y="35"/>
                    </a:cubicBezTo>
                    <a:cubicBezTo>
                      <a:pt x="647" y="36"/>
                      <a:pt x="650" y="36"/>
                      <a:pt x="648" y="37"/>
                    </a:cubicBezTo>
                    <a:cubicBezTo>
                      <a:pt x="646" y="37"/>
                      <a:pt x="644" y="37"/>
                      <a:pt x="643" y="37"/>
                    </a:cubicBezTo>
                    <a:cubicBezTo>
                      <a:pt x="643" y="36"/>
                      <a:pt x="646" y="35"/>
                      <a:pt x="640" y="34"/>
                    </a:cubicBezTo>
                    <a:cubicBezTo>
                      <a:pt x="644" y="33"/>
                      <a:pt x="649" y="35"/>
                      <a:pt x="649" y="34"/>
                    </a:cubicBezTo>
                    <a:close/>
                    <a:moveTo>
                      <a:pt x="539" y="91"/>
                    </a:moveTo>
                    <a:cubicBezTo>
                      <a:pt x="541" y="91"/>
                      <a:pt x="537" y="92"/>
                      <a:pt x="538" y="92"/>
                    </a:cubicBezTo>
                    <a:cubicBezTo>
                      <a:pt x="537" y="92"/>
                      <a:pt x="535" y="93"/>
                      <a:pt x="535" y="92"/>
                    </a:cubicBezTo>
                    <a:cubicBezTo>
                      <a:pt x="538" y="92"/>
                      <a:pt x="539" y="91"/>
                      <a:pt x="539" y="91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2113292" y="2044150"/>
              <a:ext cx="1569660" cy="369332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>
                  <a:solidFill>
                    <a:schemeClr val="dk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974675" y="2596141"/>
              <a:ext cx="997222" cy="232958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</a:rPr>
                <a:t>关键词</a:t>
              </a:r>
              <a:endParaRPr lang="zh-CN" altLang="en-US" sz="1100" b="1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089064" y="3006510"/>
              <a:ext cx="1857375" cy="332399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effectLst/>
                </a:rPr>
                <a:t>此部分内容作为文字排版占位显示（建议使用主题字体）</a:t>
              </a:r>
              <a:endParaRPr lang="zh-CN" altLang="en-US" sz="900">
                <a:solidFill>
                  <a:schemeClr val="dk1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13292" y="2376907"/>
              <a:ext cx="708527" cy="492443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en-US" sz="32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45%</a:t>
              </a:r>
              <a:endParaRPr lang="en-US" sz="320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204141" y="2012418"/>
              <a:ext cx="3971468" cy="3365468"/>
              <a:chOff x="6023992" y="1726102"/>
              <a:chExt cx="3971468" cy="3365468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6023992" y="1726102"/>
                <a:ext cx="3960440" cy="700515"/>
                <a:chOff x="5403632" y="1998273"/>
                <a:chExt cx="3960440" cy="700515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5403632" y="2028913"/>
                  <a:ext cx="399214" cy="399214"/>
                  <a:chOff x="0" y="0"/>
                  <a:chExt cx="767929" cy="767929"/>
                </a:xfrm>
              </p:grpSpPr>
              <p:sp>
                <p:nvSpPr>
                  <p:cNvPr id="35" name="任意多边形: 形状 34"/>
                  <p:cNvSpPr/>
                  <p:nvPr/>
                </p:nvSpPr>
                <p:spPr>
                  <a:xfrm>
                    <a:off x="0" y="0"/>
                    <a:ext cx="767929" cy="7679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>
                  <a:xfrm>
                    <a:off x="234638" y="227334"/>
                    <a:ext cx="298653" cy="31326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04" h="21302" extrusionOk="0">
                        <a:moveTo>
                          <a:pt x="7816" y="21302"/>
                        </a:moveTo>
                        <a:cubicBezTo>
                          <a:pt x="7132" y="21302"/>
                          <a:pt x="6483" y="20993"/>
                          <a:pt x="6068" y="20461"/>
                        </a:cubicBezTo>
                        <a:lnTo>
                          <a:pt x="445" y="13277"/>
                        </a:lnTo>
                        <a:cubicBezTo>
                          <a:pt x="-287" y="12344"/>
                          <a:pt x="-97" y="11016"/>
                          <a:pt x="870" y="10308"/>
                        </a:cubicBezTo>
                        <a:cubicBezTo>
                          <a:pt x="1838" y="9597"/>
                          <a:pt x="3211" y="9785"/>
                          <a:pt x="3943" y="10719"/>
                        </a:cubicBezTo>
                        <a:lnTo>
                          <a:pt x="7643" y="15442"/>
                        </a:lnTo>
                        <a:lnTo>
                          <a:pt x="16946" y="999"/>
                        </a:lnTo>
                        <a:cubicBezTo>
                          <a:pt x="17586" y="6"/>
                          <a:pt x="18940" y="-298"/>
                          <a:pt x="19969" y="321"/>
                        </a:cubicBezTo>
                        <a:cubicBezTo>
                          <a:pt x="20997" y="939"/>
                          <a:pt x="21313" y="2248"/>
                          <a:pt x="20671" y="3243"/>
                        </a:cubicBezTo>
                        <a:lnTo>
                          <a:pt x="9680" y="20301"/>
                        </a:lnTo>
                        <a:cubicBezTo>
                          <a:pt x="9299" y="20896"/>
                          <a:pt x="8639" y="21267"/>
                          <a:pt x="7917" y="21299"/>
                        </a:cubicBezTo>
                        <a:cubicBezTo>
                          <a:pt x="7882" y="21302"/>
                          <a:pt x="7851" y="21302"/>
                          <a:pt x="7816" y="2130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5802845" y="1998273"/>
                  <a:ext cx="3561227" cy="700515"/>
                  <a:chOff x="6729846" y="3935367"/>
                  <a:chExt cx="3561227" cy="700515"/>
                </a:xfrm>
              </p:grpSpPr>
              <p:sp>
                <p:nvSpPr>
                  <p:cNvPr id="33" name="矩形 32"/>
                  <p:cNvSpPr/>
                  <p:nvPr/>
                </p:nvSpPr>
                <p:spPr>
                  <a:xfrm>
                    <a:off x="6729846" y="3935367"/>
                    <a:ext cx="3561227" cy="215444"/>
                  </a:xfrm>
                  <a:prstGeom prst="rect">
                    <a:avLst/>
                  </a:prstGeom>
                </p:spPr>
                <p:txBody>
                  <a:bodyPr wrap="none" lIns="144000" tIns="0" rIns="144000" bIns="0" anchor="ctr">
                    <a:normAutofit/>
                  </a:bodyPr>
                  <a:lstStyle/>
                  <a:p>
                    <a:r>
                      <a:rPr lang="zh-CN" altLang="en-US" sz="1400" b="1">
                        <a:solidFill>
                          <a:schemeClr val="accent1"/>
                        </a:solidFill>
                      </a:rPr>
                      <a:t>标题文本预设</a:t>
                    </a:r>
                    <a:endParaRPr lang="zh-CN" altLang="en-US" sz="1400" b="1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4" name="矩形 33"/>
                  <p:cNvSpPr/>
                  <p:nvPr/>
                </p:nvSpPr>
                <p:spPr>
                  <a:xfrm>
                    <a:off x="6729846" y="4150812"/>
                    <a:ext cx="3561227" cy="485070"/>
                  </a:xfrm>
                  <a:prstGeom prst="rect">
                    <a:avLst/>
                  </a:prstGeom>
                </p:spPr>
                <p:txBody>
                  <a:bodyPr wrap="square" lIns="144000" tIns="0" rIns="144000" bIns="0" anchor="t">
                    <a:normAutofit fontScale="85000" lnSpcReduction="10000"/>
                  </a:bodyPr>
                  <a:lstStyle/>
                  <a:p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文档下中英文各使用一种字体以保持全文档统一通常规则为在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文档下中英文各使用一种字体以保持全文档统一通常规则为在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</a:t>
                    </a:r>
                    <a:endParaRPr lang="zh-CN" altLang="en-US" sz="105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10" name="组合 9"/>
              <p:cNvGrpSpPr/>
              <p:nvPr/>
            </p:nvGrpSpPr>
            <p:grpSpPr>
              <a:xfrm>
                <a:off x="6023992" y="2614420"/>
                <a:ext cx="3971468" cy="700515"/>
                <a:chOff x="5403632" y="2988092"/>
                <a:chExt cx="3971468" cy="700515"/>
              </a:xfrm>
            </p:grpSpPr>
            <p:grpSp>
              <p:nvGrpSpPr>
                <p:cNvPr id="25" name="组合 24"/>
                <p:cNvGrpSpPr/>
                <p:nvPr/>
              </p:nvGrpSpPr>
              <p:grpSpPr>
                <a:xfrm>
                  <a:off x="5403632" y="3066578"/>
                  <a:ext cx="399214" cy="399214"/>
                  <a:chOff x="0" y="0"/>
                  <a:chExt cx="767929" cy="767929"/>
                </a:xfrm>
              </p:grpSpPr>
              <p:sp>
                <p:nvSpPr>
                  <p:cNvPr id="29" name="任意多边形: 形状 28"/>
                  <p:cNvSpPr/>
                  <p:nvPr/>
                </p:nvSpPr>
                <p:spPr>
                  <a:xfrm>
                    <a:off x="0" y="0"/>
                    <a:ext cx="767929" cy="7679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0" name="任意多边形: 形状 29"/>
                  <p:cNvSpPr/>
                  <p:nvPr/>
                </p:nvSpPr>
                <p:spPr>
                  <a:xfrm>
                    <a:off x="234638" y="227334"/>
                    <a:ext cx="298653" cy="31326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04" h="21302" extrusionOk="0">
                        <a:moveTo>
                          <a:pt x="7816" y="21302"/>
                        </a:moveTo>
                        <a:cubicBezTo>
                          <a:pt x="7132" y="21302"/>
                          <a:pt x="6483" y="20993"/>
                          <a:pt x="6068" y="20461"/>
                        </a:cubicBezTo>
                        <a:lnTo>
                          <a:pt x="445" y="13277"/>
                        </a:lnTo>
                        <a:cubicBezTo>
                          <a:pt x="-287" y="12344"/>
                          <a:pt x="-97" y="11016"/>
                          <a:pt x="870" y="10308"/>
                        </a:cubicBezTo>
                        <a:cubicBezTo>
                          <a:pt x="1838" y="9597"/>
                          <a:pt x="3211" y="9785"/>
                          <a:pt x="3943" y="10719"/>
                        </a:cubicBezTo>
                        <a:lnTo>
                          <a:pt x="7643" y="15442"/>
                        </a:lnTo>
                        <a:lnTo>
                          <a:pt x="16946" y="999"/>
                        </a:lnTo>
                        <a:cubicBezTo>
                          <a:pt x="17586" y="6"/>
                          <a:pt x="18940" y="-298"/>
                          <a:pt x="19969" y="321"/>
                        </a:cubicBezTo>
                        <a:cubicBezTo>
                          <a:pt x="20997" y="939"/>
                          <a:pt x="21313" y="2248"/>
                          <a:pt x="20671" y="3243"/>
                        </a:cubicBezTo>
                        <a:lnTo>
                          <a:pt x="9680" y="20301"/>
                        </a:lnTo>
                        <a:cubicBezTo>
                          <a:pt x="9299" y="20896"/>
                          <a:pt x="8639" y="21267"/>
                          <a:pt x="7917" y="21299"/>
                        </a:cubicBezTo>
                        <a:cubicBezTo>
                          <a:pt x="7882" y="21302"/>
                          <a:pt x="7851" y="21302"/>
                          <a:pt x="7816" y="2130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26" name="组合 25"/>
                <p:cNvGrpSpPr/>
                <p:nvPr/>
              </p:nvGrpSpPr>
              <p:grpSpPr>
                <a:xfrm>
                  <a:off x="5813873" y="2988092"/>
                  <a:ext cx="3561227" cy="700515"/>
                  <a:chOff x="6729846" y="3935367"/>
                  <a:chExt cx="3561227" cy="700515"/>
                </a:xfrm>
              </p:grpSpPr>
              <p:sp>
                <p:nvSpPr>
                  <p:cNvPr id="27" name="矩形 26"/>
                  <p:cNvSpPr/>
                  <p:nvPr/>
                </p:nvSpPr>
                <p:spPr>
                  <a:xfrm>
                    <a:off x="6729846" y="3935367"/>
                    <a:ext cx="3561227" cy="215444"/>
                  </a:xfrm>
                  <a:prstGeom prst="rect">
                    <a:avLst/>
                  </a:prstGeom>
                </p:spPr>
                <p:txBody>
                  <a:bodyPr wrap="none" lIns="144000" tIns="0" rIns="144000" bIns="0" anchor="ctr">
                    <a:normAutofit/>
                  </a:bodyPr>
                  <a:lstStyle/>
                  <a:p>
                    <a:r>
                      <a:rPr lang="zh-CN" altLang="en-US" sz="1400" b="1">
                        <a:solidFill>
                          <a:schemeClr val="accent2"/>
                        </a:solidFill>
                      </a:rPr>
                      <a:t>标题文本预设</a:t>
                    </a:r>
                    <a:endParaRPr lang="zh-CN" altLang="en-US" sz="1400" b="1">
                      <a:solidFill>
                        <a:schemeClr val="accent2"/>
                      </a:solidFill>
                    </a:endParaRPr>
                  </a:p>
                </p:txBody>
              </p:sp>
              <p:sp>
                <p:nvSpPr>
                  <p:cNvPr id="28" name="矩形 27"/>
                  <p:cNvSpPr/>
                  <p:nvPr/>
                </p:nvSpPr>
                <p:spPr>
                  <a:xfrm>
                    <a:off x="6729846" y="4150812"/>
                    <a:ext cx="3561227" cy="485070"/>
                  </a:xfrm>
                  <a:prstGeom prst="rect">
                    <a:avLst/>
                  </a:prstGeom>
                </p:spPr>
                <p:txBody>
                  <a:bodyPr wrap="square" lIns="144000" tIns="0" rIns="144000" bIns="0" anchor="t">
                    <a:normAutofit fontScale="85000" lnSpcReduction="10000"/>
                  </a:bodyPr>
                  <a:lstStyle/>
                  <a:p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文档下中英文各使用一种字体以保持全文档统一通常规则为在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文档下中英文各使用一种字体以保持全文档统一通常规则为在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</a:t>
                    </a:r>
                    <a:endParaRPr lang="zh-CN" altLang="en-US" sz="105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11" name="组合 10"/>
              <p:cNvGrpSpPr/>
              <p:nvPr/>
            </p:nvGrpSpPr>
            <p:grpSpPr>
              <a:xfrm>
                <a:off x="6023992" y="3502738"/>
                <a:ext cx="3960440" cy="700515"/>
                <a:chOff x="5403632" y="4279235"/>
                <a:chExt cx="3960440" cy="700515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5403632" y="4279235"/>
                  <a:ext cx="399214" cy="399214"/>
                  <a:chOff x="0" y="0"/>
                  <a:chExt cx="767929" cy="767929"/>
                </a:xfrm>
              </p:grpSpPr>
              <p:sp>
                <p:nvSpPr>
                  <p:cNvPr id="23" name="任意多边形: 形状 22"/>
                  <p:cNvSpPr/>
                  <p:nvPr/>
                </p:nvSpPr>
                <p:spPr>
                  <a:xfrm>
                    <a:off x="0" y="0"/>
                    <a:ext cx="767929" cy="7679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24" name="任意多边形: 形状 23"/>
                  <p:cNvSpPr/>
                  <p:nvPr/>
                </p:nvSpPr>
                <p:spPr>
                  <a:xfrm>
                    <a:off x="234638" y="227334"/>
                    <a:ext cx="298653" cy="31326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04" h="21302" extrusionOk="0">
                        <a:moveTo>
                          <a:pt x="7816" y="21302"/>
                        </a:moveTo>
                        <a:cubicBezTo>
                          <a:pt x="7132" y="21302"/>
                          <a:pt x="6483" y="20993"/>
                          <a:pt x="6068" y="20461"/>
                        </a:cubicBezTo>
                        <a:lnTo>
                          <a:pt x="445" y="13277"/>
                        </a:lnTo>
                        <a:cubicBezTo>
                          <a:pt x="-287" y="12344"/>
                          <a:pt x="-97" y="11016"/>
                          <a:pt x="870" y="10308"/>
                        </a:cubicBezTo>
                        <a:cubicBezTo>
                          <a:pt x="1838" y="9597"/>
                          <a:pt x="3211" y="9785"/>
                          <a:pt x="3943" y="10719"/>
                        </a:cubicBezTo>
                        <a:lnTo>
                          <a:pt x="7643" y="15442"/>
                        </a:lnTo>
                        <a:lnTo>
                          <a:pt x="16946" y="999"/>
                        </a:lnTo>
                        <a:cubicBezTo>
                          <a:pt x="17586" y="6"/>
                          <a:pt x="18940" y="-298"/>
                          <a:pt x="19969" y="321"/>
                        </a:cubicBezTo>
                        <a:cubicBezTo>
                          <a:pt x="20997" y="939"/>
                          <a:pt x="21313" y="2248"/>
                          <a:pt x="20671" y="3243"/>
                        </a:cubicBezTo>
                        <a:lnTo>
                          <a:pt x="9680" y="20301"/>
                        </a:lnTo>
                        <a:cubicBezTo>
                          <a:pt x="9299" y="20896"/>
                          <a:pt x="8639" y="21267"/>
                          <a:pt x="7917" y="21299"/>
                        </a:cubicBezTo>
                        <a:cubicBezTo>
                          <a:pt x="7882" y="21302"/>
                          <a:pt x="7851" y="21302"/>
                          <a:pt x="7816" y="2130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20" name="组合 19"/>
                <p:cNvGrpSpPr/>
                <p:nvPr/>
              </p:nvGrpSpPr>
              <p:grpSpPr>
                <a:xfrm>
                  <a:off x="5802845" y="4279235"/>
                  <a:ext cx="3561227" cy="700515"/>
                  <a:chOff x="6729846" y="3935367"/>
                  <a:chExt cx="3561227" cy="700515"/>
                </a:xfrm>
              </p:grpSpPr>
              <p:sp>
                <p:nvSpPr>
                  <p:cNvPr id="21" name="矩形 20"/>
                  <p:cNvSpPr/>
                  <p:nvPr/>
                </p:nvSpPr>
                <p:spPr>
                  <a:xfrm>
                    <a:off x="6729846" y="3935367"/>
                    <a:ext cx="3561227" cy="215444"/>
                  </a:xfrm>
                  <a:prstGeom prst="rect">
                    <a:avLst/>
                  </a:prstGeom>
                </p:spPr>
                <p:txBody>
                  <a:bodyPr wrap="none" lIns="144000" tIns="0" rIns="144000" bIns="0" anchor="ctr">
                    <a:normAutofit/>
                  </a:bodyPr>
                  <a:lstStyle/>
                  <a:p>
                    <a:r>
                      <a:rPr lang="zh-CN" altLang="en-US" sz="1400" b="1">
                        <a:solidFill>
                          <a:schemeClr val="accent3"/>
                        </a:solidFill>
                      </a:rPr>
                      <a:t>标题文本预设</a:t>
                    </a:r>
                    <a:endParaRPr lang="zh-CN" altLang="en-US" sz="1400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22" name="矩形 21"/>
                  <p:cNvSpPr/>
                  <p:nvPr/>
                </p:nvSpPr>
                <p:spPr>
                  <a:xfrm>
                    <a:off x="6729846" y="4150812"/>
                    <a:ext cx="3561227" cy="485070"/>
                  </a:xfrm>
                  <a:prstGeom prst="rect">
                    <a:avLst/>
                  </a:prstGeom>
                </p:spPr>
                <p:txBody>
                  <a:bodyPr wrap="square" lIns="144000" tIns="0" rIns="144000" bIns="0" anchor="t">
                    <a:normAutofit fontScale="85000" lnSpcReduction="10000"/>
                  </a:bodyPr>
                  <a:lstStyle/>
                  <a:p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文档下中英文各使用一种字体以保持全文档统一通常规则为在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文档下中英文各使用一种字体以保持全文档统一通常规则为在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</a:t>
                    </a:r>
                    <a:endParaRPr lang="zh-CN" altLang="en-US" sz="105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12" name="组合 11"/>
              <p:cNvGrpSpPr/>
              <p:nvPr/>
            </p:nvGrpSpPr>
            <p:grpSpPr>
              <a:xfrm>
                <a:off x="6023992" y="4391055"/>
                <a:ext cx="3960440" cy="700515"/>
                <a:chOff x="5403632" y="4279235"/>
                <a:chExt cx="3960440" cy="700515"/>
              </a:xfrm>
            </p:grpSpPr>
            <p:grpSp>
              <p:nvGrpSpPr>
                <p:cNvPr id="13" name="组合 12"/>
                <p:cNvGrpSpPr/>
                <p:nvPr/>
              </p:nvGrpSpPr>
              <p:grpSpPr>
                <a:xfrm>
                  <a:off x="5403632" y="4279235"/>
                  <a:ext cx="399214" cy="399214"/>
                  <a:chOff x="0" y="0"/>
                  <a:chExt cx="767929" cy="767929"/>
                </a:xfrm>
              </p:grpSpPr>
              <p:sp>
                <p:nvSpPr>
                  <p:cNvPr id="17" name="任意多边形: 形状 16"/>
                  <p:cNvSpPr/>
                  <p:nvPr/>
                </p:nvSpPr>
                <p:spPr>
                  <a:xfrm>
                    <a:off x="0" y="0"/>
                    <a:ext cx="767929" cy="76792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18" name="任意多边形: 形状 17"/>
                  <p:cNvSpPr/>
                  <p:nvPr/>
                </p:nvSpPr>
                <p:spPr>
                  <a:xfrm>
                    <a:off x="234638" y="227334"/>
                    <a:ext cx="298653" cy="31326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004" h="21302" extrusionOk="0">
                        <a:moveTo>
                          <a:pt x="7816" y="21302"/>
                        </a:moveTo>
                        <a:cubicBezTo>
                          <a:pt x="7132" y="21302"/>
                          <a:pt x="6483" y="20993"/>
                          <a:pt x="6068" y="20461"/>
                        </a:cubicBezTo>
                        <a:lnTo>
                          <a:pt x="445" y="13277"/>
                        </a:lnTo>
                        <a:cubicBezTo>
                          <a:pt x="-287" y="12344"/>
                          <a:pt x="-97" y="11016"/>
                          <a:pt x="870" y="10308"/>
                        </a:cubicBezTo>
                        <a:cubicBezTo>
                          <a:pt x="1838" y="9597"/>
                          <a:pt x="3211" y="9785"/>
                          <a:pt x="3943" y="10719"/>
                        </a:cubicBezTo>
                        <a:lnTo>
                          <a:pt x="7643" y="15442"/>
                        </a:lnTo>
                        <a:lnTo>
                          <a:pt x="16946" y="999"/>
                        </a:lnTo>
                        <a:cubicBezTo>
                          <a:pt x="17586" y="6"/>
                          <a:pt x="18940" y="-298"/>
                          <a:pt x="19969" y="321"/>
                        </a:cubicBezTo>
                        <a:cubicBezTo>
                          <a:pt x="20997" y="939"/>
                          <a:pt x="21313" y="2248"/>
                          <a:pt x="20671" y="3243"/>
                        </a:cubicBezTo>
                        <a:lnTo>
                          <a:pt x="9680" y="20301"/>
                        </a:lnTo>
                        <a:cubicBezTo>
                          <a:pt x="9299" y="20896"/>
                          <a:pt x="8639" y="21267"/>
                          <a:pt x="7917" y="21299"/>
                        </a:cubicBezTo>
                        <a:cubicBezTo>
                          <a:pt x="7882" y="21302"/>
                          <a:pt x="7851" y="21302"/>
                          <a:pt x="7816" y="2130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14" name="组合 13"/>
                <p:cNvGrpSpPr/>
                <p:nvPr/>
              </p:nvGrpSpPr>
              <p:grpSpPr>
                <a:xfrm>
                  <a:off x="5802845" y="4279235"/>
                  <a:ext cx="3561227" cy="700515"/>
                  <a:chOff x="6729846" y="3935367"/>
                  <a:chExt cx="3561227" cy="700515"/>
                </a:xfrm>
              </p:grpSpPr>
              <p:sp>
                <p:nvSpPr>
                  <p:cNvPr id="15" name="矩形 14"/>
                  <p:cNvSpPr/>
                  <p:nvPr/>
                </p:nvSpPr>
                <p:spPr>
                  <a:xfrm>
                    <a:off x="6729846" y="3935367"/>
                    <a:ext cx="3561227" cy="215444"/>
                  </a:xfrm>
                  <a:prstGeom prst="rect">
                    <a:avLst/>
                  </a:prstGeom>
                </p:spPr>
                <p:txBody>
                  <a:bodyPr wrap="none" lIns="144000" tIns="0" rIns="144000" bIns="0" anchor="ctr">
                    <a:normAutofit/>
                  </a:bodyPr>
                  <a:lstStyle/>
                  <a:p>
                    <a:r>
                      <a:rPr lang="zh-CN" altLang="en-US" sz="1400" b="1">
                        <a:solidFill>
                          <a:schemeClr val="accent4"/>
                        </a:solidFill>
                      </a:rPr>
                      <a:t>标题文本预设</a:t>
                    </a:r>
                    <a:endParaRPr lang="zh-CN" altLang="en-US" sz="1400" b="1">
                      <a:solidFill>
                        <a:schemeClr val="accent4"/>
                      </a:solidFill>
                    </a:endParaRPr>
                  </a:p>
                </p:txBody>
              </p:sp>
              <p:sp>
                <p:nvSpPr>
                  <p:cNvPr id="16" name="矩形 15"/>
                  <p:cNvSpPr/>
                  <p:nvPr/>
                </p:nvSpPr>
                <p:spPr>
                  <a:xfrm>
                    <a:off x="6729846" y="4150812"/>
                    <a:ext cx="3561227" cy="485070"/>
                  </a:xfrm>
                  <a:prstGeom prst="rect">
                    <a:avLst/>
                  </a:prstGeom>
                </p:spPr>
                <p:txBody>
                  <a:bodyPr wrap="square" lIns="144000" tIns="0" rIns="144000" bIns="0" anchor="t">
                    <a:normAutofit fontScale="85000" lnSpcReduction="10000"/>
                  </a:bodyPr>
                  <a:lstStyle/>
                  <a:p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文档下中英文各使用一种字体以保持全文档统一通常规则为在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文档下中英文各使用一种字体以保持全文档统一通常规则为在</a:t>
                    </a:r>
                    <a:r>
                      <a:rPr lang="en-US" altLang="zh-CN" sz="1050">
                        <a:solidFill>
                          <a:srgbClr val="000000"/>
                        </a:solidFill>
                      </a:rPr>
                      <a:t>PPT</a:t>
                    </a:r>
                    <a:r>
                      <a:rPr lang="zh-CN" altLang="en-US" sz="1050">
                        <a:solidFill>
                          <a:srgbClr val="000000"/>
                        </a:solidFill>
                      </a:rPr>
                      <a:t>文档下中英文各使用一种字体以保持全文档统一</a:t>
                    </a:r>
                    <a:endParaRPr lang="zh-CN" altLang="en-US" sz="1050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9" name="组合 38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40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2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5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4" b="34396"/>
          <a:stretch>
            <a:fillRect/>
          </a:stretch>
        </p:blipFill>
        <p:spPr>
          <a:xfrm>
            <a:off x="4866290" y="-27384"/>
            <a:ext cx="7325710" cy="68580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-29560" y="-27384"/>
            <a:ext cx="7325710" cy="6858000"/>
          </a:xfrm>
          <a:custGeom>
            <a:avLst/>
            <a:gdLst>
              <a:gd name="connsiteX0" fmla="*/ 0 w 3331779"/>
              <a:gd name="connsiteY0" fmla="*/ 0 h 5968930"/>
              <a:gd name="connsiteX1" fmla="*/ 2209800 w 3331779"/>
              <a:gd name="connsiteY1" fmla="*/ 0 h 5968930"/>
              <a:gd name="connsiteX2" fmla="*/ 3331779 w 3331779"/>
              <a:gd name="connsiteY2" fmla="*/ 5968930 h 5968930"/>
              <a:gd name="connsiteX3" fmla="*/ 0 w 3331779"/>
              <a:gd name="connsiteY3" fmla="*/ 5968930 h 596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1779" h="5968930">
                <a:moveTo>
                  <a:pt x="0" y="0"/>
                </a:moveTo>
                <a:lnTo>
                  <a:pt x="2209800" y="0"/>
                </a:lnTo>
                <a:lnTo>
                  <a:pt x="3331779" y="5968930"/>
                </a:lnTo>
                <a:lnTo>
                  <a:pt x="0" y="59689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7368" y="3717032"/>
            <a:ext cx="5913798" cy="3073787"/>
            <a:chOff x="182202" y="2255577"/>
            <a:chExt cx="5913798" cy="3073787"/>
          </a:xfrm>
        </p:grpSpPr>
        <p:sp>
          <p:nvSpPr>
            <p:cNvPr id="7" name="文本框 6"/>
            <p:cNvSpPr txBox="1"/>
            <p:nvPr/>
          </p:nvSpPr>
          <p:spPr>
            <a:xfrm>
              <a:off x="182202" y="2255577"/>
              <a:ext cx="5913798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0" dirty="0">
                  <a:solidFill>
                    <a:schemeClr val="tx2"/>
                  </a:solidFill>
                </a:rPr>
                <a:t>PART 04 </a:t>
              </a:r>
              <a:endParaRPr lang="zh-CN" altLang="en-US" sz="11500" dirty="0">
                <a:solidFill>
                  <a:schemeClr val="tx2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2202" y="4129035"/>
              <a:ext cx="52657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tx2"/>
                  </a:solidFill>
                </a:rPr>
                <a:t>花艺部分（</a:t>
              </a:r>
              <a:r>
                <a:rPr lang="en-US" altLang="zh-CN" sz="3600" b="1" dirty="0">
                  <a:solidFill>
                    <a:schemeClr val="tx2"/>
                  </a:solidFill>
                </a:rPr>
                <a:t>Floral part</a:t>
              </a:r>
              <a:r>
                <a:rPr lang="zh-CN" altLang="en-US" sz="3600" b="1" dirty="0">
                  <a:solidFill>
                    <a:schemeClr val="tx2"/>
                  </a:solidFill>
                </a:rPr>
                <a:t>）</a:t>
              </a:r>
              <a:endParaRPr lang="zh-CN" altLang="en-US" sz="3600" b="1" dirty="0">
                <a:solidFill>
                  <a:schemeClr val="tx2"/>
                </a:solidFill>
              </a:endParaRPr>
            </a:p>
            <a:p>
              <a:pPr algn="dist"/>
              <a:endParaRPr lang="zh-CN" altLang="en-US" sz="36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3250" advTm="0">
        <p15:prstTrans prst="origami"/>
      </p:transition>
    </mc:Choice>
    <mc:Fallback>
      <p:transition spd="slow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086013" y="1206376"/>
            <a:ext cx="10454381" cy="4845366"/>
            <a:chOff x="1086013" y="1206376"/>
            <a:chExt cx="10454381" cy="4845366"/>
          </a:xfrm>
        </p:grpSpPr>
        <p:sp>
          <p:nvSpPr>
            <p:cNvPr id="3" name="菱形 2"/>
            <p:cNvSpPr/>
            <p:nvPr/>
          </p:nvSpPr>
          <p:spPr bwMode="auto">
            <a:xfrm>
              <a:off x="5337357" y="3192905"/>
              <a:ext cx="1512168" cy="1512168"/>
            </a:xfrm>
            <a:prstGeom prst="diamond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963456" y="3128343"/>
              <a:ext cx="903632" cy="291547"/>
            </a:xfrm>
            <a:prstGeom prst="rect">
              <a:avLst/>
            </a:prstGeom>
            <a:noFill/>
          </p:spPr>
          <p:txBody>
            <a:bodyPr wrap="none" anchor="ctr" anchorCtr="0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/>
                <a:t>关键词</a:t>
              </a:r>
              <a:endParaRPr lang="zh-CN" altLang="en-US" sz="2000" b="1" dirty="0"/>
            </a:p>
          </p:txBody>
        </p:sp>
        <p:sp>
          <p:nvSpPr>
            <p:cNvPr id="5" name="任意多边形: 形状 4"/>
            <p:cNvSpPr/>
            <p:nvPr/>
          </p:nvSpPr>
          <p:spPr bwMode="auto">
            <a:xfrm>
              <a:off x="4583832" y="2442677"/>
              <a:ext cx="1662879" cy="1662879"/>
            </a:xfrm>
            <a:custGeom>
              <a:avLst/>
              <a:gdLst>
                <a:gd name="connsiteX0" fmla="*/ 1008112 w 2016224"/>
                <a:gd name="connsiteY0" fmla="*/ 360040 h 2016224"/>
                <a:gd name="connsiteX1" fmla="*/ 360040 w 2016224"/>
                <a:gd name="connsiteY1" fmla="*/ 1008112 h 2016224"/>
                <a:gd name="connsiteX2" fmla="*/ 1008112 w 2016224"/>
                <a:gd name="connsiteY2" fmla="*/ 1656184 h 2016224"/>
                <a:gd name="connsiteX3" fmla="*/ 1656184 w 2016224"/>
                <a:gd name="connsiteY3" fmla="*/ 1008112 h 2016224"/>
                <a:gd name="connsiteX4" fmla="*/ 1008112 w 2016224"/>
                <a:gd name="connsiteY4" fmla="*/ 0 h 2016224"/>
                <a:gd name="connsiteX5" fmla="*/ 2016224 w 2016224"/>
                <a:gd name="connsiteY5" fmla="*/ 1008112 h 2016224"/>
                <a:gd name="connsiteX6" fmla="*/ 1008112 w 2016224"/>
                <a:gd name="connsiteY6" fmla="*/ 2016224 h 2016224"/>
                <a:gd name="connsiteX7" fmla="*/ 0 w 2016224"/>
                <a:gd name="connsiteY7" fmla="*/ 1008112 h 201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6224" h="2016224">
                  <a:moveTo>
                    <a:pt x="1008112" y="360040"/>
                  </a:moveTo>
                  <a:lnTo>
                    <a:pt x="360040" y="1008112"/>
                  </a:lnTo>
                  <a:lnTo>
                    <a:pt x="1008112" y="1656184"/>
                  </a:lnTo>
                  <a:lnTo>
                    <a:pt x="1656184" y="1008112"/>
                  </a:lnTo>
                  <a:close/>
                  <a:moveTo>
                    <a:pt x="1008112" y="0"/>
                  </a:moveTo>
                  <a:lnTo>
                    <a:pt x="2016224" y="1008112"/>
                  </a:lnTo>
                  <a:lnTo>
                    <a:pt x="1008112" y="2016224"/>
                  </a:lnTo>
                  <a:lnTo>
                    <a:pt x="0" y="1008112"/>
                  </a:lnTo>
                  <a:close/>
                </a:path>
              </a:pathLst>
            </a:cu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24913" y="3106554"/>
              <a:ext cx="903632" cy="291547"/>
            </a:xfrm>
            <a:prstGeom prst="rect">
              <a:avLst/>
            </a:prstGeom>
            <a:noFill/>
          </p:spPr>
          <p:txBody>
            <a:bodyPr wrap="none" anchor="ctr" anchorCtr="0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/>
                <a:t>关键词</a:t>
              </a:r>
              <a:endParaRPr lang="zh-CN" altLang="en-US" sz="2000" b="1" dirty="0"/>
            </a:p>
          </p:txBody>
        </p:sp>
        <p:sp>
          <p:nvSpPr>
            <p:cNvPr id="7" name="任意多边形: 形状 6"/>
            <p:cNvSpPr/>
            <p:nvPr/>
          </p:nvSpPr>
          <p:spPr bwMode="auto">
            <a:xfrm>
              <a:off x="5945289" y="2420888"/>
              <a:ext cx="1662879" cy="1662879"/>
            </a:xfrm>
            <a:custGeom>
              <a:avLst/>
              <a:gdLst>
                <a:gd name="connsiteX0" fmla="*/ 1008112 w 2016224"/>
                <a:gd name="connsiteY0" fmla="*/ 360040 h 2016224"/>
                <a:gd name="connsiteX1" fmla="*/ 360040 w 2016224"/>
                <a:gd name="connsiteY1" fmla="*/ 1008112 h 2016224"/>
                <a:gd name="connsiteX2" fmla="*/ 1008112 w 2016224"/>
                <a:gd name="connsiteY2" fmla="*/ 1656184 h 2016224"/>
                <a:gd name="connsiteX3" fmla="*/ 1656184 w 2016224"/>
                <a:gd name="connsiteY3" fmla="*/ 1008112 h 2016224"/>
                <a:gd name="connsiteX4" fmla="*/ 1008112 w 2016224"/>
                <a:gd name="connsiteY4" fmla="*/ 0 h 2016224"/>
                <a:gd name="connsiteX5" fmla="*/ 2016224 w 2016224"/>
                <a:gd name="connsiteY5" fmla="*/ 1008112 h 2016224"/>
                <a:gd name="connsiteX6" fmla="*/ 1008112 w 2016224"/>
                <a:gd name="connsiteY6" fmla="*/ 2016224 h 2016224"/>
                <a:gd name="connsiteX7" fmla="*/ 0 w 2016224"/>
                <a:gd name="connsiteY7" fmla="*/ 1008112 h 201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6224" h="2016224">
                  <a:moveTo>
                    <a:pt x="1008112" y="360040"/>
                  </a:moveTo>
                  <a:lnTo>
                    <a:pt x="360040" y="1008112"/>
                  </a:lnTo>
                  <a:lnTo>
                    <a:pt x="1008112" y="1656184"/>
                  </a:lnTo>
                  <a:lnTo>
                    <a:pt x="1656184" y="1008112"/>
                  </a:lnTo>
                  <a:close/>
                  <a:moveTo>
                    <a:pt x="1008112" y="0"/>
                  </a:moveTo>
                  <a:lnTo>
                    <a:pt x="2016224" y="1008112"/>
                  </a:lnTo>
                  <a:lnTo>
                    <a:pt x="1008112" y="2016224"/>
                  </a:lnTo>
                  <a:lnTo>
                    <a:pt x="0" y="1008112"/>
                  </a:lnTo>
                  <a:close/>
                </a:path>
              </a:pathLst>
            </a:cu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63456" y="4571191"/>
              <a:ext cx="903632" cy="291547"/>
            </a:xfrm>
            <a:prstGeom prst="rect">
              <a:avLst/>
            </a:prstGeom>
            <a:noFill/>
          </p:spPr>
          <p:txBody>
            <a:bodyPr wrap="none" anchor="ctr" anchorCtr="0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/>
                <a:t>关键词</a:t>
              </a:r>
              <a:endParaRPr lang="zh-CN" altLang="en-US" sz="2000" b="1" dirty="0"/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583832" y="3885525"/>
              <a:ext cx="1662879" cy="1662879"/>
            </a:xfrm>
            <a:custGeom>
              <a:avLst/>
              <a:gdLst>
                <a:gd name="connsiteX0" fmla="*/ 1008112 w 2016224"/>
                <a:gd name="connsiteY0" fmla="*/ 360040 h 2016224"/>
                <a:gd name="connsiteX1" fmla="*/ 360040 w 2016224"/>
                <a:gd name="connsiteY1" fmla="*/ 1008112 h 2016224"/>
                <a:gd name="connsiteX2" fmla="*/ 1008112 w 2016224"/>
                <a:gd name="connsiteY2" fmla="*/ 1656184 h 2016224"/>
                <a:gd name="connsiteX3" fmla="*/ 1656184 w 2016224"/>
                <a:gd name="connsiteY3" fmla="*/ 1008112 h 2016224"/>
                <a:gd name="connsiteX4" fmla="*/ 1008112 w 2016224"/>
                <a:gd name="connsiteY4" fmla="*/ 0 h 2016224"/>
                <a:gd name="connsiteX5" fmla="*/ 2016224 w 2016224"/>
                <a:gd name="connsiteY5" fmla="*/ 1008112 h 2016224"/>
                <a:gd name="connsiteX6" fmla="*/ 1008112 w 2016224"/>
                <a:gd name="connsiteY6" fmla="*/ 2016224 h 2016224"/>
                <a:gd name="connsiteX7" fmla="*/ 0 w 2016224"/>
                <a:gd name="connsiteY7" fmla="*/ 1008112 h 201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6224" h="2016224">
                  <a:moveTo>
                    <a:pt x="1008112" y="360040"/>
                  </a:moveTo>
                  <a:lnTo>
                    <a:pt x="360040" y="1008112"/>
                  </a:lnTo>
                  <a:lnTo>
                    <a:pt x="1008112" y="1656184"/>
                  </a:lnTo>
                  <a:lnTo>
                    <a:pt x="1656184" y="1008112"/>
                  </a:lnTo>
                  <a:close/>
                  <a:moveTo>
                    <a:pt x="1008112" y="0"/>
                  </a:moveTo>
                  <a:lnTo>
                    <a:pt x="2016224" y="1008112"/>
                  </a:lnTo>
                  <a:lnTo>
                    <a:pt x="1008112" y="2016224"/>
                  </a:lnTo>
                  <a:lnTo>
                    <a:pt x="0" y="1008112"/>
                  </a:lnTo>
                  <a:close/>
                </a:path>
              </a:pathLst>
            </a:cu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324913" y="4549402"/>
              <a:ext cx="903632" cy="291547"/>
            </a:xfrm>
            <a:prstGeom prst="rect">
              <a:avLst/>
            </a:prstGeom>
            <a:noFill/>
          </p:spPr>
          <p:txBody>
            <a:bodyPr wrap="none" anchor="ctr" anchorCtr="0">
              <a:normAutofit fontScale="6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/>
                <a:t>关键词</a:t>
              </a:r>
              <a:endParaRPr lang="zh-CN" altLang="en-US" sz="2000" b="1" dirty="0"/>
            </a:p>
          </p:txBody>
        </p:sp>
        <p:sp>
          <p:nvSpPr>
            <p:cNvPr id="11" name="任意多边形: 形状 10"/>
            <p:cNvSpPr/>
            <p:nvPr/>
          </p:nvSpPr>
          <p:spPr bwMode="auto">
            <a:xfrm>
              <a:off x="5945289" y="3863736"/>
              <a:ext cx="1662879" cy="1662879"/>
            </a:xfrm>
            <a:custGeom>
              <a:avLst/>
              <a:gdLst>
                <a:gd name="connsiteX0" fmla="*/ 1008112 w 2016224"/>
                <a:gd name="connsiteY0" fmla="*/ 360040 h 2016224"/>
                <a:gd name="connsiteX1" fmla="*/ 360040 w 2016224"/>
                <a:gd name="connsiteY1" fmla="*/ 1008112 h 2016224"/>
                <a:gd name="connsiteX2" fmla="*/ 1008112 w 2016224"/>
                <a:gd name="connsiteY2" fmla="*/ 1656184 h 2016224"/>
                <a:gd name="connsiteX3" fmla="*/ 1656184 w 2016224"/>
                <a:gd name="connsiteY3" fmla="*/ 1008112 h 2016224"/>
                <a:gd name="connsiteX4" fmla="*/ 1008112 w 2016224"/>
                <a:gd name="connsiteY4" fmla="*/ 0 h 2016224"/>
                <a:gd name="connsiteX5" fmla="*/ 2016224 w 2016224"/>
                <a:gd name="connsiteY5" fmla="*/ 1008112 h 2016224"/>
                <a:gd name="connsiteX6" fmla="*/ 1008112 w 2016224"/>
                <a:gd name="connsiteY6" fmla="*/ 2016224 h 2016224"/>
                <a:gd name="connsiteX7" fmla="*/ 0 w 2016224"/>
                <a:gd name="connsiteY7" fmla="*/ 1008112 h 201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6224" h="2016224">
                  <a:moveTo>
                    <a:pt x="1008112" y="360040"/>
                  </a:moveTo>
                  <a:lnTo>
                    <a:pt x="360040" y="1008112"/>
                  </a:lnTo>
                  <a:lnTo>
                    <a:pt x="1008112" y="1656184"/>
                  </a:lnTo>
                  <a:lnTo>
                    <a:pt x="1656184" y="1008112"/>
                  </a:lnTo>
                  <a:close/>
                  <a:moveTo>
                    <a:pt x="1008112" y="0"/>
                  </a:moveTo>
                  <a:lnTo>
                    <a:pt x="2016224" y="1008112"/>
                  </a:lnTo>
                  <a:lnTo>
                    <a:pt x="1008112" y="2016224"/>
                  </a:lnTo>
                  <a:lnTo>
                    <a:pt x="0" y="1008112"/>
                  </a:lnTo>
                  <a:close/>
                </a:path>
              </a:pathLst>
            </a:custGeom>
            <a:pattFill prst="pct5">
              <a:fgClr>
                <a:srgbClr val="E4E6EA"/>
              </a:fgClr>
              <a:bgClr>
                <a:srgbClr val="ADB5BF"/>
              </a:bgClr>
            </a:pattFill>
            <a:ln w="9525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1780458" y="2652696"/>
              <a:ext cx="24920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 （建议使用主题字体）</a:t>
              </a:r>
              <a:endParaRPr lang="zh-CN" altLang="en-US" sz="1000" dirty="0"/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1780458" y="2337374"/>
              <a:ext cx="2492066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 dirty="0"/>
                <a:t>标题文本预设</a:t>
              </a:r>
              <a:endParaRPr lang="zh-CN" altLang="en-US" sz="1600" b="1" dirty="0"/>
            </a:p>
          </p:txBody>
        </p:sp>
        <p:sp>
          <p:nvSpPr>
            <p:cNvPr id="14" name="任意多边形: 形状 13"/>
            <p:cNvSpPr/>
            <p:nvPr/>
          </p:nvSpPr>
          <p:spPr bwMode="auto">
            <a:xfrm>
              <a:off x="1086013" y="2440914"/>
              <a:ext cx="455626" cy="486000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矩形 14"/>
            <p:cNvSpPr/>
            <p:nvPr/>
          </p:nvSpPr>
          <p:spPr bwMode="auto">
            <a:xfrm>
              <a:off x="1785221" y="4073520"/>
              <a:ext cx="24920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 dirty="0"/>
                <a:t>此部分内容作为文字排版占位显示 </a:t>
              </a:r>
              <a:br>
                <a:rPr lang="zh-CN" altLang="en-US" sz="1000" dirty="0"/>
              </a:br>
              <a:r>
                <a:rPr lang="zh-CN" altLang="en-US" sz="1000" dirty="0"/>
                <a:t>（建议使用主题字体）</a:t>
              </a:r>
              <a:endParaRPr lang="zh-CN" altLang="en-US" sz="1000" dirty="0"/>
            </a:p>
          </p:txBody>
        </p:sp>
        <p:sp>
          <p:nvSpPr>
            <p:cNvPr id="16" name="文本框 15"/>
            <p:cNvSpPr txBox="1"/>
            <p:nvPr/>
          </p:nvSpPr>
          <p:spPr bwMode="auto">
            <a:xfrm>
              <a:off x="1780458" y="3753693"/>
              <a:ext cx="2492066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b="1" dirty="0"/>
                <a:t>标题文本预设</a:t>
              </a:r>
              <a:endParaRPr lang="zh-CN" altLang="en-US" sz="1400" b="1" dirty="0"/>
            </a:p>
          </p:txBody>
        </p:sp>
        <p:sp>
          <p:nvSpPr>
            <p:cNvPr id="17" name="任意多边形: 形状 16"/>
            <p:cNvSpPr/>
            <p:nvPr/>
          </p:nvSpPr>
          <p:spPr bwMode="auto">
            <a:xfrm>
              <a:off x="1086013" y="3858595"/>
              <a:ext cx="508494" cy="50849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1780458" y="5494343"/>
              <a:ext cx="24920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 （建议使用主题字体）</a:t>
              </a:r>
              <a:endParaRPr lang="zh-CN" altLang="en-US" sz="1000" dirty="0"/>
            </a:p>
          </p:txBody>
        </p:sp>
        <p:sp>
          <p:nvSpPr>
            <p:cNvPr id="19" name="文本框 18"/>
            <p:cNvSpPr txBox="1"/>
            <p:nvPr/>
          </p:nvSpPr>
          <p:spPr bwMode="auto">
            <a:xfrm>
              <a:off x="1780458" y="5183680"/>
              <a:ext cx="2492066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600" b="1"/>
                <a:t>标题文本预设</a:t>
              </a:r>
              <a:endParaRPr lang="zh-CN" altLang="en-US" sz="1600" b="1" dirty="0"/>
            </a:p>
          </p:txBody>
        </p:sp>
        <p:sp>
          <p:nvSpPr>
            <p:cNvPr id="20" name="任意多边形: 形状 19"/>
            <p:cNvSpPr/>
            <p:nvPr/>
          </p:nvSpPr>
          <p:spPr bwMode="auto">
            <a:xfrm>
              <a:off x="1086013" y="5269318"/>
              <a:ext cx="508494" cy="478545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9048328" y="5494343"/>
              <a:ext cx="24920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 （建议使用主题字体）</a:t>
              </a:r>
              <a:endParaRPr lang="zh-CN" altLang="en-US" sz="1000" dirty="0"/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9048328" y="5183680"/>
              <a:ext cx="2492066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600" b="1"/>
                <a:t>标题文本预设</a:t>
              </a:r>
              <a:endParaRPr lang="zh-CN" altLang="en-US" sz="1600" b="1" dirty="0"/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8368924" y="5270035"/>
              <a:ext cx="486000" cy="448616"/>
            </a:xfrm>
            <a:custGeom>
              <a:avLst/>
              <a:gdLst>
                <a:gd name="T0" fmla="*/ 9 w 52"/>
                <a:gd name="T1" fmla="*/ 28 h 48"/>
                <a:gd name="T2" fmla="*/ 5 w 52"/>
                <a:gd name="T3" fmla="*/ 28 h 48"/>
                <a:gd name="T4" fmla="*/ 0 w 52"/>
                <a:gd name="T5" fmla="*/ 23 h 48"/>
                <a:gd name="T6" fmla="*/ 4 w 52"/>
                <a:gd name="T7" fmla="*/ 14 h 48"/>
                <a:gd name="T8" fmla="*/ 11 w 52"/>
                <a:gd name="T9" fmla="*/ 16 h 48"/>
                <a:gd name="T10" fmla="*/ 14 w 52"/>
                <a:gd name="T11" fmla="*/ 16 h 48"/>
                <a:gd name="T12" fmla="*/ 14 w 52"/>
                <a:gd name="T13" fmla="*/ 17 h 48"/>
                <a:gd name="T14" fmla="*/ 16 w 52"/>
                <a:gd name="T15" fmla="*/ 24 h 48"/>
                <a:gd name="T16" fmla="*/ 9 w 52"/>
                <a:gd name="T17" fmla="*/ 28 h 48"/>
                <a:gd name="T18" fmla="*/ 11 w 52"/>
                <a:gd name="T19" fmla="*/ 14 h 48"/>
                <a:gd name="T20" fmla="*/ 4 w 52"/>
                <a:gd name="T21" fmla="*/ 7 h 48"/>
                <a:gd name="T22" fmla="*/ 11 w 52"/>
                <a:gd name="T23" fmla="*/ 0 h 48"/>
                <a:gd name="T24" fmla="*/ 17 w 52"/>
                <a:gd name="T25" fmla="*/ 7 h 48"/>
                <a:gd name="T26" fmla="*/ 11 w 52"/>
                <a:gd name="T27" fmla="*/ 14 h 48"/>
                <a:gd name="T28" fmla="*/ 38 w 52"/>
                <a:gd name="T29" fmla="*/ 48 h 48"/>
                <a:gd name="T30" fmla="*/ 14 w 52"/>
                <a:gd name="T31" fmla="*/ 48 h 48"/>
                <a:gd name="T32" fmla="*/ 7 w 52"/>
                <a:gd name="T33" fmla="*/ 41 h 48"/>
                <a:gd name="T34" fmla="*/ 16 w 52"/>
                <a:gd name="T35" fmla="*/ 26 h 48"/>
                <a:gd name="T36" fmla="*/ 26 w 52"/>
                <a:gd name="T37" fmla="*/ 30 h 48"/>
                <a:gd name="T38" fmla="*/ 36 w 52"/>
                <a:gd name="T39" fmla="*/ 26 h 48"/>
                <a:gd name="T40" fmla="*/ 45 w 52"/>
                <a:gd name="T41" fmla="*/ 41 h 48"/>
                <a:gd name="T42" fmla="*/ 38 w 52"/>
                <a:gd name="T43" fmla="*/ 48 h 48"/>
                <a:gd name="T44" fmla="*/ 26 w 52"/>
                <a:gd name="T45" fmla="*/ 28 h 48"/>
                <a:gd name="T46" fmla="*/ 16 w 52"/>
                <a:gd name="T47" fmla="*/ 17 h 48"/>
                <a:gd name="T48" fmla="*/ 26 w 52"/>
                <a:gd name="T49" fmla="*/ 7 h 48"/>
                <a:gd name="T50" fmla="*/ 36 w 52"/>
                <a:gd name="T51" fmla="*/ 17 h 48"/>
                <a:gd name="T52" fmla="*/ 26 w 52"/>
                <a:gd name="T53" fmla="*/ 28 h 48"/>
                <a:gd name="T54" fmla="*/ 41 w 52"/>
                <a:gd name="T55" fmla="*/ 14 h 48"/>
                <a:gd name="T56" fmla="*/ 35 w 52"/>
                <a:gd name="T57" fmla="*/ 7 h 48"/>
                <a:gd name="T58" fmla="*/ 41 w 52"/>
                <a:gd name="T59" fmla="*/ 0 h 48"/>
                <a:gd name="T60" fmla="*/ 48 w 52"/>
                <a:gd name="T61" fmla="*/ 7 h 48"/>
                <a:gd name="T62" fmla="*/ 41 w 52"/>
                <a:gd name="T63" fmla="*/ 14 h 48"/>
                <a:gd name="T64" fmla="*/ 46 w 52"/>
                <a:gd name="T65" fmla="*/ 28 h 48"/>
                <a:gd name="T66" fmla="*/ 43 w 52"/>
                <a:gd name="T67" fmla="*/ 28 h 48"/>
                <a:gd name="T68" fmla="*/ 36 w 52"/>
                <a:gd name="T69" fmla="*/ 24 h 48"/>
                <a:gd name="T70" fmla="*/ 38 w 52"/>
                <a:gd name="T71" fmla="*/ 17 h 48"/>
                <a:gd name="T72" fmla="*/ 38 w 52"/>
                <a:gd name="T73" fmla="*/ 16 h 48"/>
                <a:gd name="T74" fmla="*/ 41 w 52"/>
                <a:gd name="T75" fmla="*/ 16 h 48"/>
                <a:gd name="T76" fmla="*/ 48 w 52"/>
                <a:gd name="T77" fmla="*/ 14 h 48"/>
                <a:gd name="T78" fmla="*/ 52 w 52"/>
                <a:gd name="T79" fmla="*/ 23 h 48"/>
                <a:gd name="T80" fmla="*/ 46 w 52"/>
                <a:gd name="T81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48">
                  <a:moveTo>
                    <a:pt x="9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3" y="28"/>
                    <a:pt x="0" y="26"/>
                    <a:pt x="0" y="23"/>
                  </a:cubicBezTo>
                  <a:cubicBezTo>
                    <a:pt x="0" y="21"/>
                    <a:pt x="0" y="14"/>
                    <a:pt x="4" y="14"/>
                  </a:cubicBezTo>
                  <a:cubicBezTo>
                    <a:pt x="4" y="14"/>
                    <a:pt x="7" y="16"/>
                    <a:pt x="11" y="16"/>
                  </a:cubicBezTo>
                  <a:cubicBezTo>
                    <a:pt x="12" y="16"/>
                    <a:pt x="13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20"/>
                    <a:pt x="15" y="22"/>
                    <a:pt x="16" y="24"/>
                  </a:cubicBezTo>
                  <a:cubicBezTo>
                    <a:pt x="13" y="24"/>
                    <a:pt x="11" y="26"/>
                    <a:pt x="9" y="28"/>
                  </a:cubicBezTo>
                  <a:close/>
                  <a:moveTo>
                    <a:pt x="11" y="14"/>
                  </a:moveTo>
                  <a:cubicBezTo>
                    <a:pt x="7" y="14"/>
                    <a:pt x="4" y="11"/>
                    <a:pt x="4" y="7"/>
                  </a:cubicBezTo>
                  <a:cubicBezTo>
                    <a:pt x="4" y="3"/>
                    <a:pt x="7" y="0"/>
                    <a:pt x="11" y="0"/>
                  </a:cubicBezTo>
                  <a:cubicBezTo>
                    <a:pt x="14" y="0"/>
                    <a:pt x="17" y="3"/>
                    <a:pt x="17" y="7"/>
                  </a:cubicBezTo>
                  <a:cubicBezTo>
                    <a:pt x="17" y="11"/>
                    <a:pt x="14" y="14"/>
                    <a:pt x="11" y="14"/>
                  </a:cubicBezTo>
                  <a:close/>
                  <a:moveTo>
                    <a:pt x="38" y="48"/>
                  </a:moveTo>
                  <a:cubicBezTo>
                    <a:pt x="14" y="48"/>
                    <a:pt x="14" y="48"/>
                    <a:pt x="14" y="48"/>
                  </a:cubicBezTo>
                  <a:cubicBezTo>
                    <a:pt x="10" y="48"/>
                    <a:pt x="7" y="46"/>
                    <a:pt x="7" y="41"/>
                  </a:cubicBezTo>
                  <a:cubicBezTo>
                    <a:pt x="7" y="35"/>
                    <a:pt x="9" y="26"/>
                    <a:pt x="16" y="26"/>
                  </a:cubicBezTo>
                  <a:cubicBezTo>
                    <a:pt x="17" y="26"/>
                    <a:pt x="21" y="30"/>
                    <a:pt x="26" y="30"/>
                  </a:cubicBezTo>
                  <a:cubicBezTo>
                    <a:pt x="31" y="30"/>
                    <a:pt x="35" y="26"/>
                    <a:pt x="36" y="26"/>
                  </a:cubicBezTo>
                  <a:cubicBezTo>
                    <a:pt x="43" y="26"/>
                    <a:pt x="45" y="35"/>
                    <a:pt x="45" y="41"/>
                  </a:cubicBezTo>
                  <a:cubicBezTo>
                    <a:pt x="45" y="46"/>
                    <a:pt x="42" y="48"/>
                    <a:pt x="38" y="48"/>
                  </a:cubicBezTo>
                  <a:close/>
                  <a:moveTo>
                    <a:pt x="26" y="28"/>
                  </a:moveTo>
                  <a:cubicBezTo>
                    <a:pt x="20" y="28"/>
                    <a:pt x="16" y="23"/>
                    <a:pt x="16" y="17"/>
                  </a:cubicBezTo>
                  <a:cubicBezTo>
                    <a:pt x="16" y="12"/>
                    <a:pt x="20" y="7"/>
                    <a:pt x="26" y="7"/>
                  </a:cubicBezTo>
                  <a:cubicBezTo>
                    <a:pt x="32" y="7"/>
                    <a:pt x="36" y="12"/>
                    <a:pt x="36" y="17"/>
                  </a:cubicBezTo>
                  <a:cubicBezTo>
                    <a:pt x="36" y="23"/>
                    <a:pt x="32" y="28"/>
                    <a:pt x="26" y="28"/>
                  </a:cubicBezTo>
                  <a:close/>
                  <a:moveTo>
                    <a:pt x="41" y="14"/>
                  </a:moveTo>
                  <a:cubicBezTo>
                    <a:pt x="38" y="14"/>
                    <a:pt x="35" y="11"/>
                    <a:pt x="35" y="7"/>
                  </a:cubicBezTo>
                  <a:cubicBezTo>
                    <a:pt x="35" y="3"/>
                    <a:pt x="38" y="0"/>
                    <a:pt x="41" y="0"/>
                  </a:cubicBezTo>
                  <a:cubicBezTo>
                    <a:pt x="45" y="0"/>
                    <a:pt x="48" y="3"/>
                    <a:pt x="48" y="7"/>
                  </a:cubicBezTo>
                  <a:cubicBezTo>
                    <a:pt x="48" y="11"/>
                    <a:pt x="45" y="14"/>
                    <a:pt x="41" y="14"/>
                  </a:cubicBezTo>
                  <a:close/>
                  <a:moveTo>
                    <a:pt x="46" y="28"/>
                  </a:moveTo>
                  <a:cubicBezTo>
                    <a:pt x="43" y="28"/>
                    <a:pt x="43" y="28"/>
                    <a:pt x="43" y="28"/>
                  </a:cubicBezTo>
                  <a:cubicBezTo>
                    <a:pt x="41" y="26"/>
                    <a:pt x="39" y="24"/>
                    <a:pt x="36" y="24"/>
                  </a:cubicBezTo>
                  <a:cubicBezTo>
                    <a:pt x="37" y="22"/>
                    <a:pt x="38" y="20"/>
                    <a:pt x="38" y="17"/>
                  </a:cubicBezTo>
                  <a:cubicBezTo>
                    <a:pt x="38" y="17"/>
                    <a:pt x="38" y="16"/>
                    <a:pt x="38" y="16"/>
                  </a:cubicBezTo>
                  <a:cubicBezTo>
                    <a:pt x="39" y="16"/>
                    <a:pt x="40" y="16"/>
                    <a:pt x="41" y="16"/>
                  </a:cubicBezTo>
                  <a:cubicBezTo>
                    <a:pt x="45" y="16"/>
                    <a:pt x="48" y="14"/>
                    <a:pt x="48" y="14"/>
                  </a:cubicBezTo>
                  <a:cubicBezTo>
                    <a:pt x="52" y="14"/>
                    <a:pt x="52" y="21"/>
                    <a:pt x="52" y="23"/>
                  </a:cubicBezTo>
                  <a:cubicBezTo>
                    <a:pt x="52" y="26"/>
                    <a:pt x="49" y="28"/>
                    <a:pt x="46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86013" y="3502451"/>
              <a:ext cx="2777739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086013" y="4923275"/>
              <a:ext cx="2777739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 bwMode="auto">
            <a:xfrm>
              <a:off x="9048328" y="2616086"/>
              <a:ext cx="24920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 （建议使用主题字体）</a:t>
              </a:r>
              <a:endParaRPr lang="zh-CN" altLang="en-US" sz="1000" dirty="0"/>
            </a:p>
          </p:txBody>
        </p:sp>
        <p:sp>
          <p:nvSpPr>
            <p:cNvPr id="27" name="文本框 26"/>
            <p:cNvSpPr txBox="1"/>
            <p:nvPr/>
          </p:nvSpPr>
          <p:spPr bwMode="auto">
            <a:xfrm>
              <a:off x="9048328" y="2316459"/>
              <a:ext cx="2492066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600" b="1"/>
                <a:t>标题文本预设</a:t>
              </a:r>
              <a:endParaRPr lang="zh-CN" altLang="en-US" sz="1600" b="1" dirty="0"/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8369036" y="2409009"/>
              <a:ext cx="485776" cy="485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8364161" y="3474993"/>
              <a:ext cx="2777739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 bwMode="auto">
            <a:xfrm>
              <a:off x="9048328" y="4055214"/>
              <a:ext cx="24920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/>
                <a:t>此部分内容作为文字排版占位显示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  <a:endParaRPr lang="zh-CN" altLang="en-US" sz="1000" dirty="0"/>
            </a:p>
          </p:txBody>
        </p:sp>
        <p:sp>
          <p:nvSpPr>
            <p:cNvPr id="31" name="文本框 30"/>
            <p:cNvSpPr txBox="1"/>
            <p:nvPr/>
          </p:nvSpPr>
          <p:spPr bwMode="auto">
            <a:xfrm>
              <a:off x="9043565" y="3735387"/>
              <a:ext cx="2492066" cy="278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600" b="1"/>
                <a:t>标题文本预设</a:t>
              </a:r>
              <a:endParaRPr lang="zh-CN" altLang="en-US" sz="1600" b="1" dirty="0"/>
            </a:p>
          </p:txBody>
        </p:sp>
        <p:sp>
          <p:nvSpPr>
            <p:cNvPr id="32" name="任意多边形: 形状 31"/>
            <p:cNvSpPr/>
            <p:nvPr/>
          </p:nvSpPr>
          <p:spPr bwMode="auto">
            <a:xfrm>
              <a:off x="8364161" y="3840288"/>
              <a:ext cx="486000" cy="415125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364161" y="4914121"/>
              <a:ext cx="2777739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任意多边形: 形状 33"/>
            <p:cNvSpPr/>
            <p:nvPr/>
          </p:nvSpPr>
          <p:spPr bwMode="auto">
            <a:xfrm>
              <a:off x="5840597" y="3798932"/>
              <a:ext cx="510806" cy="487152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35" name="直接连接符 34"/>
            <p:cNvCxnSpPr/>
            <p:nvPr/>
          </p:nvCxnSpPr>
          <p:spPr>
            <a:xfrm flipV="1">
              <a:off x="6096000" y="2337373"/>
              <a:ext cx="0" cy="769181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组合 35"/>
            <p:cNvGrpSpPr/>
            <p:nvPr/>
          </p:nvGrpSpPr>
          <p:grpSpPr>
            <a:xfrm>
              <a:off x="4917155" y="1206376"/>
              <a:ext cx="2352572" cy="1100425"/>
              <a:chOff x="7487844" y="2259660"/>
              <a:chExt cx="2352572" cy="1100425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7487844" y="2259660"/>
                <a:ext cx="2081166" cy="449700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1"/>
                    </a:solidFill>
                  </a:rPr>
                  <a:t>标题文本预设</a:t>
                </a:r>
                <a:endParaRPr lang="zh-CN" altLang="en-US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7487844" y="2666781"/>
                <a:ext cx="2352572" cy="693304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 dirty="0"/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40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2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5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622896" y="1322437"/>
            <a:ext cx="8945645" cy="4716536"/>
            <a:chOff x="1622896" y="1322437"/>
            <a:chExt cx="8945645" cy="4716536"/>
          </a:xfrm>
        </p:grpSpPr>
        <p:sp>
          <p:nvSpPr>
            <p:cNvPr id="3" name="任意多边形: 形状 2"/>
            <p:cNvSpPr/>
            <p:nvPr/>
          </p:nvSpPr>
          <p:spPr bwMode="auto">
            <a:xfrm>
              <a:off x="2541772" y="1847329"/>
              <a:ext cx="548764" cy="4530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20" y="19326"/>
                  </a:moveTo>
                  <a:cubicBezTo>
                    <a:pt x="21574" y="19434"/>
                    <a:pt x="21599" y="19552"/>
                    <a:pt x="21599" y="19677"/>
                  </a:cubicBezTo>
                  <a:cubicBezTo>
                    <a:pt x="21599" y="19974"/>
                    <a:pt x="21492" y="20237"/>
                    <a:pt x="21274" y="20463"/>
                  </a:cubicBezTo>
                  <a:lnTo>
                    <a:pt x="20490" y="21235"/>
                  </a:lnTo>
                  <a:cubicBezTo>
                    <a:pt x="20281" y="21461"/>
                    <a:pt x="20026" y="21574"/>
                    <a:pt x="19720" y="21574"/>
                  </a:cubicBezTo>
                  <a:lnTo>
                    <a:pt x="19664" y="21574"/>
                  </a:lnTo>
                  <a:cubicBezTo>
                    <a:pt x="19350" y="21537"/>
                    <a:pt x="19081" y="21396"/>
                    <a:pt x="18866" y="21153"/>
                  </a:cubicBezTo>
                  <a:lnTo>
                    <a:pt x="12700" y="13222"/>
                  </a:lnTo>
                  <a:cubicBezTo>
                    <a:pt x="11958" y="13870"/>
                    <a:pt x="11265" y="14438"/>
                    <a:pt x="10623" y="14927"/>
                  </a:cubicBezTo>
                  <a:cubicBezTo>
                    <a:pt x="9975" y="15413"/>
                    <a:pt x="9366" y="15835"/>
                    <a:pt x="8789" y="16188"/>
                  </a:cubicBezTo>
                  <a:lnTo>
                    <a:pt x="9261" y="19988"/>
                  </a:lnTo>
                  <a:lnTo>
                    <a:pt x="9261" y="20124"/>
                  </a:lnTo>
                  <a:cubicBezTo>
                    <a:pt x="9261" y="20423"/>
                    <a:pt x="9162" y="20672"/>
                    <a:pt x="8964" y="20870"/>
                  </a:cubicBezTo>
                  <a:lnTo>
                    <a:pt x="8546" y="21289"/>
                  </a:lnTo>
                  <a:cubicBezTo>
                    <a:pt x="8339" y="21498"/>
                    <a:pt x="8076" y="21599"/>
                    <a:pt x="7762" y="21599"/>
                  </a:cubicBezTo>
                  <a:lnTo>
                    <a:pt x="7705" y="21599"/>
                  </a:lnTo>
                  <a:cubicBezTo>
                    <a:pt x="7354" y="21563"/>
                    <a:pt x="7088" y="21424"/>
                    <a:pt x="6907" y="21178"/>
                  </a:cubicBezTo>
                  <a:lnTo>
                    <a:pt x="4131" y="17500"/>
                  </a:lnTo>
                  <a:lnTo>
                    <a:pt x="418" y="14695"/>
                  </a:lnTo>
                  <a:cubicBezTo>
                    <a:pt x="155" y="14472"/>
                    <a:pt x="16" y="14201"/>
                    <a:pt x="0" y="13884"/>
                  </a:cubicBezTo>
                  <a:lnTo>
                    <a:pt x="0" y="13833"/>
                  </a:lnTo>
                  <a:cubicBezTo>
                    <a:pt x="0" y="13550"/>
                    <a:pt x="104" y="13293"/>
                    <a:pt x="311" y="13059"/>
                  </a:cubicBezTo>
                  <a:lnTo>
                    <a:pt x="715" y="12668"/>
                  </a:lnTo>
                  <a:cubicBezTo>
                    <a:pt x="897" y="12439"/>
                    <a:pt x="1151" y="12332"/>
                    <a:pt x="1477" y="12340"/>
                  </a:cubicBezTo>
                  <a:cubicBezTo>
                    <a:pt x="1550" y="12340"/>
                    <a:pt x="1596" y="12352"/>
                    <a:pt x="1612" y="12369"/>
                  </a:cubicBezTo>
                  <a:lnTo>
                    <a:pt x="5407" y="12801"/>
                  </a:lnTo>
                  <a:cubicBezTo>
                    <a:pt x="5761" y="12233"/>
                    <a:pt x="6180" y="11625"/>
                    <a:pt x="6672" y="10983"/>
                  </a:cubicBezTo>
                  <a:cubicBezTo>
                    <a:pt x="7167" y="10336"/>
                    <a:pt x="7733" y="9655"/>
                    <a:pt x="8376" y="8931"/>
                  </a:cubicBezTo>
                  <a:lnTo>
                    <a:pt x="478" y="2748"/>
                  </a:lnTo>
                  <a:cubicBezTo>
                    <a:pt x="195" y="2521"/>
                    <a:pt x="59" y="2256"/>
                    <a:pt x="59" y="1950"/>
                  </a:cubicBezTo>
                  <a:lnTo>
                    <a:pt x="59" y="1894"/>
                  </a:lnTo>
                  <a:cubicBezTo>
                    <a:pt x="59" y="1614"/>
                    <a:pt x="161" y="1354"/>
                    <a:pt x="370" y="1111"/>
                  </a:cubicBezTo>
                  <a:lnTo>
                    <a:pt x="1140" y="336"/>
                  </a:lnTo>
                  <a:cubicBezTo>
                    <a:pt x="1383" y="130"/>
                    <a:pt x="1641" y="25"/>
                    <a:pt x="1910" y="25"/>
                  </a:cubicBezTo>
                  <a:lnTo>
                    <a:pt x="2088" y="25"/>
                  </a:lnTo>
                  <a:cubicBezTo>
                    <a:pt x="2153" y="25"/>
                    <a:pt x="2215" y="45"/>
                    <a:pt x="2269" y="79"/>
                  </a:cubicBezTo>
                  <a:lnTo>
                    <a:pt x="13147" y="4045"/>
                  </a:lnTo>
                  <a:lnTo>
                    <a:pt x="15193" y="2030"/>
                  </a:lnTo>
                  <a:cubicBezTo>
                    <a:pt x="15827" y="1396"/>
                    <a:pt x="16551" y="901"/>
                    <a:pt x="17375" y="540"/>
                  </a:cubicBezTo>
                  <a:cubicBezTo>
                    <a:pt x="18195" y="180"/>
                    <a:pt x="18951" y="0"/>
                    <a:pt x="19636" y="0"/>
                  </a:cubicBezTo>
                  <a:cubicBezTo>
                    <a:pt x="20284" y="0"/>
                    <a:pt x="20779" y="166"/>
                    <a:pt x="21113" y="500"/>
                  </a:cubicBezTo>
                  <a:cubicBezTo>
                    <a:pt x="21291" y="661"/>
                    <a:pt x="21418" y="870"/>
                    <a:pt x="21492" y="1125"/>
                  </a:cubicBezTo>
                  <a:cubicBezTo>
                    <a:pt x="21563" y="1374"/>
                    <a:pt x="21599" y="1659"/>
                    <a:pt x="21599" y="1973"/>
                  </a:cubicBezTo>
                  <a:cubicBezTo>
                    <a:pt x="21599" y="2660"/>
                    <a:pt x="21424" y="3415"/>
                    <a:pt x="21076" y="4235"/>
                  </a:cubicBezTo>
                  <a:cubicBezTo>
                    <a:pt x="20728" y="5055"/>
                    <a:pt x="20230" y="5778"/>
                    <a:pt x="19582" y="6400"/>
                  </a:cubicBezTo>
                  <a:lnTo>
                    <a:pt x="17547" y="8456"/>
                  </a:lnTo>
                  <a:lnTo>
                    <a:pt x="21520" y="193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4" name="任意多边形: 形状 3"/>
            <p:cNvSpPr/>
            <p:nvPr/>
          </p:nvSpPr>
          <p:spPr bwMode="auto">
            <a:xfrm>
              <a:off x="9122435" y="1801526"/>
              <a:ext cx="450897" cy="416428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0" y="581"/>
                  </a:moveTo>
                  <a:cubicBezTo>
                    <a:pt x="20984" y="1781"/>
                    <a:pt x="21295" y="3048"/>
                    <a:pt x="21421" y="4387"/>
                  </a:cubicBezTo>
                  <a:cubicBezTo>
                    <a:pt x="21545" y="5722"/>
                    <a:pt x="21482" y="7179"/>
                    <a:pt x="21220" y="8744"/>
                  </a:cubicBezTo>
                  <a:cubicBezTo>
                    <a:pt x="20549" y="13134"/>
                    <a:pt x="18385" y="16469"/>
                    <a:pt x="14732" y="18748"/>
                  </a:cubicBezTo>
                  <a:cubicBezTo>
                    <a:pt x="13010" y="19857"/>
                    <a:pt x="11265" y="20408"/>
                    <a:pt x="9505" y="20408"/>
                  </a:cubicBezTo>
                  <a:cubicBezTo>
                    <a:pt x="8354" y="20408"/>
                    <a:pt x="7208" y="20165"/>
                    <a:pt x="6064" y="19682"/>
                  </a:cubicBezTo>
                  <a:cubicBezTo>
                    <a:pt x="5893" y="19609"/>
                    <a:pt x="5725" y="19519"/>
                    <a:pt x="5556" y="19411"/>
                  </a:cubicBezTo>
                  <a:cubicBezTo>
                    <a:pt x="5388" y="19301"/>
                    <a:pt x="5221" y="19191"/>
                    <a:pt x="5058" y="19075"/>
                  </a:cubicBezTo>
                  <a:cubicBezTo>
                    <a:pt x="4840" y="18928"/>
                    <a:pt x="4625" y="18790"/>
                    <a:pt x="4414" y="18660"/>
                  </a:cubicBezTo>
                  <a:cubicBezTo>
                    <a:pt x="4199" y="18527"/>
                    <a:pt x="4017" y="18465"/>
                    <a:pt x="3857" y="18465"/>
                  </a:cubicBezTo>
                  <a:cubicBezTo>
                    <a:pt x="3785" y="18485"/>
                    <a:pt x="3698" y="18561"/>
                    <a:pt x="3598" y="18700"/>
                  </a:cubicBezTo>
                  <a:cubicBezTo>
                    <a:pt x="3497" y="18841"/>
                    <a:pt x="3392" y="18996"/>
                    <a:pt x="3287" y="19174"/>
                  </a:cubicBezTo>
                  <a:cubicBezTo>
                    <a:pt x="3184" y="19349"/>
                    <a:pt x="3085" y="19536"/>
                    <a:pt x="2989" y="19728"/>
                  </a:cubicBezTo>
                  <a:cubicBezTo>
                    <a:pt x="2898" y="19922"/>
                    <a:pt x="2821" y="20072"/>
                    <a:pt x="2760" y="20179"/>
                  </a:cubicBezTo>
                  <a:cubicBezTo>
                    <a:pt x="2655" y="20388"/>
                    <a:pt x="2557" y="20575"/>
                    <a:pt x="2463" y="20741"/>
                  </a:cubicBezTo>
                  <a:cubicBezTo>
                    <a:pt x="2372" y="20908"/>
                    <a:pt x="2285" y="21055"/>
                    <a:pt x="2213" y="21182"/>
                  </a:cubicBezTo>
                  <a:cubicBezTo>
                    <a:pt x="2025" y="21461"/>
                    <a:pt x="1787" y="21599"/>
                    <a:pt x="1494" y="21599"/>
                  </a:cubicBezTo>
                  <a:lnTo>
                    <a:pt x="1450" y="21599"/>
                  </a:lnTo>
                  <a:cubicBezTo>
                    <a:pt x="1235" y="21583"/>
                    <a:pt x="1050" y="21526"/>
                    <a:pt x="895" y="21433"/>
                  </a:cubicBezTo>
                  <a:cubicBezTo>
                    <a:pt x="743" y="21334"/>
                    <a:pt x="617" y="21224"/>
                    <a:pt x="521" y="21097"/>
                  </a:cubicBezTo>
                  <a:cubicBezTo>
                    <a:pt x="425" y="20975"/>
                    <a:pt x="348" y="20846"/>
                    <a:pt x="292" y="20716"/>
                  </a:cubicBezTo>
                  <a:cubicBezTo>
                    <a:pt x="236" y="20586"/>
                    <a:pt x="198" y="20484"/>
                    <a:pt x="184" y="20408"/>
                  </a:cubicBezTo>
                  <a:cubicBezTo>
                    <a:pt x="-17" y="20077"/>
                    <a:pt x="-54" y="19724"/>
                    <a:pt x="74" y="19355"/>
                  </a:cubicBezTo>
                  <a:cubicBezTo>
                    <a:pt x="222" y="18877"/>
                    <a:pt x="430" y="18479"/>
                    <a:pt x="699" y="18152"/>
                  </a:cubicBezTo>
                  <a:cubicBezTo>
                    <a:pt x="970" y="17827"/>
                    <a:pt x="1235" y="17536"/>
                    <a:pt x="1494" y="17276"/>
                  </a:cubicBezTo>
                  <a:cubicBezTo>
                    <a:pt x="1712" y="17068"/>
                    <a:pt x="1901" y="16873"/>
                    <a:pt x="2061" y="16692"/>
                  </a:cubicBezTo>
                  <a:cubicBezTo>
                    <a:pt x="2222" y="16511"/>
                    <a:pt x="2325" y="16319"/>
                    <a:pt x="2367" y="16113"/>
                  </a:cubicBezTo>
                  <a:cubicBezTo>
                    <a:pt x="2383" y="16057"/>
                    <a:pt x="2383" y="16003"/>
                    <a:pt x="2367" y="15949"/>
                  </a:cubicBezTo>
                  <a:cubicBezTo>
                    <a:pt x="2353" y="15899"/>
                    <a:pt x="2318" y="15783"/>
                    <a:pt x="2257" y="15611"/>
                  </a:cubicBezTo>
                  <a:cubicBezTo>
                    <a:pt x="2213" y="15503"/>
                    <a:pt x="2168" y="15379"/>
                    <a:pt x="2128" y="15241"/>
                  </a:cubicBezTo>
                  <a:cubicBezTo>
                    <a:pt x="2086" y="15100"/>
                    <a:pt x="2051" y="14941"/>
                    <a:pt x="2021" y="14761"/>
                  </a:cubicBezTo>
                  <a:cubicBezTo>
                    <a:pt x="1836" y="13321"/>
                    <a:pt x="1883" y="11988"/>
                    <a:pt x="2166" y="10774"/>
                  </a:cubicBezTo>
                  <a:cubicBezTo>
                    <a:pt x="2449" y="9557"/>
                    <a:pt x="2898" y="8464"/>
                    <a:pt x="3509" y="7493"/>
                  </a:cubicBezTo>
                  <a:cubicBezTo>
                    <a:pt x="4122" y="6527"/>
                    <a:pt x="4852" y="5689"/>
                    <a:pt x="5694" y="4986"/>
                  </a:cubicBezTo>
                  <a:cubicBezTo>
                    <a:pt x="6539" y="4283"/>
                    <a:pt x="7416" y="3741"/>
                    <a:pt x="8326" y="3351"/>
                  </a:cubicBezTo>
                  <a:cubicBezTo>
                    <a:pt x="8939" y="3091"/>
                    <a:pt x="9611" y="2939"/>
                    <a:pt x="10336" y="2894"/>
                  </a:cubicBezTo>
                  <a:cubicBezTo>
                    <a:pt x="11066" y="2848"/>
                    <a:pt x="11826" y="2817"/>
                    <a:pt x="12617" y="2798"/>
                  </a:cubicBezTo>
                  <a:cubicBezTo>
                    <a:pt x="13073" y="2798"/>
                    <a:pt x="13546" y="2789"/>
                    <a:pt x="14037" y="2772"/>
                  </a:cubicBezTo>
                  <a:cubicBezTo>
                    <a:pt x="14531" y="2752"/>
                    <a:pt x="15008" y="2704"/>
                    <a:pt x="15469" y="2623"/>
                  </a:cubicBezTo>
                  <a:cubicBezTo>
                    <a:pt x="15926" y="2541"/>
                    <a:pt x="16351" y="2414"/>
                    <a:pt x="16740" y="2239"/>
                  </a:cubicBezTo>
                  <a:cubicBezTo>
                    <a:pt x="17128" y="2064"/>
                    <a:pt x="17446" y="1815"/>
                    <a:pt x="17692" y="1499"/>
                  </a:cubicBezTo>
                  <a:cubicBezTo>
                    <a:pt x="17839" y="1321"/>
                    <a:pt x="17984" y="1135"/>
                    <a:pt x="18125" y="948"/>
                  </a:cubicBezTo>
                  <a:cubicBezTo>
                    <a:pt x="18261" y="756"/>
                    <a:pt x="18403" y="595"/>
                    <a:pt x="18548" y="460"/>
                  </a:cubicBezTo>
                  <a:cubicBezTo>
                    <a:pt x="18696" y="324"/>
                    <a:pt x="18855" y="214"/>
                    <a:pt x="19028" y="129"/>
                  </a:cubicBezTo>
                  <a:cubicBezTo>
                    <a:pt x="19206" y="42"/>
                    <a:pt x="19423" y="0"/>
                    <a:pt x="19688" y="0"/>
                  </a:cubicBezTo>
                  <a:cubicBezTo>
                    <a:pt x="19856" y="0"/>
                    <a:pt x="20015" y="50"/>
                    <a:pt x="20163" y="155"/>
                  </a:cubicBezTo>
                  <a:cubicBezTo>
                    <a:pt x="20308" y="261"/>
                    <a:pt x="20418" y="400"/>
                    <a:pt x="20490" y="581"/>
                  </a:cubicBezTo>
                  <a:moveTo>
                    <a:pt x="15350" y="9977"/>
                  </a:moveTo>
                  <a:cubicBezTo>
                    <a:pt x="15596" y="10017"/>
                    <a:pt x="15811" y="9927"/>
                    <a:pt x="15993" y="9712"/>
                  </a:cubicBezTo>
                  <a:cubicBezTo>
                    <a:pt x="16178" y="9503"/>
                    <a:pt x="16276" y="9249"/>
                    <a:pt x="16291" y="8953"/>
                  </a:cubicBezTo>
                  <a:cubicBezTo>
                    <a:pt x="16305" y="8636"/>
                    <a:pt x="16230" y="8374"/>
                    <a:pt x="16064" y="8159"/>
                  </a:cubicBezTo>
                  <a:cubicBezTo>
                    <a:pt x="15893" y="7947"/>
                    <a:pt x="15680" y="7832"/>
                    <a:pt x="15418" y="7815"/>
                  </a:cubicBezTo>
                  <a:cubicBezTo>
                    <a:pt x="14321" y="7761"/>
                    <a:pt x="13284" y="7834"/>
                    <a:pt x="12315" y="8038"/>
                  </a:cubicBezTo>
                  <a:cubicBezTo>
                    <a:pt x="11344" y="8241"/>
                    <a:pt x="10425" y="8571"/>
                    <a:pt x="9550" y="9032"/>
                  </a:cubicBezTo>
                  <a:cubicBezTo>
                    <a:pt x="8673" y="9492"/>
                    <a:pt x="7842" y="10090"/>
                    <a:pt x="7046" y="10830"/>
                  </a:cubicBezTo>
                  <a:cubicBezTo>
                    <a:pt x="6249" y="11567"/>
                    <a:pt x="5479" y="12465"/>
                    <a:pt x="4732" y="13518"/>
                  </a:cubicBezTo>
                  <a:cubicBezTo>
                    <a:pt x="4562" y="13764"/>
                    <a:pt x="4482" y="14032"/>
                    <a:pt x="4496" y="14323"/>
                  </a:cubicBezTo>
                  <a:cubicBezTo>
                    <a:pt x="4510" y="14617"/>
                    <a:pt x="4620" y="14862"/>
                    <a:pt x="4821" y="15063"/>
                  </a:cubicBezTo>
                  <a:cubicBezTo>
                    <a:pt x="4971" y="15221"/>
                    <a:pt x="5163" y="15311"/>
                    <a:pt x="5392" y="15317"/>
                  </a:cubicBezTo>
                  <a:cubicBezTo>
                    <a:pt x="5668" y="15317"/>
                    <a:pt x="5900" y="15195"/>
                    <a:pt x="6087" y="14953"/>
                  </a:cubicBezTo>
                  <a:cubicBezTo>
                    <a:pt x="6759" y="14035"/>
                    <a:pt x="7435" y="13244"/>
                    <a:pt x="8116" y="12586"/>
                  </a:cubicBezTo>
                  <a:cubicBezTo>
                    <a:pt x="8794" y="11929"/>
                    <a:pt x="9510" y="11401"/>
                    <a:pt x="10259" y="11005"/>
                  </a:cubicBezTo>
                  <a:cubicBezTo>
                    <a:pt x="11010" y="10610"/>
                    <a:pt x="11801" y="10330"/>
                    <a:pt x="12636" y="10167"/>
                  </a:cubicBezTo>
                  <a:cubicBezTo>
                    <a:pt x="13467" y="10003"/>
                    <a:pt x="14372" y="9938"/>
                    <a:pt x="15350" y="997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5" name="任意多边形: 形状 4"/>
            <p:cNvSpPr/>
            <p:nvPr/>
          </p:nvSpPr>
          <p:spPr bwMode="auto">
            <a:xfrm>
              <a:off x="9122435" y="3999040"/>
              <a:ext cx="505696" cy="45122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58"/>
                    <a:pt x="21208" y="478"/>
                  </a:cubicBezTo>
                  <a:cubicBezTo>
                    <a:pt x="21470" y="798"/>
                    <a:pt x="21599" y="1177"/>
                    <a:pt x="21599" y="1615"/>
                  </a:cubicBezTo>
                  <a:lnTo>
                    <a:pt x="21599" y="19984"/>
                  </a:lnTo>
                  <a:cubicBezTo>
                    <a:pt x="21599" y="20422"/>
                    <a:pt x="21470" y="20803"/>
                    <a:pt x="21208" y="21124"/>
                  </a:cubicBezTo>
                  <a:cubicBezTo>
                    <a:pt x="20948" y="21441"/>
                    <a:pt x="20632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41"/>
                    <a:pt x="396" y="21124"/>
                  </a:cubicBezTo>
                  <a:cubicBezTo>
                    <a:pt x="132" y="20803"/>
                    <a:pt x="0" y="20422"/>
                    <a:pt x="0" y="19984"/>
                  </a:cubicBezTo>
                  <a:lnTo>
                    <a:pt x="0" y="1615"/>
                  </a:lnTo>
                  <a:cubicBezTo>
                    <a:pt x="0" y="1177"/>
                    <a:pt x="132" y="798"/>
                    <a:pt x="396" y="478"/>
                  </a:cubicBezTo>
                  <a:cubicBezTo>
                    <a:pt x="661" y="158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170"/>
                  </a:moveTo>
                  <a:lnTo>
                    <a:pt x="1801" y="2170"/>
                  </a:lnTo>
                  <a:lnTo>
                    <a:pt x="1801" y="19440"/>
                  </a:lnTo>
                  <a:lnTo>
                    <a:pt x="19805" y="19440"/>
                  </a:lnTo>
                  <a:lnTo>
                    <a:pt x="19805" y="2170"/>
                  </a:lnTo>
                  <a:close/>
                  <a:moveTo>
                    <a:pt x="5425" y="8662"/>
                  </a:moveTo>
                  <a:cubicBezTo>
                    <a:pt x="4910" y="8662"/>
                    <a:pt x="4475" y="8454"/>
                    <a:pt x="4125" y="8034"/>
                  </a:cubicBezTo>
                  <a:cubicBezTo>
                    <a:pt x="3770" y="7611"/>
                    <a:pt x="3598" y="7103"/>
                    <a:pt x="3598" y="6512"/>
                  </a:cubicBezTo>
                  <a:cubicBezTo>
                    <a:pt x="3598" y="5895"/>
                    <a:pt x="3770" y="5372"/>
                    <a:pt x="4125" y="4952"/>
                  </a:cubicBezTo>
                  <a:cubicBezTo>
                    <a:pt x="4477" y="4526"/>
                    <a:pt x="4910" y="4321"/>
                    <a:pt x="5425" y="4321"/>
                  </a:cubicBezTo>
                  <a:cubicBezTo>
                    <a:pt x="5914" y="4321"/>
                    <a:pt x="6340" y="4529"/>
                    <a:pt x="6693" y="4952"/>
                  </a:cubicBezTo>
                  <a:cubicBezTo>
                    <a:pt x="7045" y="5372"/>
                    <a:pt x="7219" y="5895"/>
                    <a:pt x="7219" y="6512"/>
                  </a:cubicBezTo>
                  <a:cubicBezTo>
                    <a:pt x="7219" y="7103"/>
                    <a:pt x="7045" y="7611"/>
                    <a:pt x="6693" y="8034"/>
                  </a:cubicBezTo>
                  <a:cubicBezTo>
                    <a:pt x="6340" y="8454"/>
                    <a:pt x="5914" y="8662"/>
                    <a:pt x="5425" y="8662"/>
                  </a:cubicBezTo>
                  <a:moveTo>
                    <a:pt x="18001" y="17287"/>
                  </a:moveTo>
                  <a:lnTo>
                    <a:pt x="3598" y="17287"/>
                  </a:lnTo>
                  <a:lnTo>
                    <a:pt x="3598" y="15810"/>
                  </a:lnTo>
                  <a:lnTo>
                    <a:pt x="6845" y="10745"/>
                  </a:lnTo>
                  <a:lnTo>
                    <a:pt x="9045" y="12942"/>
                  </a:lnTo>
                  <a:lnTo>
                    <a:pt x="13193" y="5387"/>
                  </a:lnTo>
                  <a:lnTo>
                    <a:pt x="17998" y="11350"/>
                  </a:lnTo>
                  <a:lnTo>
                    <a:pt x="17998" y="1728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6" name="任意多边形: 形状 5"/>
            <p:cNvSpPr/>
            <p:nvPr/>
          </p:nvSpPr>
          <p:spPr bwMode="auto">
            <a:xfrm>
              <a:off x="2580065" y="3921027"/>
              <a:ext cx="510471" cy="53459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211779" y="1322437"/>
              <a:ext cx="3758922" cy="4716536"/>
              <a:chOff x="4211779" y="1322437"/>
              <a:chExt cx="3758922" cy="4716536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5390998" y="2160084"/>
                <a:ext cx="2292013" cy="3878889"/>
                <a:chOff x="5390813" y="2553387"/>
                <a:chExt cx="2292610" cy="3878889"/>
              </a:xfrm>
              <a:solidFill>
                <a:schemeClr val="tx2"/>
              </a:solidFill>
            </p:grpSpPr>
            <p:sp>
              <p:nvSpPr>
                <p:cNvPr id="36" name="任意多边形: 形状 35"/>
                <p:cNvSpPr/>
                <p:nvPr/>
              </p:nvSpPr>
              <p:spPr bwMode="auto">
                <a:xfrm>
                  <a:off x="6408694" y="3371498"/>
                  <a:ext cx="1274729" cy="868054"/>
                </a:xfrm>
                <a:custGeom>
                  <a:avLst/>
                  <a:gdLst>
                    <a:gd name="T0" fmla="*/ 129 w 226"/>
                    <a:gd name="T1" fmla="*/ 12 h 154"/>
                    <a:gd name="T2" fmla="*/ 7 w 226"/>
                    <a:gd name="T3" fmla="*/ 154 h 154"/>
                    <a:gd name="T4" fmla="*/ 0 w 226"/>
                    <a:gd name="T5" fmla="*/ 142 h 154"/>
                    <a:gd name="T6" fmla="*/ 120 w 226"/>
                    <a:gd name="T7" fmla="*/ 8 h 154"/>
                    <a:gd name="T8" fmla="*/ 226 w 226"/>
                    <a:gd name="T9" fmla="*/ 19 h 154"/>
                    <a:gd name="T10" fmla="*/ 129 w 226"/>
                    <a:gd name="T11" fmla="*/ 12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6" h="154">
                      <a:moveTo>
                        <a:pt x="129" y="12"/>
                      </a:moveTo>
                      <a:cubicBezTo>
                        <a:pt x="55" y="28"/>
                        <a:pt x="4" y="90"/>
                        <a:pt x="7" y="154"/>
                      </a:cubicBezTo>
                      <a:cubicBezTo>
                        <a:pt x="4" y="151"/>
                        <a:pt x="3" y="145"/>
                        <a:pt x="0" y="142"/>
                      </a:cubicBezTo>
                      <a:cubicBezTo>
                        <a:pt x="0" y="80"/>
                        <a:pt x="48" y="24"/>
                        <a:pt x="120" y="8"/>
                      </a:cubicBezTo>
                      <a:cubicBezTo>
                        <a:pt x="157" y="0"/>
                        <a:pt x="195" y="5"/>
                        <a:pt x="226" y="19"/>
                      </a:cubicBezTo>
                      <a:cubicBezTo>
                        <a:pt x="197" y="8"/>
                        <a:pt x="163" y="5"/>
                        <a:pt x="129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7" name="任意多边形: 形状 36"/>
                <p:cNvSpPr/>
                <p:nvPr/>
              </p:nvSpPr>
              <p:spPr bwMode="auto">
                <a:xfrm>
                  <a:off x="5752304" y="2553387"/>
                  <a:ext cx="118912" cy="789180"/>
                </a:xfrm>
                <a:custGeom>
                  <a:avLst/>
                  <a:gdLst>
                    <a:gd name="T0" fmla="*/ 12 w 21"/>
                    <a:gd name="T1" fmla="*/ 80 h 81"/>
                    <a:gd name="T2" fmla="*/ 3 w 21"/>
                    <a:gd name="T3" fmla="*/ 81 h 81"/>
                    <a:gd name="T4" fmla="*/ 3 w 21"/>
                    <a:gd name="T5" fmla="*/ 32 h 81"/>
                    <a:gd name="T6" fmla="*/ 5 w 21"/>
                    <a:gd name="T7" fmla="*/ 0 h 81"/>
                    <a:gd name="T8" fmla="*/ 14 w 21"/>
                    <a:gd name="T9" fmla="*/ 28 h 81"/>
                    <a:gd name="T10" fmla="*/ 12 w 21"/>
                    <a:gd name="T11" fmla="*/ 8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81">
                      <a:moveTo>
                        <a:pt x="12" y="80"/>
                      </a:moveTo>
                      <a:cubicBezTo>
                        <a:pt x="9" y="81"/>
                        <a:pt x="6" y="81"/>
                        <a:pt x="3" y="81"/>
                      </a:cubicBezTo>
                      <a:cubicBezTo>
                        <a:pt x="3" y="55"/>
                        <a:pt x="3" y="36"/>
                        <a:pt x="3" y="32"/>
                      </a:cubicBezTo>
                      <a:cubicBezTo>
                        <a:pt x="0" y="8"/>
                        <a:pt x="1" y="0"/>
                        <a:pt x="5" y="0"/>
                      </a:cubicBezTo>
                      <a:cubicBezTo>
                        <a:pt x="9" y="0"/>
                        <a:pt x="21" y="3"/>
                        <a:pt x="14" y="28"/>
                      </a:cubicBezTo>
                      <a:cubicBezTo>
                        <a:pt x="13" y="33"/>
                        <a:pt x="12" y="52"/>
                        <a:pt x="12" y="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8" name="任意多边形: 形状 37"/>
                <p:cNvSpPr/>
                <p:nvPr/>
              </p:nvSpPr>
              <p:spPr bwMode="auto">
                <a:xfrm>
                  <a:off x="5390813" y="4008863"/>
                  <a:ext cx="168853" cy="1674272"/>
                </a:xfrm>
                <a:custGeom>
                  <a:avLst/>
                  <a:gdLst>
                    <a:gd name="T0" fmla="*/ 21 w 30"/>
                    <a:gd name="T1" fmla="*/ 297 h 297"/>
                    <a:gd name="T2" fmla="*/ 29 w 30"/>
                    <a:gd name="T3" fmla="*/ 290 h 297"/>
                    <a:gd name="T4" fmla="*/ 29 w 30"/>
                    <a:gd name="T5" fmla="*/ 13 h 297"/>
                    <a:gd name="T6" fmla="*/ 21 w 30"/>
                    <a:gd name="T7" fmla="*/ 2 h 297"/>
                    <a:gd name="T8" fmla="*/ 22 w 30"/>
                    <a:gd name="T9" fmla="*/ 7 h 297"/>
                    <a:gd name="T10" fmla="*/ 14 w 30"/>
                    <a:gd name="T11" fmla="*/ 290 h 297"/>
                    <a:gd name="T12" fmla="*/ 21 w 30"/>
                    <a:gd name="T13" fmla="*/ 297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297">
                      <a:moveTo>
                        <a:pt x="21" y="297"/>
                      </a:moveTo>
                      <a:cubicBezTo>
                        <a:pt x="25" y="297"/>
                        <a:pt x="29" y="294"/>
                        <a:pt x="29" y="290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9"/>
                        <a:pt x="25" y="2"/>
                        <a:pt x="21" y="2"/>
                      </a:cubicBezTo>
                      <a:cubicBezTo>
                        <a:pt x="17" y="2"/>
                        <a:pt x="0" y="0"/>
                        <a:pt x="22" y="7"/>
                      </a:cubicBezTo>
                      <a:cubicBezTo>
                        <a:pt x="30" y="9"/>
                        <a:pt x="14" y="290"/>
                        <a:pt x="14" y="290"/>
                      </a:cubicBezTo>
                      <a:cubicBezTo>
                        <a:pt x="14" y="294"/>
                        <a:pt x="17" y="297"/>
                        <a:pt x="21" y="2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9" name="任意多边形: 形状 38"/>
                <p:cNvSpPr/>
                <p:nvPr/>
              </p:nvSpPr>
              <p:spPr bwMode="auto">
                <a:xfrm>
                  <a:off x="6651273" y="4329923"/>
                  <a:ext cx="145071" cy="1353212"/>
                </a:xfrm>
                <a:custGeom>
                  <a:avLst/>
                  <a:gdLst>
                    <a:gd name="T0" fmla="*/ 8 w 26"/>
                    <a:gd name="T1" fmla="*/ 240 h 240"/>
                    <a:gd name="T2" fmla="*/ 16 w 26"/>
                    <a:gd name="T3" fmla="*/ 233 h 240"/>
                    <a:gd name="T4" fmla="*/ 17 w 26"/>
                    <a:gd name="T5" fmla="*/ 34 h 240"/>
                    <a:gd name="T6" fmla="*/ 12 w 26"/>
                    <a:gd name="T7" fmla="*/ 33 h 240"/>
                    <a:gd name="T8" fmla="*/ 1 w 26"/>
                    <a:gd name="T9" fmla="*/ 233 h 240"/>
                    <a:gd name="T10" fmla="*/ 8 w 26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240">
                      <a:moveTo>
                        <a:pt x="8" y="240"/>
                      </a:moveTo>
                      <a:cubicBezTo>
                        <a:pt x="12" y="240"/>
                        <a:pt x="16" y="237"/>
                        <a:pt x="16" y="233"/>
                      </a:cubicBezTo>
                      <a:cubicBezTo>
                        <a:pt x="16" y="233"/>
                        <a:pt x="8" y="68"/>
                        <a:pt x="17" y="34"/>
                      </a:cubicBezTo>
                      <a:cubicBezTo>
                        <a:pt x="26" y="0"/>
                        <a:pt x="15" y="30"/>
                        <a:pt x="12" y="33"/>
                      </a:cubicBezTo>
                      <a:cubicBezTo>
                        <a:pt x="0" y="53"/>
                        <a:pt x="1" y="233"/>
                        <a:pt x="1" y="233"/>
                      </a:cubicBezTo>
                      <a:cubicBezTo>
                        <a:pt x="1" y="237"/>
                        <a:pt x="4" y="240"/>
                        <a:pt x="8" y="2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0" name="任意多边形: 形状 39"/>
                <p:cNvSpPr/>
                <p:nvPr/>
              </p:nvSpPr>
              <p:spPr bwMode="auto">
                <a:xfrm>
                  <a:off x="6373019" y="3951786"/>
                  <a:ext cx="114155" cy="1481636"/>
                </a:xfrm>
                <a:custGeom>
                  <a:avLst/>
                  <a:gdLst>
                    <a:gd name="T0" fmla="*/ 9 w 20"/>
                    <a:gd name="T1" fmla="*/ 263 h 263"/>
                    <a:gd name="T2" fmla="*/ 17 w 20"/>
                    <a:gd name="T3" fmla="*/ 256 h 263"/>
                    <a:gd name="T4" fmla="*/ 17 w 20"/>
                    <a:gd name="T5" fmla="*/ 19 h 263"/>
                    <a:gd name="T6" fmla="*/ 9 w 20"/>
                    <a:gd name="T7" fmla="*/ 12 h 263"/>
                    <a:gd name="T8" fmla="*/ 2 w 20"/>
                    <a:gd name="T9" fmla="*/ 256 h 263"/>
                    <a:gd name="T10" fmla="*/ 9 w 20"/>
                    <a:gd name="T11" fmla="*/ 263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63">
                      <a:moveTo>
                        <a:pt x="9" y="263"/>
                      </a:moveTo>
                      <a:cubicBezTo>
                        <a:pt x="13" y="263"/>
                        <a:pt x="17" y="260"/>
                        <a:pt x="17" y="256"/>
                      </a:cubicBezTo>
                      <a:cubicBezTo>
                        <a:pt x="17" y="256"/>
                        <a:pt x="8" y="67"/>
                        <a:pt x="17" y="19"/>
                      </a:cubicBezTo>
                      <a:cubicBezTo>
                        <a:pt x="20" y="0"/>
                        <a:pt x="12" y="9"/>
                        <a:pt x="9" y="12"/>
                      </a:cubicBezTo>
                      <a:cubicBezTo>
                        <a:pt x="0" y="22"/>
                        <a:pt x="2" y="256"/>
                        <a:pt x="2" y="256"/>
                      </a:cubicBezTo>
                      <a:cubicBezTo>
                        <a:pt x="2" y="260"/>
                        <a:pt x="5" y="263"/>
                        <a:pt x="9" y="2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1" name="任意多边形: 形状 40"/>
                <p:cNvSpPr/>
                <p:nvPr/>
              </p:nvSpPr>
              <p:spPr bwMode="auto">
                <a:xfrm>
                  <a:off x="5464537" y="5333535"/>
                  <a:ext cx="1277107" cy="1098741"/>
                </a:xfrm>
                <a:custGeom>
                  <a:avLst/>
                  <a:gdLst>
                    <a:gd name="T0" fmla="*/ 2 w 226"/>
                    <a:gd name="T1" fmla="*/ 61 h 195"/>
                    <a:gd name="T2" fmla="*/ 56 w 226"/>
                    <a:gd name="T3" fmla="*/ 128 h 195"/>
                    <a:gd name="T4" fmla="*/ 56 w 226"/>
                    <a:gd name="T5" fmla="*/ 128 h 195"/>
                    <a:gd name="T6" fmla="*/ 108 w 226"/>
                    <a:gd name="T7" fmla="*/ 192 h 195"/>
                    <a:gd name="T8" fmla="*/ 113 w 226"/>
                    <a:gd name="T9" fmla="*/ 195 h 195"/>
                    <a:gd name="T10" fmla="*/ 119 w 226"/>
                    <a:gd name="T11" fmla="*/ 192 h 195"/>
                    <a:gd name="T12" fmla="*/ 171 w 226"/>
                    <a:gd name="T13" fmla="*/ 128 h 195"/>
                    <a:gd name="T14" fmla="*/ 171 w 226"/>
                    <a:gd name="T15" fmla="*/ 128 h 195"/>
                    <a:gd name="T16" fmla="*/ 224 w 226"/>
                    <a:gd name="T17" fmla="*/ 61 h 195"/>
                    <a:gd name="T18" fmla="*/ 225 w 226"/>
                    <a:gd name="T19" fmla="*/ 54 h 195"/>
                    <a:gd name="T20" fmla="*/ 219 w 226"/>
                    <a:gd name="T21" fmla="*/ 49 h 195"/>
                    <a:gd name="T22" fmla="*/ 178 w 226"/>
                    <a:gd name="T23" fmla="*/ 7 h 195"/>
                    <a:gd name="T24" fmla="*/ 177 w 226"/>
                    <a:gd name="T25" fmla="*/ 5 h 195"/>
                    <a:gd name="T26" fmla="*/ 169 w 226"/>
                    <a:gd name="T27" fmla="*/ 1 h 195"/>
                    <a:gd name="T28" fmla="*/ 166 w 226"/>
                    <a:gd name="T29" fmla="*/ 2 h 195"/>
                    <a:gd name="T30" fmla="*/ 163 w 226"/>
                    <a:gd name="T31" fmla="*/ 7 h 195"/>
                    <a:gd name="T32" fmla="*/ 113 w 226"/>
                    <a:gd name="T33" fmla="*/ 50 h 195"/>
                    <a:gd name="T34" fmla="*/ 64 w 226"/>
                    <a:gd name="T35" fmla="*/ 7 h 195"/>
                    <a:gd name="T36" fmla="*/ 56 w 226"/>
                    <a:gd name="T37" fmla="*/ 1 h 195"/>
                    <a:gd name="T38" fmla="*/ 56 w 226"/>
                    <a:gd name="T39" fmla="*/ 1 h 195"/>
                    <a:gd name="T40" fmla="*/ 53 w 226"/>
                    <a:gd name="T41" fmla="*/ 2 h 195"/>
                    <a:gd name="T42" fmla="*/ 50 w 226"/>
                    <a:gd name="T43" fmla="*/ 5 h 195"/>
                    <a:gd name="T44" fmla="*/ 49 w 226"/>
                    <a:gd name="T45" fmla="*/ 7 h 195"/>
                    <a:gd name="T46" fmla="*/ 7 w 226"/>
                    <a:gd name="T47" fmla="*/ 49 h 195"/>
                    <a:gd name="T48" fmla="*/ 1 w 226"/>
                    <a:gd name="T49" fmla="*/ 54 h 195"/>
                    <a:gd name="T50" fmla="*/ 2 w 226"/>
                    <a:gd name="T51" fmla="*/ 61 h 195"/>
                    <a:gd name="T52" fmla="*/ 75 w 226"/>
                    <a:gd name="T53" fmla="*/ 128 h 195"/>
                    <a:gd name="T54" fmla="*/ 152 w 226"/>
                    <a:gd name="T55" fmla="*/ 128 h 195"/>
                    <a:gd name="T56" fmla="*/ 113 w 226"/>
                    <a:gd name="T57" fmla="*/ 175 h 195"/>
                    <a:gd name="T58" fmla="*/ 75 w 226"/>
                    <a:gd name="T59" fmla="*/ 128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6" h="195">
                      <a:moveTo>
                        <a:pt x="2" y="61"/>
                      </a:move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108" y="192"/>
                        <a:pt x="108" y="192"/>
                        <a:pt x="108" y="192"/>
                      </a:cubicBezTo>
                      <a:cubicBezTo>
                        <a:pt x="109" y="194"/>
                        <a:pt x="111" y="195"/>
                        <a:pt x="113" y="195"/>
                      </a:cubicBezTo>
                      <a:cubicBezTo>
                        <a:pt x="116" y="195"/>
                        <a:pt x="118" y="194"/>
                        <a:pt x="119" y="192"/>
                      </a:cubicBezTo>
                      <a:cubicBezTo>
                        <a:pt x="171" y="128"/>
                        <a:pt x="171" y="128"/>
                        <a:pt x="171" y="128"/>
                      </a:cubicBezTo>
                      <a:cubicBezTo>
                        <a:pt x="171" y="128"/>
                        <a:pt x="171" y="128"/>
                        <a:pt x="171" y="128"/>
                      </a:cubicBezTo>
                      <a:cubicBezTo>
                        <a:pt x="224" y="61"/>
                        <a:pt x="224" y="61"/>
                        <a:pt x="224" y="61"/>
                      </a:cubicBezTo>
                      <a:cubicBezTo>
                        <a:pt x="226" y="59"/>
                        <a:pt x="226" y="56"/>
                        <a:pt x="225" y="54"/>
                      </a:cubicBezTo>
                      <a:cubicBezTo>
                        <a:pt x="224" y="51"/>
                        <a:pt x="222" y="50"/>
                        <a:pt x="219" y="49"/>
                      </a:cubicBezTo>
                      <a:cubicBezTo>
                        <a:pt x="198" y="46"/>
                        <a:pt x="180" y="29"/>
                        <a:pt x="178" y="7"/>
                      </a:cubicBezTo>
                      <a:cubicBezTo>
                        <a:pt x="178" y="6"/>
                        <a:pt x="177" y="5"/>
                        <a:pt x="177" y="5"/>
                      </a:cubicBezTo>
                      <a:cubicBezTo>
                        <a:pt x="175" y="2"/>
                        <a:pt x="172" y="0"/>
                        <a:pt x="169" y="1"/>
                      </a:cubicBezTo>
                      <a:cubicBezTo>
                        <a:pt x="168" y="1"/>
                        <a:pt x="167" y="1"/>
                        <a:pt x="166" y="2"/>
                      </a:cubicBezTo>
                      <a:cubicBezTo>
                        <a:pt x="164" y="3"/>
                        <a:pt x="163" y="5"/>
                        <a:pt x="163" y="7"/>
                      </a:cubicBezTo>
                      <a:cubicBezTo>
                        <a:pt x="160" y="31"/>
                        <a:pt x="138" y="50"/>
                        <a:pt x="113" y="50"/>
                      </a:cubicBezTo>
                      <a:cubicBezTo>
                        <a:pt x="88" y="50"/>
                        <a:pt x="67" y="31"/>
                        <a:pt x="64" y="7"/>
                      </a:cubicBezTo>
                      <a:cubicBezTo>
                        <a:pt x="63" y="3"/>
                        <a:pt x="60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5" y="1"/>
                        <a:pt x="54" y="1"/>
                        <a:pt x="53" y="2"/>
                      </a:cubicBezTo>
                      <a:cubicBezTo>
                        <a:pt x="51" y="2"/>
                        <a:pt x="50" y="3"/>
                        <a:pt x="50" y="5"/>
                      </a:cubicBezTo>
                      <a:cubicBezTo>
                        <a:pt x="49" y="5"/>
                        <a:pt x="49" y="6"/>
                        <a:pt x="49" y="7"/>
                      </a:cubicBezTo>
                      <a:cubicBezTo>
                        <a:pt x="46" y="29"/>
                        <a:pt x="29" y="46"/>
                        <a:pt x="7" y="49"/>
                      </a:cubicBezTo>
                      <a:cubicBezTo>
                        <a:pt x="4" y="50"/>
                        <a:pt x="2" y="51"/>
                        <a:pt x="1" y="54"/>
                      </a:cubicBezTo>
                      <a:cubicBezTo>
                        <a:pt x="0" y="56"/>
                        <a:pt x="1" y="59"/>
                        <a:pt x="2" y="61"/>
                      </a:cubicBezTo>
                      <a:close/>
                      <a:moveTo>
                        <a:pt x="75" y="128"/>
                      </a:moveTo>
                      <a:cubicBezTo>
                        <a:pt x="101" y="123"/>
                        <a:pt x="126" y="123"/>
                        <a:pt x="152" y="128"/>
                      </a:cubicBezTo>
                      <a:cubicBezTo>
                        <a:pt x="113" y="175"/>
                        <a:pt x="113" y="175"/>
                        <a:pt x="113" y="175"/>
                      </a:cubicBezTo>
                      <a:lnTo>
                        <a:pt x="75" y="1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2" name="任意多边形: 形状 41"/>
                <p:cNvSpPr/>
                <p:nvPr/>
              </p:nvSpPr>
              <p:spPr bwMode="auto">
                <a:xfrm>
                  <a:off x="5740412" y="3611455"/>
                  <a:ext cx="85616" cy="1821968"/>
                </a:xfrm>
                <a:custGeom>
                  <a:avLst/>
                  <a:gdLst>
                    <a:gd name="T0" fmla="*/ 13 w 15"/>
                    <a:gd name="T1" fmla="*/ 4 h 300"/>
                    <a:gd name="T2" fmla="*/ 15 w 15"/>
                    <a:gd name="T3" fmla="*/ 293 h 300"/>
                    <a:gd name="T4" fmla="*/ 7 w 15"/>
                    <a:gd name="T5" fmla="*/ 300 h 300"/>
                    <a:gd name="T6" fmla="*/ 0 w 15"/>
                    <a:gd name="T7" fmla="*/ 293 h 300"/>
                    <a:gd name="T8" fmla="*/ 4 w 15"/>
                    <a:gd name="T9" fmla="*/ 0 h 300"/>
                    <a:gd name="T10" fmla="*/ 13 w 15"/>
                    <a:gd name="T11" fmla="*/ 4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300">
                      <a:moveTo>
                        <a:pt x="13" y="4"/>
                      </a:moveTo>
                      <a:cubicBezTo>
                        <a:pt x="13" y="137"/>
                        <a:pt x="15" y="293"/>
                        <a:pt x="15" y="293"/>
                      </a:cubicBezTo>
                      <a:cubicBezTo>
                        <a:pt x="15" y="297"/>
                        <a:pt x="11" y="300"/>
                        <a:pt x="7" y="300"/>
                      </a:cubicBezTo>
                      <a:cubicBezTo>
                        <a:pt x="3" y="300"/>
                        <a:pt x="0" y="297"/>
                        <a:pt x="0" y="293"/>
                      </a:cubicBezTo>
                      <a:cubicBezTo>
                        <a:pt x="0" y="293"/>
                        <a:pt x="3" y="134"/>
                        <a:pt x="4" y="0"/>
                      </a:cubicBezTo>
                      <a:cubicBezTo>
                        <a:pt x="7" y="2"/>
                        <a:pt x="10" y="3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4211779" y="1322437"/>
                <a:ext cx="3758922" cy="2935245"/>
                <a:chOff x="4211779" y="1322437"/>
                <a:chExt cx="3758922" cy="2935245"/>
              </a:xfrm>
            </p:grpSpPr>
            <p:sp>
              <p:nvSpPr>
                <p:cNvPr id="22" name="任意多边形: 形状 21"/>
                <p:cNvSpPr/>
                <p:nvPr/>
              </p:nvSpPr>
              <p:spPr bwMode="auto">
                <a:xfrm rot="20192702" flipH="1">
                  <a:off x="6218573" y="1585659"/>
                  <a:ext cx="718839" cy="596869"/>
                </a:xfrm>
                <a:custGeom>
                  <a:avLst/>
                  <a:gdLst>
                    <a:gd name="T0" fmla="*/ 167 w 196"/>
                    <a:gd name="T1" fmla="*/ 142 h 163"/>
                    <a:gd name="T2" fmla="*/ 170 w 196"/>
                    <a:gd name="T3" fmla="*/ 48 h 163"/>
                    <a:gd name="T4" fmla="*/ 167 w 196"/>
                    <a:gd name="T5" fmla="*/ 57 h 163"/>
                    <a:gd name="T6" fmla="*/ 75 w 196"/>
                    <a:gd name="T7" fmla="*/ 3 h 163"/>
                    <a:gd name="T8" fmla="*/ 0 w 196"/>
                    <a:gd name="T9" fmla="*/ 26 h 163"/>
                    <a:gd name="T10" fmla="*/ 20 w 196"/>
                    <a:gd name="T11" fmla="*/ 60 h 163"/>
                    <a:gd name="T12" fmla="*/ 77 w 196"/>
                    <a:gd name="T13" fmla="*/ 124 h 163"/>
                    <a:gd name="T14" fmla="*/ 119 w 196"/>
                    <a:gd name="T15" fmla="*/ 134 h 163"/>
                    <a:gd name="T16" fmla="*/ 102 w 196"/>
                    <a:gd name="T17" fmla="*/ 139 h 163"/>
                    <a:gd name="T18" fmla="*/ 161 w 196"/>
                    <a:gd name="T19" fmla="*/ 163 h 163"/>
                    <a:gd name="T20" fmla="*/ 81 w 196"/>
                    <a:gd name="T21" fmla="*/ 35 h 163"/>
                    <a:gd name="T22" fmla="*/ 167 w 196"/>
                    <a:gd name="T23" fmla="*/ 142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6" h="163">
                      <a:moveTo>
                        <a:pt x="167" y="142"/>
                      </a:moveTo>
                      <a:cubicBezTo>
                        <a:pt x="167" y="142"/>
                        <a:pt x="196" y="98"/>
                        <a:pt x="170" y="48"/>
                      </a:cubicBezTo>
                      <a:cubicBezTo>
                        <a:pt x="167" y="57"/>
                        <a:pt x="167" y="57"/>
                        <a:pt x="167" y="57"/>
                      </a:cubicBezTo>
                      <a:cubicBezTo>
                        <a:pt x="167" y="57"/>
                        <a:pt x="152" y="0"/>
                        <a:pt x="75" y="3"/>
                      </a:cubicBezTo>
                      <a:cubicBezTo>
                        <a:pt x="21" y="6"/>
                        <a:pt x="0" y="26"/>
                        <a:pt x="0" y="26"/>
                      </a:cubicBezTo>
                      <a:cubicBezTo>
                        <a:pt x="0" y="26"/>
                        <a:pt x="19" y="23"/>
                        <a:pt x="20" y="60"/>
                      </a:cubicBezTo>
                      <a:cubicBezTo>
                        <a:pt x="21" y="81"/>
                        <a:pt x="43" y="116"/>
                        <a:pt x="77" y="124"/>
                      </a:cubicBezTo>
                      <a:cubicBezTo>
                        <a:pt x="111" y="131"/>
                        <a:pt x="119" y="134"/>
                        <a:pt x="119" y="134"/>
                      </a:cubicBezTo>
                      <a:cubicBezTo>
                        <a:pt x="102" y="139"/>
                        <a:pt x="102" y="139"/>
                        <a:pt x="102" y="139"/>
                      </a:cubicBezTo>
                      <a:cubicBezTo>
                        <a:pt x="102" y="139"/>
                        <a:pt x="159" y="140"/>
                        <a:pt x="161" y="163"/>
                      </a:cubicBezTo>
                      <a:cubicBezTo>
                        <a:pt x="161" y="163"/>
                        <a:pt x="157" y="56"/>
                        <a:pt x="81" y="35"/>
                      </a:cubicBezTo>
                      <a:cubicBezTo>
                        <a:pt x="81" y="35"/>
                        <a:pt x="153" y="45"/>
                        <a:pt x="167" y="14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 bwMode="auto">
                <a:xfrm rot="1695130">
                  <a:off x="7455588" y="2246261"/>
                  <a:ext cx="339998" cy="436475"/>
                </a:xfrm>
                <a:custGeom>
                  <a:avLst/>
                  <a:gdLst>
                    <a:gd name="T0" fmla="*/ 4 w 79"/>
                    <a:gd name="T1" fmla="*/ 55 h 101"/>
                    <a:gd name="T2" fmla="*/ 37 w 79"/>
                    <a:gd name="T3" fmla="*/ 10 h 101"/>
                    <a:gd name="T4" fmla="*/ 77 w 79"/>
                    <a:gd name="T5" fmla="*/ 5 h 101"/>
                    <a:gd name="T6" fmla="*/ 75 w 79"/>
                    <a:gd name="T7" fmla="*/ 25 h 101"/>
                    <a:gd name="T8" fmla="*/ 61 w 79"/>
                    <a:gd name="T9" fmla="*/ 67 h 101"/>
                    <a:gd name="T10" fmla="*/ 43 w 79"/>
                    <a:gd name="T11" fmla="*/ 81 h 101"/>
                    <a:gd name="T12" fmla="*/ 52 w 79"/>
                    <a:gd name="T13" fmla="*/ 80 h 101"/>
                    <a:gd name="T14" fmla="*/ 30 w 79"/>
                    <a:gd name="T15" fmla="*/ 101 h 101"/>
                    <a:gd name="T16" fmla="*/ 27 w 79"/>
                    <a:gd name="T17" fmla="*/ 87 h 101"/>
                    <a:gd name="T18" fmla="*/ 48 w 79"/>
                    <a:gd name="T19" fmla="*/ 20 h 101"/>
                    <a:gd name="T20" fmla="*/ 18 w 79"/>
                    <a:gd name="T21" fmla="*/ 91 h 101"/>
                    <a:gd name="T22" fmla="*/ 1 w 79"/>
                    <a:gd name="T23" fmla="*/ 51 h 101"/>
                    <a:gd name="T24" fmla="*/ 4 w 79"/>
                    <a:gd name="T25" fmla="*/ 55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9" h="101">
                      <a:moveTo>
                        <a:pt x="4" y="55"/>
                      </a:moveTo>
                      <a:cubicBezTo>
                        <a:pt x="4" y="55"/>
                        <a:pt x="0" y="25"/>
                        <a:pt x="37" y="10"/>
                      </a:cubicBezTo>
                      <a:cubicBezTo>
                        <a:pt x="63" y="0"/>
                        <a:pt x="77" y="5"/>
                        <a:pt x="77" y="5"/>
                      </a:cubicBezTo>
                      <a:cubicBezTo>
                        <a:pt x="77" y="5"/>
                        <a:pt x="67" y="7"/>
                        <a:pt x="75" y="25"/>
                      </a:cubicBezTo>
                      <a:cubicBezTo>
                        <a:pt x="79" y="35"/>
                        <a:pt x="76" y="57"/>
                        <a:pt x="61" y="67"/>
                      </a:cubicBezTo>
                      <a:cubicBezTo>
                        <a:pt x="47" y="78"/>
                        <a:pt x="43" y="81"/>
                        <a:pt x="43" y="81"/>
                      </a:cubicBezTo>
                      <a:cubicBezTo>
                        <a:pt x="52" y="80"/>
                        <a:pt x="52" y="80"/>
                        <a:pt x="52" y="80"/>
                      </a:cubicBezTo>
                      <a:cubicBezTo>
                        <a:pt x="52" y="80"/>
                        <a:pt x="29" y="91"/>
                        <a:pt x="30" y="101"/>
                      </a:cubicBezTo>
                      <a:cubicBezTo>
                        <a:pt x="28" y="97"/>
                        <a:pt x="28" y="92"/>
                        <a:pt x="27" y="87"/>
                      </a:cubicBezTo>
                      <a:cubicBezTo>
                        <a:pt x="24" y="59"/>
                        <a:pt x="33" y="34"/>
                        <a:pt x="48" y="20"/>
                      </a:cubicBezTo>
                      <a:cubicBezTo>
                        <a:pt x="30" y="31"/>
                        <a:pt x="14" y="52"/>
                        <a:pt x="18" y="91"/>
                      </a:cubicBezTo>
                      <a:cubicBezTo>
                        <a:pt x="11" y="85"/>
                        <a:pt x="0" y="71"/>
                        <a:pt x="1" y="51"/>
                      </a:cubicBezTo>
                      <a:lnTo>
                        <a:pt x="4" y="5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" name="任意多边形: 形状 23"/>
                <p:cNvSpPr/>
                <p:nvPr/>
              </p:nvSpPr>
              <p:spPr bwMode="auto">
                <a:xfrm rot="19798984">
                  <a:off x="6303046" y="1757446"/>
                  <a:ext cx="1242627" cy="934342"/>
                </a:xfrm>
                <a:custGeom>
                  <a:avLst/>
                  <a:gdLst>
                    <a:gd name="T0" fmla="*/ 9 w 246"/>
                    <a:gd name="T1" fmla="*/ 121 h 185"/>
                    <a:gd name="T2" fmla="*/ 73 w 246"/>
                    <a:gd name="T3" fmla="*/ 31 h 185"/>
                    <a:gd name="T4" fmla="*/ 69 w 246"/>
                    <a:gd name="T5" fmla="*/ 42 h 185"/>
                    <a:gd name="T6" fmla="*/ 192 w 246"/>
                    <a:gd name="T7" fmla="*/ 58 h 185"/>
                    <a:gd name="T8" fmla="*/ 246 w 246"/>
                    <a:gd name="T9" fmla="*/ 133 h 185"/>
                    <a:gd name="T10" fmla="*/ 203 w 246"/>
                    <a:gd name="T11" fmla="*/ 150 h 185"/>
                    <a:gd name="T12" fmla="*/ 105 w 246"/>
                    <a:gd name="T13" fmla="*/ 168 h 185"/>
                    <a:gd name="T14" fmla="*/ 59 w 246"/>
                    <a:gd name="T15" fmla="*/ 147 h 185"/>
                    <a:gd name="T16" fmla="*/ 71 w 246"/>
                    <a:gd name="T17" fmla="*/ 164 h 185"/>
                    <a:gd name="T18" fmla="*/ 0 w 246"/>
                    <a:gd name="T19" fmla="*/ 145 h 185"/>
                    <a:gd name="T20" fmla="*/ 165 w 246"/>
                    <a:gd name="T21" fmla="*/ 83 h 185"/>
                    <a:gd name="T22" fmla="*/ 9 w 246"/>
                    <a:gd name="T23" fmla="*/ 121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6" h="185">
                      <a:moveTo>
                        <a:pt x="9" y="121"/>
                      </a:moveTo>
                      <a:cubicBezTo>
                        <a:pt x="9" y="121"/>
                        <a:pt x="14" y="59"/>
                        <a:pt x="73" y="31"/>
                      </a:cubicBezTo>
                      <a:cubicBezTo>
                        <a:pt x="69" y="42"/>
                        <a:pt x="69" y="42"/>
                        <a:pt x="69" y="42"/>
                      </a:cubicBezTo>
                      <a:cubicBezTo>
                        <a:pt x="69" y="42"/>
                        <a:pt x="124" y="0"/>
                        <a:pt x="192" y="58"/>
                      </a:cubicBezTo>
                      <a:cubicBezTo>
                        <a:pt x="241" y="99"/>
                        <a:pt x="246" y="133"/>
                        <a:pt x="246" y="133"/>
                      </a:cubicBezTo>
                      <a:cubicBezTo>
                        <a:pt x="246" y="133"/>
                        <a:pt x="230" y="116"/>
                        <a:pt x="203" y="150"/>
                      </a:cubicBezTo>
                      <a:cubicBezTo>
                        <a:pt x="187" y="169"/>
                        <a:pt x="142" y="185"/>
                        <a:pt x="105" y="168"/>
                      </a:cubicBezTo>
                      <a:cubicBezTo>
                        <a:pt x="68" y="151"/>
                        <a:pt x="59" y="147"/>
                        <a:pt x="59" y="147"/>
                      </a:cubicBezTo>
                      <a:cubicBezTo>
                        <a:pt x="71" y="164"/>
                        <a:pt x="71" y="164"/>
                        <a:pt x="71" y="164"/>
                      </a:cubicBezTo>
                      <a:cubicBezTo>
                        <a:pt x="71" y="164"/>
                        <a:pt x="17" y="124"/>
                        <a:pt x="0" y="145"/>
                      </a:cubicBezTo>
                      <a:cubicBezTo>
                        <a:pt x="0" y="145"/>
                        <a:pt x="79" y="49"/>
                        <a:pt x="165" y="83"/>
                      </a:cubicBezTo>
                      <a:cubicBezTo>
                        <a:pt x="165" y="83"/>
                        <a:pt x="91" y="41"/>
                        <a:pt x="9" y="12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" name="任意多边形: 形状 24"/>
                <p:cNvSpPr/>
                <p:nvPr/>
              </p:nvSpPr>
              <p:spPr bwMode="auto">
                <a:xfrm rot="20742510">
                  <a:off x="6001436" y="2243705"/>
                  <a:ext cx="339998" cy="436475"/>
                </a:xfrm>
                <a:custGeom>
                  <a:avLst/>
                  <a:gdLst>
                    <a:gd name="T0" fmla="*/ 4 w 79"/>
                    <a:gd name="T1" fmla="*/ 55 h 101"/>
                    <a:gd name="T2" fmla="*/ 37 w 79"/>
                    <a:gd name="T3" fmla="*/ 10 h 101"/>
                    <a:gd name="T4" fmla="*/ 77 w 79"/>
                    <a:gd name="T5" fmla="*/ 5 h 101"/>
                    <a:gd name="T6" fmla="*/ 75 w 79"/>
                    <a:gd name="T7" fmla="*/ 25 h 101"/>
                    <a:gd name="T8" fmla="*/ 61 w 79"/>
                    <a:gd name="T9" fmla="*/ 67 h 101"/>
                    <a:gd name="T10" fmla="*/ 43 w 79"/>
                    <a:gd name="T11" fmla="*/ 81 h 101"/>
                    <a:gd name="T12" fmla="*/ 52 w 79"/>
                    <a:gd name="T13" fmla="*/ 80 h 101"/>
                    <a:gd name="T14" fmla="*/ 30 w 79"/>
                    <a:gd name="T15" fmla="*/ 101 h 101"/>
                    <a:gd name="T16" fmla="*/ 27 w 79"/>
                    <a:gd name="T17" fmla="*/ 87 h 101"/>
                    <a:gd name="T18" fmla="*/ 48 w 79"/>
                    <a:gd name="T19" fmla="*/ 20 h 101"/>
                    <a:gd name="T20" fmla="*/ 18 w 79"/>
                    <a:gd name="T21" fmla="*/ 91 h 101"/>
                    <a:gd name="T22" fmla="*/ 1 w 79"/>
                    <a:gd name="T23" fmla="*/ 51 h 101"/>
                    <a:gd name="T24" fmla="*/ 4 w 79"/>
                    <a:gd name="T25" fmla="*/ 55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9" h="101">
                      <a:moveTo>
                        <a:pt x="4" y="55"/>
                      </a:moveTo>
                      <a:cubicBezTo>
                        <a:pt x="4" y="55"/>
                        <a:pt x="0" y="25"/>
                        <a:pt x="37" y="10"/>
                      </a:cubicBezTo>
                      <a:cubicBezTo>
                        <a:pt x="63" y="0"/>
                        <a:pt x="77" y="5"/>
                        <a:pt x="77" y="5"/>
                      </a:cubicBezTo>
                      <a:cubicBezTo>
                        <a:pt x="77" y="5"/>
                        <a:pt x="67" y="7"/>
                        <a:pt x="75" y="25"/>
                      </a:cubicBezTo>
                      <a:cubicBezTo>
                        <a:pt x="79" y="35"/>
                        <a:pt x="76" y="57"/>
                        <a:pt x="61" y="67"/>
                      </a:cubicBezTo>
                      <a:cubicBezTo>
                        <a:pt x="47" y="78"/>
                        <a:pt x="43" y="81"/>
                        <a:pt x="43" y="81"/>
                      </a:cubicBezTo>
                      <a:cubicBezTo>
                        <a:pt x="52" y="80"/>
                        <a:pt x="52" y="80"/>
                        <a:pt x="52" y="80"/>
                      </a:cubicBezTo>
                      <a:cubicBezTo>
                        <a:pt x="52" y="80"/>
                        <a:pt x="29" y="91"/>
                        <a:pt x="30" y="101"/>
                      </a:cubicBezTo>
                      <a:cubicBezTo>
                        <a:pt x="28" y="97"/>
                        <a:pt x="28" y="92"/>
                        <a:pt x="27" y="87"/>
                      </a:cubicBezTo>
                      <a:cubicBezTo>
                        <a:pt x="24" y="59"/>
                        <a:pt x="33" y="34"/>
                        <a:pt x="48" y="20"/>
                      </a:cubicBezTo>
                      <a:cubicBezTo>
                        <a:pt x="30" y="31"/>
                        <a:pt x="14" y="52"/>
                        <a:pt x="18" y="91"/>
                      </a:cubicBezTo>
                      <a:cubicBezTo>
                        <a:pt x="11" y="85"/>
                        <a:pt x="0" y="71"/>
                        <a:pt x="1" y="51"/>
                      </a:cubicBezTo>
                      <a:lnTo>
                        <a:pt x="4" y="5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" name="任意多边形: 形状 25"/>
                <p:cNvSpPr/>
                <p:nvPr/>
              </p:nvSpPr>
              <p:spPr bwMode="auto">
                <a:xfrm rot="1666479" flipH="1">
                  <a:off x="4603808" y="1322437"/>
                  <a:ext cx="1124737" cy="845700"/>
                </a:xfrm>
                <a:custGeom>
                  <a:avLst/>
                  <a:gdLst>
                    <a:gd name="T0" fmla="*/ 9 w 246"/>
                    <a:gd name="T1" fmla="*/ 121 h 185"/>
                    <a:gd name="T2" fmla="*/ 73 w 246"/>
                    <a:gd name="T3" fmla="*/ 31 h 185"/>
                    <a:gd name="T4" fmla="*/ 69 w 246"/>
                    <a:gd name="T5" fmla="*/ 42 h 185"/>
                    <a:gd name="T6" fmla="*/ 192 w 246"/>
                    <a:gd name="T7" fmla="*/ 58 h 185"/>
                    <a:gd name="T8" fmla="*/ 246 w 246"/>
                    <a:gd name="T9" fmla="*/ 133 h 185"/>
                    <a:gd name="T10" fmla="*/ 203 w 246"/>
                    <a:gd name="T11" fmla="*/ 150 h 185"/>
                    <a:gd name="T12" fmla="*/ 105 w 246"/>
                    <a:gd name="T13" fmla="*/ 168 h 185"/>
                    <a:gd name="T14" fmla="*/ 59 w 246"/>
                    <a:gd name="T15" fmla="*/ 147 h 185"/>
                    <a:gd name="T16" fmla="*/ 71 w 246"/>
                    <a:gd name="T17" fmla="*/ 164 h 185"/>
                    <a:gd name="T18" fmla="*/ 0 w 246"/>
                    <a:gd name="T19" fmla="*/ 145 h 185"/>
                    <a:gd name="T20" fmla="*/ 165 w 246"/>
                    <a:gd name="T21" fmla="*/ 83 h 185"/>
                    <a:gd name="T22" fmla="*/ 9 w 246"/>
                    <a:gd name="T23" fmla="*/ 121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6" h="185">
                      <a:moveTo>
                        <a:pt x="9" y="121"/>
                      </a:moveTo>
                      <a:cubicBezTo>
                        <a:pt x="9" y="121"/>
                        <a:pt x="14" y="59"/>
                        <a:pt x="73" y="31"/>
                      </a:cubicBezTo>
                      <a:cubicBezTo>
                        <a:pt x="69" y="42"/>
                        <a:pt x="69" y="42"/>
                        <a:pt x="69" y="42"/>
                      </a:cubicBezTo>
                      <a:cubicBezTo>
                        <a:pt x="69" y="42"/>
                        <a:pt x="124" y="0"/>
                        <a:pt x="192" y="58"/>
                      </a:cubicBezTo>
                      <a:cubicBezTo>
                        <a:pt x="241" y="99"/>
                        <a:pt x="246" y="133"/>
                        <a:pt x="246" y="133"/>
                      </a:cubicBezTo>
                      <a:cubicBezTo>
                        <a:pt x="246" y="133"/>
                        <a:pt x="230" y="116"/>
                        <a:pt x="203" y="150"/>
                      </a:cubicBezTo>
                      <a:cubicBezTo>
                        <a:pt x="187" y="169"/>
                        <a:pt x="142" y="185"/>
                        <a:pt x="105" y="168"/>
                      </a:cubicBezTo>
                      <a:cubicBezTo>
                        <a:pt x="68" y="151"/>
                        <a:pt x="59" y="147"/>
                        <a:pt x="59" y="147"/>
                      </a:cubicBezTo>
                      <a:cubicBezTo>
                        <a:pt x="71" y="164"/>
                        <a:pt x="71" y="164"/>
                        <a:pt x="71" y="164"/>
                      </a:cubicBezTo>
                      <a:cubicBezTo>
                        <a:pt x="71" y="164"/>
                        <a:pt x="17" y="124"/>
                        <a:pt x="0" y="145"/>
                      </a:cubicBezTo>
                      <a:cubicBezTo>
                        <a:pt x="0" y="145"/>
                        <a:pt x="79" y="49"/>
                        <a:pt x="165" y="83"/>
                      </a:cubicBezTo>
                      <a:cubicBezTo>
                        <a:pt x="165" y="83"/>
                        <a:pt x="91" y="41"/>
                        <a:pt x="9" y="12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" name="任意多边形: 形状 26"/>
                <p:cNvSpPr/>
                <p:nvPr/>
              </p:nvSpPr>
              <p:spPr bwMode="auto">
                <a:xfrm>
                  <a:off x="4211779" y="2463749"/>
                  <a:ext cx="1421734" cy="1308775"/>
                </a:xfrm>
                <a:custGeom>
                  <a:avLst/>
                  <a:gdLst>
                    <a:gd name="T0" fmla="*/ 105 w 164"/>
                    <a:gd name="T1" fmla="*/ 85 h 151"/>
                    <a:gd name="T2" fmla="*/ 149 w 164"/>
                    <a:gd name="T3" fmla="*/ 140 h 151"/>
                    <a:gd name="T4" fmla="*/ 60 w 164"/>
                    <a:gd name="T5" fmla="*/ 126 h 151"/>
                    <a:gd name="T6" fmla="*/ 33 w 164"/>
                    <a:gd name="T7" fmla="*/ 0 h 151"/>
                    <a:gd name="T8" fmla="*/ 126 w 164"/>
                    <a:gd name="T9" fmla="*/ 54 h 151"/>
                    <a:gd name="T10" fmla="*/ 164 w 164"/>
                    <a:gd name="T11" fmla="*/ 127 h 151"/>
                    <a:gd name="T12" fmla="*/ 105 w 164"/>
                    <a:gd name="T13" fmla="*/ 8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4" h="151">
                      <a:moveTo>
                        <a:pt x="105" y="85"/>
                      </a:moveTo>
                      <a:cubicBezTo>
                        <a:pt x="105" y="85"/>
                        <a:pt x="156" y="110"/>
                        <a:pt x="149" y="140"/>
                      </a:cubicBezTo>
                      <a:cubicBezTo>
                        <a:pt x="134" y="131"/>
                        <a:pt x="88" y="151"/>
                        <a:pt x="60" y="126"/>
                      </a:cubicBezTo>
                      <a:cubicBezTo>
                        <a:pt x="0" y="69"/>
                        <a:pt x="33" y="0"/>
                        <a:pt x="33" y="0"/>
                      </a:cubicBezTo>
                      <a:cubicBezTo>
                        <a:pt x="39" y="49"/>
                        <a:pt x="90" y="22"/>
                        <a:pt x="126" y="54"/>
                      </a:cubicBezTo>
                      <a:cubicBezTo>
                        <a:pt x="159" y="83"/>
                        <a:pt x="162" y="111"/>
                        <a:pt x="164" y="127"/>
                      </a:cubicBezTo>
                      <a:cubicBezTo>
                        <a:pt x="162" y="121"/>
                        <a:pt x="142" y="91"/>
                        <a:pt x="105" y="8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 bwMode="auto">
                <a:xfrm>
                  <a:off x="6582178" y="2497791"/>
                  <a:ext cx="1388523" cy="1044042"/>
                </a:xfrm>
                <a:custGeom>
                  <a:avLst/>
                  <a:gdLst>
                    <a:gd name="T0" fmla="*/ 9 w 246"/>
                    <a:gd name="T1" fmla="*/ 121 h 185"/>
                    <a:gd name="T2" fmla="*/ 73 w 246"/>
                    <a:gd name="T3" fmla="*/ 31 h 185"/>
                    <a:gd name="T4" fmla="*/ 69 w 246"/>
                    <a:gd name="T5" fmla="*/ 42 h 185"/>
                    <a:gd name="T6" fmla="*/ 192 w 246"/>
                    <a:gd name="T7" fmla="*/ 58 h 185"/>
                    <a:gd name="T8" fmla="*/ 246 w 246"/>
                    <a:gd name="T9" fmla="*/ 133 h 185"/>
                    <a:gd name="T10" fmla="*/ 203 w 246"/>
                    <a:gd name="T11" fmla="*/ 150 h 185"/>
                    <a:gd name="T12" fmla="*/ 105 w 246"/>
                    <a:gd name="T13" fmla="*/ 168 h 185"/>
                    <a:gd name="T14" fmla="*/ 59 w 246"/>
                    <a:gd name="T15" fmla="*/ 147 h 185"/>
                    <a:gd name="T16" fmla="*/ 71 w 246"/>
                    <a:gd name="T17" fmla="*/ 164 h 185"/>
                    <a:gd name="T18" fmla="*/ 0 w 246"/>
                    <a:gd name="T19" fmla="*/ 145 h 185"/>
                    <a:gd name="T20" fmla="*/ 165 w 246"/>
                    <a:gd name="T21" fmla="*/ 83 h 185"/>
                    <a:gd name="T22" fmla="*/ 9 w 246"/>
                    <a:gd name="T23" fmla="*/ 121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6" h="185">
                      <a:moveTo>
                        <a:pt x="9" y="121"/>
                      </a:moveTo>
                      <a:cubicBezTo>
                        <a:pt x="9" y="121"/>
                        <a:pt x="14" y="59"/>
                        <a:pt x="73" y="31"/>
                      </a:cubicBezTo>
                      <a:cubicBezTo>
                        <a:pt x="69" y="42"/>
                        <a:pt x="69" y="42"/>
                        <a:pt x="69" y="42"/>
                      </a:cubicBezTo>
                      <a:cubicBezTo>
                        <a:pt x="69" y="42"/>
                        <a:pt x="124" y="0"/>
                        <a:pt x="192" y="58"/>
                      </a:cubicBezTo>
                      <a:cubicBezTo>
                        <a:pt x="241" y="99"/>
                        <a:pt x="246" y="133"/>
                        <a:pt x="246" y="133"/>
                      </a:cubicBezTo>
                      <a:cubicBezTo>
                        <a:pt x="246" y="133"/>
                        <a:pt x="230" y="116"/>
                        <a:pt x="203" y="150"/>
                      </a:cubicBezTo>
                      <a:cubicBezTo>
                        <a:pt x="187" y="169"/>
                        <a:pt x="142" y="185"/>
                        <a:pt x="105" y="168"/>
                      </a:cubicBezTo>
                      <a:cubicBezTo>
                        <a:pt x="68" y="151"/>
                        <a:pt x="59" y="147"/>
                        <a:pt x="59" y="147"/>
                      </a:cubicBezTo>
                      <a:cubicBezTo>
                        <a:pt x="71" y="164"/>
                        <a:pt x="71" y="164"/>
                        <a:pt x="71" y="164"/>
                      </a:cubicBezTo>
                      <a:cubicBezTo>
                        <a:pt x="71" y="164"/>
                        <a:pt x="17" y="124"/>
                        <a:pt x="0" y="145"/>
                      </a:cubicBezTo>
                      <a:cubicBezTo>
                        <a:pt x="0" y="145"/>
                        <a:pt x="79" y="49"/>
                        <a:pt x="165" y="83"/>
                      </a:cubicBezTo>
                      <a:cubicBezTo>
                        <a:pt x="165" y="83"/>
                        <a:pt x="91" y="41"/>
                        <a:pt x="9" y="1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9" name="任意多边形: 形状 28"/>
                <p:cNvSpPr/>
                <p:nvPr/>
              </p:nvSpPr>
              <p:spPr bwMode="auto">
                <a:xfrm>
                  <a:off x="5711557" y="2854162"/>
                  <a:ext cx="853976" cy="709077"/>
                </a:xfrm>
                <a:custGeom>
                  <a:avLst/>
                  <a:gdLst>
                    <a:gd name="T0" fmla="*/ 167 w 196"/>
                    <a:gd name="T1" fmla="*/ 142 h 163"/>
                    <a:gd name="T2" fmla="*/ 170 w 196"/>
                    <a:gd name="T3" fmla="*/ 48 h 163"/>
                    <a:gd name="T4" fmla="*/ 167 w 196"/>
                    <a:gd name="T5" fmla="*/ 57 h 163"/>
                    <a:gd name="T6" fmla="*/ 75 w 196"/>
                    <a:gd name="T7" fmla="*/ 3 h 163"/>
                    <a:gd name="T8" fmla="*/ 0 w 196"/>
                    <a:gd name="T9" fmla="*/ 26 h 163"/>
                    <a:gd name="T10" fmla="*/ 20 w 196"/>
                    <a:gd name="T11" fmla="*/ 60 h 163"/>
                    <a:gd name="T12" fmla="*/ 77 w 196"/>
                    <a:gd name="T13" fmla="*/ 124 h 163"/>
                    <a:gd name="T14" fmla="*/ 119 w 196"/>
                    <a:gd name="T15" fmla="*/ 134 h 163"/>
                    <a:gd name="T16" fmla="*/ 102 w 196"/>
                    <a:gd name="T17" fmla="*/ 139 h 163"/>
                    <a:gd name="T18" fmla="*/ 161 w 196"/>
                    <a:gd name="T19" fmla="*/ 163 h 163"/>
                    <a:gd name="T20" fmla="*/ 81 w 196"/>
                    <a:gd name="T21" fmla="*/ 35 h 163"/>
                    <a:gd name="T22" fmla="*/ 167 w 196"/>
                    <a:gd name="T23" fmla="*/ 142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6" h="163">
                      <a:moveTo>
                        <a:pt x="167" y="142"/>
                      </a:moveTo>
                      <a:cubicBezTo>
                        <a:pt x="167" y="142"/>
                        <a:pt x="196" y="98"/>
                        <a:pt x="170" y="48"/>
                      </a:cubicBezTo>
                      <a:cubicBezTo>
                        <a:pt x="167" y="57"/>
                        <a:pt x="167" y="57"/>
                        <a:pt x="167" y="57"/>
                      </a:cubicBezTo>
                      <a:cubicBezTo>
                        <a:pt x="167" y="57"/>
                        <a:pt x="152" y="0"/>
                        <a:pt x="75" y="3"/>
                      </a:cubicBezTo>
                      <a:cubicBezTo>
                        <a:pt x="21" y="6"/>
                        <a:pt x="0" y="26"/>
                        <a:pt x="0" y="26"/>
                      </a:cubicBezTo>
                      <a:cubicBezTo>
                        <a:pt x="0" y="26"/>
                        <a:pt x="19" y="23"/>
                        <a:pt x="20" y="60"/>
                      </a:cubicBezTo>
                      <a:cubicBezTo>
                        <a:pt x="21" y="81"/>
                        <a:pt x="43" y="116"/>
                        <a:pt x="77" y="124"/>
                      </a:cubicBezTo>
                      <a:cubicBezTo>
                        <a:pt x="111" y="131"/>
                        <a:pt x="119" y="134"/>
                        <a:pt x="119" y="134"/>
                      </a:cubicBezTo>
                      <a:cubicBezTo>
                        <a:pt x="102" y="139"/>
                        <a:pt x="102" y="139"/>
                        <a:pt x="102" y="139"/>
                      </a:cubicBezTo>
                      <a:cubicBezTo>
                        <a:pt x="102" y="139"/>
                        <a:pt x="159" y="140"/>
                        <a:pt x="161" y="163"/>
                      </a:cubicBezTo>
                      <a:cubicBezTo>
                        <a:pt x="161" y="163"/>
                        <a:pt x="157" y="56"/>
                        <a:pt x="81" y="35"/>
                      </a:cubicBezTo>
                      <a:cubicBezTo>
                        <a:pt x="81" y="35"/>
                        <a:pt x="153" y="45"/>
                        <a:pt x="167" y="14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0" name="任意多边形: 形状 29"/>
                <p:cNvSpPr/>
                <p:nvPr/>
              </p:nvSpPr>
              <p:spPr bwMode="auto">
                <a:xfrm>
                  <a:off x="5081000" y="2229518"/>
                  <a:ext cx="439857" cy="587423"/>
                </a:xfrm>
                <a:custGeom>
                  <a:avLst/>
                  <a:gdLst>
                    <a:gd name="T0" fmla="*/ 23 w 78"/>
                    <a:gd name="T1" fmla="*/ 85 h 104"/>
                    <a:gd name="T2" fmla="*/ 18 w 78"/>
                    <a:gd name="T3" fmla="*/ 31 h 104"/>
                    <a:gd name="T4" fmla="*/ 45 w 78"/>
                    <a:gd name="T5" fmla="*/ 0 h 104"/>
                    <a:gd name="T6" fmla="*/ 57 w 78"/>
                    <a:gd name="T7" fmla="*/ 17 h 104"/>
                    <a:gd name="T8" fmla="*/ 75 w 78"/>
                    <a:gd name="T9" fmla="*/ 57 h 104"/>
                    <a:gd name="T10" fmla="*/ 70 w 78"/>
                    <a:gd name="T11" fmla="*/ 79 h 104"/>
                    <a:gd name="T12" fmla="*/ 76 w 78"/>
                    <a:gd name="T13" fmla="*/ 72 h 104"/>
                    <a:gd name="T14" fmla="*/ 73 w 78"/>
                    <a:gd name="T15" fmla="*/ 104 h 104"/>
                    <a:gd name="T16" fmla="*/ 62 w 78"/>
                    <a:gd name="T17" fmla="*/ 95 h 104"/>
                    <a:gd name="T18" fmla="*/ 33 w 78"/>
                    <a:gd name="T19" fmla="*/ 30 h 104"/>
                    <a:gd name="T20" fmla="*/ 57 w 78"/>
                    <a:gd name="T21" fmla="*/ 104 h 104"/>
                    <a:gd name="T22" fmla="*/ 19 w 78"/>
                    <a:gd name="T23" fmla="*/ 85 h 104"/>
                    <a:gd name="T24" fmla="*/ 23 w 78"/>
                    <a:gd name="T25" fmla="*/ 85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8" h="104">
                      <a:moveTo>
                        <a:pt x="23" y="85"/>
                      </a:moveTo>
                      <a:cubicBezTo>
                        <a:pt x="23" y="85"/>
                        <a:pt x="0" y="66"/>
                        <a:pt x="18" y="31"/>
                      </a:cubicBezTo>
                      <a:cubicBezTo>
                        <a:pt x="31" y="5"/>
                        <a:pt x="45" y="0"/>
                        <a:pt x="45" y="0"/>
                      </a:cubicBezTo>
                      <a:cubicBezTo>
                        <a:pt x="45" y="0"/>
                        <a:pt x="40" y="8"/>
                        <a:pt x="57" y="17"/>
                      </a:cubicBezTo>
                      <a:cubicBezTo>
                        <a:pt x="67" y="22"/>
                        <a:pt x="78" y="40"/>
                        <a:pt x="75" y="57"/>
                      </a:cubicBezTo>
                      <a:cubicBezTo>
                        <a:pt x="71" y="75"/>
                        <a:pt x="70" y="79"/>
                        <a:pt x="70" y="79"/>
                      </a:cubicBezTo>
                      <a:cubicBezTo>
                        <a:pt x="76" y="72"/>
                        <a:pt x="76" y="72"/>
                        <a:pt x="76" y="72"/>
                      </a:cubicBezTo>
                      <a:cubicBezTo>
                        <a:pt x="76" y="72"/>
                        <a:pt x="66" y="96"/>
                        <a:pt x="73" y="104"/>
                      </a:cubicBezTo>
                      <a:cubicBezTo>
                        <a:pt x="69" y="101"/>
                        <a:pt x="66" y="98"/>
                        <a:pt x="62" y="95"/>
                      </a:cubicBezTo>
                      <a:cubicBezTo>
                        <a:pt x="41" y="76"/>
                        <a:pt x="31" y="51"/>
                        <a:pt x="33" y="30"/>
                      </a:cubicBezTo>
                      <a:cubicBezTo>
                        <a:pt x="27" y="50"/>
                        <a:pt x="29" y="77"/>
                        <a:pt x="57" y="104"/>
                      </a:cubicBezTo>
                      <a:cubicBezTo>
                        <a:pt x="48" y="104"/>
                        <a:pt x="31" y="101"/>
                        <a:pt x="19" y="85"/>
                      </a:cubicBezTo>
                      <a:lnTo>
                        <a:pt x="23" y="8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1" name="任意多边形: 形状 30"/>
                <p:cNvSpPr/>
                <p:nvPr/>
              </p:nvSpPr>
              <p:spPr bwMode="auto">
                <a:xfrm>
                  <a:off x="6667772" y="3755875"/>
                  <a:ext cx="525450" cy="501807"/>
                </a:xfrm>
                <a:custGeom>
                  <a:avLst/>
                  <a:gdLst>
                    <a:gd name="T0" fmla="*/ 9 w 93"/>
                    <a:gd name="T1" fmla="*/ 37 h 89"/>
                    <a:gd name="T2" fmla="*/ 52 w 93"/>
                    <a:gd name="T3" fmla="*/ 3 h 89"/>
                    <a:gd name="T4" fmla="*/ 93 w 93"/>
                    <a:gd name="T5" fmla="*/ 9 h 89"/>
                    <a:gd name="T6" fmla="*/ 85 w 93"/>
                    <a:gd name="T7" fmla="*/ 28 h 89"/>
                    <a:gd name="T8" fmla="*/ 60 w 93"/>
                    <a:gd name="T9" fmla="*/ 65 h 89"/>
                    <a:gd name="T10" fmla="*/ 40 w 93"/>
                    <a:gd name="T11" fmla="*/ 73 h 89"/>
                    <a:gd name="T12" fmla="*/ 49 w 93"/>
                    <a:gd name="T13" fmla="*/ 74 h 89"/>
                    <a:gd name="T14" fmla="*/ 21 w 93"/>
                    <a:gd name="T15" fmla="*/ 89 h 89"/>
                    <a:gd name="T16" fmla="*/ 22 w 93"/>
                    <a:gd name="T17" fmla="*/ 74 h 89"/>
                    <a:gd name="T18" fmla="*/ 60 w 93"/>
                    <a:gd name="T19" fmla="*/ 15 h 89"/>
                    <a:gd name="T20" fmla="*/ 12 w 93"/>
                    <a:gd name="T21" fmla="*/ 76 h 89"/>
                    <a:gd name="T22" fmla="*/ 7 w 93"/>
                    <a:gd name="T23" fmla="*/ 33 h 89"/>
                    <a:gd name="T24" fmla="*/ 9 w 93"/>
                    <a:gd name="T25" fmla="*/ 37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3" h="89">
                      <a:moveTo>
                        <a:pt x="9" y="37"/>
                      </a:moveTo>
                      <a:cubicBezTo>
                        <a:pt x="9" y="37"/>
                        <a:pt x="13" y="7"/>
                        <a:pt x="52" y="3"/>
                      </a:cubicBezTo>
                      <a:cubicBezTo>
                        <a:pt x="80" y="0"/>
                        <a:pt x="93" y="9"/>
                        <a:pt x="93" y="9"/>
                      </a:cubicBezTo>
                      <a:cubicBezTo>
                        <a:pt x="93" y="9"/>
                        <a:pt x="83" y="9"/>
                        <a:pt x="85" y="28"/>
                      </a:cubicBezTo>
                      <a:cubicBezTo>
                        <a:pt x="86" y="39"/>
                        <a:pt x="77" y="58"/>
                        <a:pt x="60" y="65"/>
                      </a:cubicBezTo>
                      <a:cubicBezTo>
                        <a:pt x="44" y="71"/>
                        <a:pt x="40" y="73"/>
                        <a:pt x="40" y="73"/>
                      </a:cubicBezTo>
                      <a:cubicBezTo>
                        <a:pt x="49" y="74"/>
                        <a:pt x="49" y="74"/>
                        <a:pt x="49" y="74"/>
                      </a:cubicBezTo>
                      <a:cubicBezTo>
                        <a:pt x="49" y="74"/>
                        <a:pt x="23" y="78"/>
                        <a:pt x="21" y="89"/>
                      </a:cubicBezTo>
                      <a:cubicBezTo>
                        <a:pt x="21" y="84"/>
                        <a:pt x="21" y="79"/>
                        <a:pt x="22" y="74"/>
                      </a:cubicBezTo>
                      <a:cubicBezTo>
                        <a:pt x="27" y="47"/>
                        <a:pt x="42" y="25"/>
                        <a:pt x="60" y="15"/>
                      </a:cubicBezTo>
                      <a:cubicBezTo>
                        <a:pt x="41" y="21"/>
                        <a:pt x="19" y="37"/>
                        <a:pt x="12" y="76"/>
                      </a:cubicBezTo>
                      <a:cubicBezTo>
                        <a:pt x="7" y="68"/>
                        <a:pt x="0" y="52"/>
                        <a:pt x="7" y="33"/>
                      </a:cubicBezTo>
                      <a:lnTo>
                        <a:pt x="9" y="37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2" name="任意多边形: 形状 31"/>
                <p:cNvSpPr/>
                <p:nvPr/>
              </p:nvSpPr>
              <p:spPr bwMode="auto">
                <a:xfrm>
                  <a:off x="6380081" y="2283753"/>
                  <a:ext cx="444612" cy="570775"/>
                </a:xfrm>
                <a:custGeom>
                  <a:avLst/>
                  <a:gdLst>
                    <a:gd name="T0" fmla="*/ 4 w 79"/>
                    <a:gd name="T1" fmla="*/ 55 h 101"/>
                    <a:gd name="T2" fmla="*/ 37 w 79"/>
                    <a:gd name="T3" fmla="*/ 10 h 101"/>
                    <a:gd name="T4" fmla="*/ 77 w 79"/>
                    <a:gd name="T5" fmla="*/ 5 h 101"/>
                    <a:gd name="T6" fmla="*/ 75 w 79"/>
                    <a:gd name="T7" fmla="*/ 25 h 101"/>
                    <a:gd name="T8" fmla="*/ 61 w 79"/>
                    <a:gd name="T9" fmla="*/ 67 h 101"/>
                    <a:gd name="T10" fmla="*/ 43 w 79"/>
                    <a:gd name="T11" fmla="*/ 81 h 101"/>
                    <a:gd name="T12" fmla="*/ 52 w 79"/>
                    <a:gd name="T13" fmla="*/ 80 h 101"/>
                    <a:gd name="T14" fmla="*/ 30 w 79"/>
                    <a:gd name="T15" fmla="*/ 101 h 101"/>
                    <a:gd name="T16" fmla="*/ 27 w 79"/>
                    <a:gd name="T17" fmla="*/ 87 h 101"/>
                    <a:gd name="T18" fmla="*/ 48 w 79"/>
                    <a:gd name="T19" fmla="*/ 20 h 101"/>
                    <a:gd name="T20" fmla="*/ 18 w 79"/>
                    <a:gd name="T21" fmla="*/ 91 h 101"/>
                    <a:gd name="T22" fmla="*/ 1 w 79"/>
                    <a:gd name="T23" fmla="*/ 51 h 101"/>
                    <a:gd name="T24" fmla="*/ 4 w 79"/>
                    <a:gd name="T25" fmla="*/ 55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9" h="101">
                      <a:moveTo>
                        <a:pt x="4" y="55"/>
                      </a:moveTo>
                      <a:cubicBezTo>
                        <a:pt x="4" y="55"/>
                        <a:pt x="0" y="25"/>
                        <a:pt x="37" y="10"/>
                      </a:cubicBezTo>
                      <a:cubicBezTo>
                        <a:pt x="63" y="0"/>
                        <a:pt x="77" y="5"/>
                        <a:pt x="77" y="5"/>
                      </a:cubicBezTo>
                      <a:cubicBezTo>
                        <a:pt x="77" y="5"/>
                        <a:pt x="67" y="7"/>
                        <a:pt x="75" y="25"/>
                      </a:cubicBezTo>
                      <a:cubicBezTo>
                        <a:pt x="79" y="35"/>
                        <a:pt x="76" y="57"/>
                        <a:pt x="61" y="67"/>
                      </a:cubicBezTo>
                      <a:cubicBezTo>
                        <a:pt x="47" y="78"/>
                        <a:pt x="43" y="81"/>
                        <a:pt x="43" y="81"/>
                      </a:cubicBezTo>
                      <a:cubicBezTo>
                        <a:pt x="52" y="80"/>
                        <a:pt x="52" y="80"/>
                        <a:pt x="52" y="80"/>
                      </a:cubicBezTo>
                      <a:cubicBezTo>
                        <a:pt x="52" y="80"/>
                        <a:pt x="29" y="91"/>
                        <a:pt x="30" y="101"/>
                      </a:cubicBezTo>
                      <a:cubicBezTo>
                        <a:pt x="28" y="97"/>
                        <a:pt x="28" y="92"/>
                        <a:pt x="27" y="87"/>
                      </a:cubicBezTo>
                      <a:cubicBezTo>
                        <a:pt x="24" y="59"/>
                        <a:pt x="33" y="34"/>
                        <a:pt x="48" y="20"/>
                      </a:cubicBezTo>
                      <a:cubicBezTo>
                        <a:pt x="30" y="31"/>
                        <a:pt x="14" y="52"/>
                        <a:pt x="18" y="91"/>
                      </a:cubicBezTo>
                      <a:cubicBezTo>
                        <a:pt x="11" y="85"/>
                        <a:pt x="0" y="71"/>
                        <a:pt x="1" y="51"/>
                      </a:cubicBezTo>
                      <a:lnTo>
                        <a:pt x="4" y="5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3" name="任意多边形: 形状 32"/>
                <p:cNvSpPr/>
                <p:nvPr/>
              </p:nvSpPr>
              <p:spPr bwMode="auto">
                <a:xfrm>
                  <a:off x="5476591" y="1646387"/>
                  <a:ext cx="625310" cy="818110"/>
                </a:xfrm>
                <a:custGeom>
                  <a:avLst/>
                  <a:gdLst>
                    <a:gd name="T0" fmla="*/ 15 w 111"/>
                    <a:gd name="T1" fmla="*/ 90 h 145"/>
                    <a:gd name="T2" fmla="*/ 45 w 111"/>
                    <a:gd name="T3" fmla="*/ 21 h 145"/>
                    <a:gd name="T4" fmla="*/ 98 w 111"/>
                    <a:gd name="T5" fmla="*/ 2 h 145"/>
                    <a:gd name="T6" fmla="*/ 101 w 111"/>
                    <a:gd name="T7" fmla="*/ 31 h 145"/>
                    <a:gd name="T8" fmla="*/ 94 w 111"/>
                    <a:gd name="T9" fmla="*/ 91 h 145"/>
                    <a:gd name="T10" fmla="*/ 74 w 111"/>
                    <a:gd name="T11" fmla="*/ 114 h 145"/>
                    <a:gd name="T12" fmla="*/ 86 w 111"/>
                    <a:gd name="T13" fmla="*/ 110 h 145"/>
                    <a:gd name="T14" fmla="*/ 61 w 111"/>
                    <a:gd name="T15" fmla="*/ 145 h 145"/>
                    <a:gd name="T16" fmla="*/ 54 w 111"/>
                    <a:gd name="T17" fmla="*/ 126 h 145"/>
                    <a:gd name="T18" fmla="*/ 63 w 111"/>
                    <a:gd name="T19" fmla="*/ 30 h 145"/>
                    <a:gd name="T20" fmla="*/ 42 w 111"/>
                    <a:gd name="T21" fmla="*/ 134 h 145"/>
                    <a:gd name="T22" fmla="*/ 9 w 111"/>
                    <a:gd name="T23" fmla="*/ 86 h 145"/>
                    <a:gd name="T24" fmla="*/ 15 w 111"/>
                    <a:gd name="T25" fmla="*/ 9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1" h="145">
                      <a:moveTo>
                        <a:pt x="15" y="90"/>
                      </a:moveTo>
                      <a:cubicBezTo>
                        <a:pt x="15" y="90"/>
                        <a:pt x="0" y="50"/>
                        <a:pt x="45" y="21"/>
                      </a:cubicBezTo>
                      <a:cubicBezTo>
                        <a:pt x="78" y="0"/>
                        <a:pt x="98" y="2"/>
                        <a:pt x="98" y="2"/>
                      </a:cubicBezTo>
                      <a:cubicBezTo>
                        <a:pt x="98" y="2"/>
                        <a:pt x="86" y="9"/>
                        <a:pt x="101" y="31"/>
                      </a:cubicBezTo>
                      <a:cubicBezTo>
                        <a:pt x="109" y="43"/>
                        <a:pt x="111" y="72"/>
                        <a:pt x="94" y="91"/>
                      </a:cubicBezTo>
                      <a:cubicBezTo>
                        <a:pt x="78" y="109"/>
                        <a:pt x="74" y="114"/>
                        <a:pt x="74" y="114"/>
                      </a:cubicBezTo>
                      <a:cubicBezTo>
                        <a:pt x="86" y="110"/>
                        <a:pt x="86" y="110"/>
                        <a:pt x="86" y="110"/>
                      </a:cubicBezTo>
                      <a:cubicBezTo>
                        <a:pt x="86" y="110"/>
                        <a:pt x="58" y="131"/>
                        <a:pt x="61" y="145"/>
                      </a:cubicBezTo>
                      <a:cubicBezTo>
                        <a:pt x="59" y="139"/>
                        <a:pt x="56" y="133"/>
                        <a:pt x="54" y="126"/>
                      </a:cubicBezTo>
                      <a:cubicBezTo>
                        <a:pt x="42" y="90"/>
                        <a:pt x="47" y="53"/>
                        <a:pt x="63" y="30"/>
                      </a:cubicBezTo>
                      <a:cubicBezTo>
                        <a:pt x="43" y="50"/>
                        <a:pt x="27" y="84"/>
                        <a:pt x="42" y="134"/>
                      </a:cubicBezTo>
                      <a:cubicBezTo>
                        <a:pt x="32" y="128"/>
                        <a:pt x="14" y="113"/>
                        <a:pt x="9" y="86"/>
                      </a:cubicBezTo>
                      <a:lnTo>
                        <a:pt x="15" y="9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4" name="任意多边形: 形状 33"/>
                <p:cNvSpPr/>
                <p:nvPr/>
              </p:nvSpPr>
              <p:spPr bwMode="auto">
                <a:xfrm>
                  <a:off x="4414888" y="2112809"/>
                  <a:ext cx="629431" cy="522633"/>
                </a:xfrm>
                <a:custGeom>
                  <a:avLst/>
                  <a:gdLst>
                    <a:gd name="T0" fmla="*/ 167 w 196"/>
                    <a:gd name="T1" fmla="*/ 142 h 163"/>
                    <a:gd name="T2" fmla="*/ 170 w 196"/>
                    <a:gd name="T3" fmla="*/ 48 h 163"/>
                    <a:gd name="T4" fmla="*/ 167 w 196"/>
                    <a:gd name="T5" fmla="*/ 57 h 163"/>
                    <a:gd name="T6" fmla="*/ 75 w 196"/>
                    <a:gd name="T7" fmla="*/ 3 h 163"/>
                    <a:gd name="T8" fmla="*/ 0 w 196"/>
                    <a:gd name="T9" fmla="*/ 26 h 163"/>
                    <a:gd name="T10" fmla="*/ 20 w 196"/>
                    <a:gd name="T11" fmla="*/ 60 h 163"/>
                    <a:gd name="T12" fmla="*/ 77 w 196"/>
                    <a:gd name="T13" fmla="*/ 124 h 163"/>
                    <a:gd name="T14" fmla="*/ 119 w 196"/>
                    <a:gd name="T15" fmla="*/ 134 h 163"/>
                    <a:gd name="T16" fmla="*/ 102 w 196"/>
                    <a:gd name="T17" fmla="*/ 139 h 163"/>
                    <a:gd name="T18" fmla="*/ 161 w 196"/>
                    <a:gd name="T19" fmla="*/ 163 h 163"/>
                    <a:gd name="T20" fmla="*/ 81 w 196"/>
                    <a:gd name="T21" fmla="*/ 35 h 163"/>
                    <a:gd name="T22" fmla="*/ 167 w 196"/>
                    <a:gd name="T23" fmla="*/ 142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6" h="163">
                      <a:moveTo>
                        <a:pt x="167" y="142"/>
                      </a:moveTo>
                      <a:cubicBezTo>
                        <a:pt x="167" y="142"/>
                        <a:pt x="196" y="98"/>
                        <a:pt x="170" y="48"/>
                      </a:cubicBezTo>
                      <a:cubicBezTo>
                        <a:pt x="167" y="57"/>
                        <a:pt x="167" y="57"/>
                        <a:pt x="167" y="57"/>
                      </a:cubicBezTo>
                      <a:cubicBezTo>
                        <a:pt x="167" y="57"/>
                        <a:pt x="152" y="0"/>
                        <a:pt x="75" y="3"/>
                      </a:cubicBezTo>
                      <a:cubicBezTo>
                        <a:pt x="21" y="6"/>
                        <a:pt x="0" y="26"/>
                        <a:pt x="0" y="26"/>
                      </a:cubicBezTo>
                      <a:cubicBezTo>
                        <a:pt x="0" y="26"/>
                        <a:pt x="19" y="23"/>
                        <a:pt x="20" y="60"/>
                      </a:cubicBezTo>
                      <a:cubicBezTo>
                        <a:pt x="21" y="81"/>
                        <a:pt x="43" y="116"/>
                        <a:pt x="77" y="124"/>
                      </a:cubicBezTo>
                      <a:cubicBezTo>
                        <a:pt x="111" y="131"/>
                        <a:pt x="119" y="134"/>
                        <a:pt x="119" y="134"/>
                      </a:cubicBezTo>
                      <a:cubicBezTo>
                        <a:pt x="102" y="139"/>
                        <a:pt x="102" y="139"/>
                        <a:pt x="102" y="139"/>
                      </a:cubicBezTo>
                      <a:cubicBezTo>
                        <a:pt x="102" y="139"/>
                        <a:pt x="159" y="140"/>
                        <a:pt x="161" y="163"/>
                      </a:cubicBezTo>
                      <a:cubicBezTo>
                        <a:pt x="161" y="163"/>
                        <a:pt x="157" y="56"/>
                        <a:pt x="81" y="35"/>
                      </a:cubicBezTo>
                      <a:cubicBezTo>
                        <a:pt x="81" y="35"/>
                        <a:pt x="153" y="45"/>
                        <a:pt x="167" y="14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5" name="任意多边形: 形状 34"/>
                <p:cNvSpPr/>
                <p:nvPr/>
              </p:nvSpPr>
              <p:spPr bwMode="auto">
                <a:xfrm rot="1801016" flipH="1">
                  <a:off x="5707121" y="3603302"/>
                  <a:ext cx="808272" cy="607747"/>
                </a:xfrm>
                <a:custGeom>
                  <a:avLst/>
                  <a:gdLst>
                    <a:gd name="T0" fmla="*/ 9 w 246"/>
                    <a:gd name="T1" fmla="*/ 121 h 185"/>
                    <a:gd name="T2" fmla="*/ 73 w 246"/>
                    <a:gd name="T3" fmla="*/ 31 h 185"/>
                    <a:gd name="T4" fmla="*/ 69 w 246"/>
                    <a:gd name="T5" fmla="*/ 42 h 185"/>
                    <a:gd name="T6" fmla="*/ 192 w 246"/>
                    <a:gd name="T7" fmla="*/ 58 h 185"/>
                    <a:gd name="T8" fmla="*/ 246 w 246"/>
                    <a:gd name="T9" fmla="*/ 133 h 185"/>
                    <a:gd name="T10" fmla="*/ 203 w 246"/>
                    <a:gd name="T11" fmla="*/ 150 h 185"/>
                    <a:gd name="T12" fmla="*/ 105 w 246"/>
                    <a:gd name="T13" fmla="*/ 168 h 185"/>
                    <a:gd name="T14" fmla="*/ 59 w 246"/>
                    <a:gd name="T15" fmla="*/ 147 h 185"/>
                    <a:gd name="T16" fmla="*/ 71 w 246"/>
                    <a:gd name="T17" fmla="*/ 164 h 185"/>
                    <a:gd name="T18" fmla="*/ 0 w 246"/>
                    <a:gd name="T19" fmla="*/ 145 h 185"/>
                    <a:gd name="T20" fmla="*/ 165 w 246"/>
                    <a:gd name="T21" fmla="*/ 83 h 185"/>
                    <a:gd name="T22" fmla="*/ 9 w 246"/>
                    <a:gd name="T23" fmla="*/ 121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6" h="185">
                      <a:moveTo>
                        <a:pt x="9" y="121"/>
                      </a:moveTo>
                      <a:cubicBezTo>
                        <a:pt x="9" y="121"/>
                        <a:pt x="14" y="59"/>
                        <a:pt x="73" y="31"/>
                      </a:cubicBezTo>
                      <a:cubicBezTo>
                        <a:pt x="69" y="42"/>
                        <a:pt x="69" y="42"/>
                        <a:pt x="69" y="42"/>
                      </a:cubicBezTo>
                      <a:cubicBezTo>
                        <a:pt x="69" y="42"/>
                        <a:pt x="124" y="0"/>
                        <a:pt x="192" y="58"/>
                      </a:cubicBezTo>
                      <a:cubicBezTo>
                        <a:pt x="241" y="99"/>
                        <a:pt x="246" y="133"/>
                        <a:pt x="246" y="133"/>
                      </a:cubicBezTo>
                      <a:cubicBezTo>
                        <a:pt x="246" y="133"/>
                        <a:pt x="230" y="116"/>
                        <a:pt x="203" y="150"/>
                      </a:cubicBezTo>
                      <a:cubicBezTo>
                        <a:pt x="187" y="169"/>
                        <a:pt x="142" y="185"/>
                        <a:pt x="105" y="168"/>
                      </a:cubicBezTo>
                      <a:cubicBezTo>
                        <a:pt x="68" y="151"/>
                        <a:pt x="59" y="147"/>
                        <a:pt x="59" y="147"/>
                      </a:cubicBezTo>
                      <a:cubicBezTo>
                        <a:pt x="71" y="164"/>
                        <a:pt x="71" y="164"/>
                        <a:pt x="71" y="164"/>
                      </a:cubicBezTo>
                      <a:cubicBezTo>
                        <a:pt x="71" y="164"/>
                        <a:pt x="17" y="124"/>
                        <a:pt x="0" y="145"/>
                      </a:cubicBezTo>
                      <a:cubicBezTo>
                        <a:pt x="0" y="145"/>
                        <a:pt x="79" y="49"/>
                        <a:pt x="165" y="83"/>
                      </a:cubicBezTo>
                      <a:cubicBezTo>
                        <a:pt x="165" y="83"/>
                        <a:pt x="91" y="41"/>
                        <a:pt x="9" y="12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1622896" y="2300333"/>
              <a:ext cx="2386516" cy="1120321"/>
              <a:chOff x="1622896" y="2300333"/>
              <a:chExt cx="2386516" cy="1120321"/>
            </a:xfrm>
          </p:grpSpPr>
          <p:sp>
            <p:nvSpPr>
              <p:cNvPr id="18" name="文本框 17"/>
              <p:cNvSpPr txBox="1"/>
              <p:nvPr/>
            </p:nvSpPr>
            <p:spPr bwMode="auto">
              <a:xfrm>
                <a:off x="1622896" y="2300333"/>
                <a:ext cx="2386516" cy="45300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 bwMode="auto">
              <a:xfrm>
                <a:off x="1622896" y="2753336"/>
                <a:ext cx="2386516" cy="66731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  <a:endParaRPr lang="zh-CN" altLang="en-US" sz="10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042082" y="2300333"/>
              <a:ext cx="2386516" cy="1120321"/>
              <a:chOff x="1622896" y="2300333"/>
              <a:chExt cx="2386516" cy="1120321"/>
            </a:xfrm>
          </p:grpSpPr>
          <p:sp>
            <p:nvSpPr>
              <p:cNvPr id="16" name="文本框 15"/>
              <p:cNvSpPr txBox="1"/>
              <p:nvPr/>
            </p:nvSpPr>
            <p:spPr bwMode="auto">
              <a:xfrm>
                <a:off x="1622896" y="2300333"/>
                <a:ext cx="2386516" cy="45300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 bwMode="auto">
              <a:xfrm>
                <a:off x="1622896" y="2753336"/>
                <a:ext cx="2386516" cy="66731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  <a:endParaRPr lang="zh-CN" altLang="en-US" sz="10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642042" y="4455621"/>
              <a:ext cx="2386516" cy="1120321"/>
              <a:chOff x="1622896" y="2300333"/>
              <a:chExt cx="2386516" cy="1120321"/>
            </a:xfrm>
          </p:grpSpPr>
          <p:sp>
            <p:nvSpPr>
              <p:cNvPr id="14" name="文本框 13"/>
              <p:cNvSpPr txBox="1"/>
              <p:nvPr/>
            </p:nvSpPr>
            <p:spPr bwMode="auto">
              <a:xfrm>
                <a:off x="1622896" y="2300333"/>
                <a:ext cx="2386516" cy="45300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 bwMode="auto">
              <a:xfrm>
                <a:off x="1622896" y="2753336"/>
                <a:ext cx="2386516" cy="66731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  <a:endParaRPr lang="zh-CN" altLang="en-US" sz="10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182025" y="4450263"/>
              <a:ext cx="2386516" cy="1120321"/>
              <a:chOff x="1622896" y="2300333"/>
              <a:chExt cx="2386516" cy="1120321"/>
            </a:xfrm>
          </p:grpSpPr>
          <p:sp>
            <p:nvSpPr>
              <p:cNvPr id="12" name="文本框 11"/>
              <p:cNvSpPr txBox="1"/>
              <p:nvPr/>
            </p:nvSpPr>
            <p:spPr bwMode="auto">
              <a:xfrm>
                <a:off x="1622896" y="2300333"/>
                <a:ext cx="2386516" cy="45300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 bwMode="auto">
              <a:xfrm>
                <a:off x="1622896" y="2753336"/>
                <a:ext cx="2386516" cy="66731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  <a:endParaRPr lang="zh-CN" altLang="en-US" sz="1000" b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44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6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7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8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9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4" b="34396"/>
          <a:stretch>
            <a:fillRect/>
          </a:stretch>
        </p:blipFill>
        <p:spPr>
          <a:xfrm>
            <a:off x="4866290" y="-27384"/>
            <a:ext cx="7325710" cy="68580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-29560" y="-27384"/>
            <a:ext cx="7325710" cy="6858000"/>
          </a:xfrm>
          <a:custGeom>
            <a:avLst/>
            <a:gdLst>
              <a:gd name="connsiteX0" fmla="*/ 0 w 3331779"/>
              <a:gd name="connsiteY0" fmla="*/ 0 h 5968930"/>
              <a:gd name="connsiteX1" fmla="*/ 2209800 w 3331779"/>
              <a:gd name="connsiteY1" fmla="*/ 0 h 5968930"/>
              <a:gd name="connsiteX2" fmla="*/ 3331779 w 3331779"/>
              <a:gd name="connsiteY2" fmla="*/ 5968930 h 5968930"/>
              <a:gd name="connsiteX3" fmla="*/ 0 w 3331779"/>
              <a:gd name="connsiteY3" fmla="*/ 5968930 h 596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1779" h="5968930">
                <a:moveTo>
                  <a:pt x="0" y="0"/>
                </a:moveTo>
                <a:lnTo>
                  <a:pt x="2209800" y="0"/>
                </a:lnTo>
                <a:lnTo>
                  <a:pt x="3331779" y="5968930"/>
                </a:lnTo>
                <a:lnTo>
                  <a:pt x="0" y="59689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7368" y="3717032"/>
            <a:ext cx="7560840" cy="3073787"/>
            <a:chOff x="182202" y="2255577"/>
            <a:chExt cx="7560840" cy="3073787"/>
          </a:xfrm>
        </p:grpSpPr>
        <p:sp>
          <p:nvSpPr>
            <p:cNvPr id="7" name="文本框 6"/>
            <p:cNvSpPr txBox="1"/>
            <p:nvPr/>
          </p:nvSpPr>
          <p:spPr>
            <a:xfrm>
              <a:off x="182202" y="2255577"/>
              <a:ext cx="5913798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0" dirty="0">
                  <a:solidFill>
                    <a:schemeClr val="tx2"/>
                  </a:solidFill>
                </a:rPr>
                <a:t>PART 05 </a:t>
              </a:r>
              <a:endParaRPr lang="zh-CN" altLang="en-US" sz="11500" dirty="0">
                <a:solidFill>
                  <a:schemeClr val="tx2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2202" y="4129035"/>
              <a:ext cx="75608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tx2"/>
                  </a:solidFill>
                </a:rPr>
                <a:t>私人定制部分（</a:t>
              </a:r>
              <a:r>
                <a:rPr lang="en-US" altLang="zh-CN" sz="3600" b="1" dirty="0">
                  <a:solidFill>
                    <a:schemeClr val="tx2"/>
                  </a:solidFill>
                </a:rPr>
                <a:t>private reservations</a:t>
              </a:r>
              <a:r>
                <a:rPr lang="zh-CN" altLang="en-US" sz="3600" b="1" dirty="0">
                  <a:solidFill>
                    <a:schemeClr val="tx2"/>
                  </a:solidFill>
                </a:rPr>
                <a:t>）</a:t>
              </a:r>
              <a:endParaRPr lang="zh-CN" altLang="en-US" sz="3600" b="1" dirty="0">
                <a:solidFill>
                  <a:schemeClr val="tx2"/>
                </a:solidFill>
              </a:endParaRPr>
            </a:p>
            <a:p>
              <a:pPr algn="dist"/>
              <a:endParaRPr lang="zh-CN" altLang="en-US" sz="36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3250" advTm="0">
        <p15:prstTrans prst="origami"/>
      </p:transition>
    </mc:Choice>
    <mc:Fallback>
      <p:transition spd="slow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503962" y="1269513"/>
            <a:ext cx="9970903" cy="4751774"/>
            <a:chOff x="1503962" y="1269514"/>
            <a:chExt cx="9970903" cy="4751774"/>
          </a:xfrm>
        </p:grpSpPr>
        <p:grpSp>
          <p:nvGrpSpPr>
            <p:cNvPr id="3" name="组合 2"/>
            <p:cNvGrpSpPr/>
            <p:nvPr/>
          </p:nvGrpSpPr>
          <p:grpSpPr>
            <a:xfrm>
              <a:off x="1503962" y="1269514"/>
              <a:ext cx="4597624" cy="4751774"/>
              <a:chOff x="849666" y="1269514"/>
              <a:chExt cx="4597624" cy="4751774"/>
            </a:xfrm>
          </p:grpSpPr>
          <p:sp>
            <p:nvSpPr>
              <p:cNvPr id="19" name="弧形 18"/>
              <p:cNvSpPr/>
              <p:nvPr/>
            </p:nvSpPr>
            <p:spPr>
              <a:xfrm>
                <a:off x="849666" y="1433424"/>
                <a:ext cx="4587864" cy="4587864"/>
              </a:xfrm>
              <a:prstGeom prst="arc">
                <a:avLst>
                  <a:gd name="adj1" fmla="val 20230496"/>
                  <a:gd name="adj2" fmla="val 21370915"/>
                </a:avLst>
              </a:prstGeom>
              <a:noFill/>
              <a:ln w="28575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弧形 19"/>
              <p:cNvSpPr/>
              <p:nvPr/>
            </p:nvSpPr>
            <p:spPr>
              <a:xfrm>
                <a:off x="859426" y="1433424"/>
                <a:ext cx="4587864" cy="4587864"/>
              </a:xfrm>
              <a:prstGeom prst="arc">
                <a:avLst>
                  <a:gd name="adj1" fmla="val 43325"/>
                  <a:gd name="adj2" fmla="val 3696807"/>
                </a:avLst>
              </a:prstGeom>
              <a:noFill/>
              <a:ln w="28575" cap="rnd">
                <a:solidFill>
                  <a:schemeClr val="accent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155689" y="1729688"/>
                <a:ext cx="3995334" cy="399533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511761" y="2085760"/>
                <a:ext cx="3283189" cy="328318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871473" y="2445471"/>
                <a:ext cx="2563766" cy="25637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172453" y="2759926"/>
                <a:ext cx="1934857" cy="193485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2437092" y="3024566"/>
                <a:ext cx="1405578" cy="140557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665468" y="3252941"/>
                <a:ext cx="948827" cy="94882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99637" y="3487111"/>
                <a:ext cx="480488" cy="48048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 rot="18972328" flipH="1">
                <a:off x="1710884" y="1269514"/>
                <a:ext cx="907690" cy="2899257"/>
                <a:chOff x="943993" y="1899821"/>
                <a:chExt cx="584445" cy="1866782"/>
              </a:xfrm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30" name="任意多边形: 形状 29"/>
                <p:cNvSpPr/>
                <p:nvPr/>
              </p:nvSpPr>
              <p:spPr>
                <a:xfrm>
                  <a:off x="1186649" y="1973314"/>
                  <a:ext cx="44388" cy="1793289"/>
                </a:xfrm>
                <a:custGeom>
                  <a:avLst/>
                  <a:gdLst>
                    <a:gd name="connsiteX0" fmla="*/ 44388 w 44388"/>
                    <a:gd name="connsiteY0" fmla="*/ 0 h 1793289"/>
                    <a:gd name="connsiteX1" fmla="*/ 44388 w 44388"/>
                    <a:gd name="connsiteY1" fmla="*/ 1793289 h 1793289"/>
                    <a:gd name="connsiteX2" fmla="*/ 0 w 44388"/>
                    <a:gd name="connsiteY2" fmla="*/ 1748901 h 1793289"/>
                    <a:gd name="connsiteX3" fmla="*/ 0 w 44388"/>
                    <a:gd name="connsiteY3" fmla="*/ 44388 h 1793289"/>
                    <a:gd name="connsiteX4" fmla="*/ 44388 w 44388"/>
                    <a:gd name="connsiteY4" fmla="*/ 0 h 1793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88" h="1793289">
                      <a:moveTo>
                        <a:pt x="44388" y="0"/>
                      </a:moveTo>
                      <a:lnTo>
                        <a:pt x="44388" y="1793289"/>
                      </a:lnTo>
                      <a:cubicBezTo>
                        <a:pt x="19873" y="1793289"/>
                        <a:pt x="0" y="1773416"/>
                        <a:pt x="0" y="1748901"/>
                      </a:cubicBezTo>
                      <a:lnTo>
                        <a:pt x="0" y="44388"/>
                      </a:lnTo>
                      <a:cubicBezTo>
                        <a:pt x="0" y="19873"/>
                        <a:pt x="19873" y="0"/>
                        <a:pt x="4438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1" name="任意多边形: 形状 30"/>
                <p:cNvSpPr/>
                <p:nvPr/>
              </p:nvSpPr>
              <p:spPr>
                <a:xfrm flipH="1">
                  <a:off x="1231038" y="1973313"/>
                  <a:ext cx="44388" cy="1793289"/>
                </a:xfrm>
                <a:custGeom>
                  <a:avLst/>
                  <a:gdLst>
                    <a:gd name="connsiteX0" fmla="*/ 44388 w 44388"/>
                    <a:gd name="connsiteY0" fmla="*/ 0 h 1793289"/>
                    <a:gd name="connsiteX1" fmla="*/ 44388 w 44388"/>
                    <a:gd name="connsiteY1" fmla="*/ 1793289 h 1793289"/>
                    <a:gd name="connsiteX2" fmla="*/ 0 w 44388"/>
                    <a:gd name="connsiteY2" fmla="*/ 1748901 h 1793289"/>
                    <a:gd name="connsiteX3" fmla="*/ 0 w 44388"/>
                    <a:gd name="connsiteY3" fmla="*/ 44388 h 1793289"/>
                    <a:gd name="connsiteX4" fmla="*/ 44388 w 44388"/>
                    <a:gd name="connsiteY4" fmla="*/ 0 h 1793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88" h="1793289">
                      <a:moveTo>
                        <a:pt x="44388" y="0"/>
                      </a:moveTo>
                      <a:lnTo>
                        <a:pt x="44388" y="1793289"/>
                      </a:lnTo>
                      <a:cubicBezTo>
                        <a:pt x="19873" y="1793289"/>
                        <a:pt x="0" y="1773416"/>
                        <a:pt x="0" y="1748901"/>
                      </a:cubicBezTo>
                      <a:lnTo>
                        <a:pt x="0" y="44388"/>
                      </a:lnTo>
                      <a:cubicBezTo>
                        <a:pt x="0" y="19873"/>
                        <a:pt x="19873" y="0"/>
                        <a:pt x="4438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2" name="平行四边形 31"/>
                <p:cNvSpPr/>
                <p:nvPr/>
              </p:nvSpPr>
              <p:spPr>
                <a:xfrm rot="16200000" flipV="1">
                  <a:off x="1159899" y="1993153"/>
                  <a:ext cx="461872" cy="275207"/>
                </a:xfrm>
                <a:prstGeom prst="parallelogram">
                  <a:avLst>
                    <a:gd name="adj" fmla="val 5775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3" name="平行四边形 32"/>
                <p:cNvSpPr/>
                <p:nvPr/>
              </p:nvSpPr>
              <p:spPr>
                <a:xfrm rot="5400000" flipH="1" flipV="1">
                  <a:off x="834385" y="2009429"/>
                  <a:ext cx="461872" cy="242655"/>
                </a:xfrm>
                <a:prstGeom prst="parallelogram">
                  <a:avLst>
                    <a:gd name="adj" fmla="val 6507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</p:grpSp>
          <p:sp>
            <p:nvSpPr>
              <p:cNvPr id="29" name="弧形 28"/>
              <p:cNvSpPr/>
              <p:nvPr/>
            </p:nvSpPr>
            <p:spPr>
              <a:xfrm>
                <a:off x="849666" y="1433424"/>
                <a:ext cx="4587864" cy="4587864"/>
              </a:xfrm>
              <a:prstGeom prst="arc">
                <a:avLst>
                  <a:gd name="adj1" fmla="val 19067119"/>
                  <a:gd name="adj2" fmla="val 19881577"/>
                </a:avLst>
              </a:prstGeom>
              <a:noFill/>
              <a:ln w="28575" cap="rnd">
                <a:solidFill>
                  <a:schemeClr val="accent3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7310573" y="5115204"/>
              <a:ext cx="525206" cy="493332"/>
              <a:chOff x="2824761" y="1419473"/>
              <a:chExt cx="496888" cy="466725"/>
            </a:xfrm>
            <a:solidFill>
              <a:schemeClr val="accent4"/>
            </a:solidFill>
          </p:grpSpPr>
          <p:sp>
            <p:nvSpPr>
              <p:cNvPr id="17" name="椭圆 16"/>
              <p:cNvSpPr/>
              <p:nvPr/>
            </p:nvSpPr>
            <p:spPr bwMode="auto">
              <a:xfrm>
                <a:off x="3066061" y="1676648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" name="任意多边形: 形状 17"/>
              <p:cNvSpPr/>
              <p:nvPr/>
            </p:nvSpPr>
            <p:spPr bwMode="auto">
              <a:xfrm>
                <a:off x="2824761" y="1419473"/>
                <a:ext cx="496888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4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6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6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5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7" y="124"/>
                      <a:pt x="116" y="115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7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7"/>
                      <a:pt x="106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3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30"/>
                      <a:pt x="8" y="26"/>
                      <a:pt x="8" y="22"/>
                    </a:cubicBezTo>
                    <a:cubicBezTo>
                      <a:pt x="8" y="15"/>
                      <a:pt x="15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6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5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3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7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4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6" y="88"/>
                      <a:pt x="60" y="83"/>
                      <a:pt x="60" y="76"/>
                    </a:cubicBezTo>
                    <a:cubicBezTo>
                      <a:pt x="60" y="70"/>
                      <a:pt x="66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1" y="64"/>
                      <a:pt x="113" y="63"/>
                      <a:pt x="115" y="61"/>
                    </a:cubicBezTo>
                    <a:cubicBezTo>
                      <a:pt x="115" y="61"/>
                      <a:pt x="116" y="60"/>
                      <a:pt x="116" y="59"/>
                    </a:cubicBezTo>
                    <a:cubicBezTo>
                      <a:pt x="116" y="59"/>
                      <a:pt x="116" y="59"/>
                      <a:pt x="116" y="59"/>
                    </a:cubicBezTo>
                    <a:cubicBezTo>
                      <a:pt x="119" y="63"/>
                      <a:pt x="120" y="67"/>
                      <a:pt x="120" y="72"/>
                    </a:cubicBezTo>
                    <a:cubicBezTo>
                      <a:pt x="120" y="79"/>
                      <a:pt x="118" y="84"/>
                      <a:pt x="11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256061" y="4029178"/>
              <a:ext cx="508431" cy="510108"/>
              <a:chOff x="1567461" y="2198935"/>
              <a:chExt cx="481013" cy="482600"/>
            </a:xfrm>
            <a:solidFill>
              <a:schemeClr val="accent3"/>
            </a:solidFill>
          </p:grpSpPr>
          <p:sp>
            <p:nvSpPr>
              <p:cNvPr id="14" name="任意多边形: 形状 13"/>
              <p:cNvSpPr/>
              <p:nvPr/>
            </p:nvSpPr>
            <p:spPr bwMode="auto">
              <a:xfrm>
                <a:off x="1567461" y="2198935"/>
                <a:ext cx="481013" cy="482600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2 h 128"/>
                  <a:gd name="T18" fmla="*/ 15 w 128"/>
                  <a:gd name="T19" fmla="*/ 22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2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8 w 128"/>
                  <a:gd name="T37" fmla="*/ 128 h 128"/>
                  <a:gd name="T38" fmla="*/ 77 w 128"/>
                  <a:gd name="T39" fmla="*/ 121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1 w 128"/>
                  <a:gd name="T49" fmla="*/ 77 h 128"/>
                  <a:gd name="T50" fmla="*/ 128 w 128"/>
                  <a:gd name="T51" fmla="*/ 58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0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8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6 h 128"/>
                  <a:gd name="T82" fmla="*/ 20 w 128"/>
                  <a:gd name="T83" fmla="*/ 28 h 128"/>
                  <a:gd name="T84" fmla="*/ 39 w 128"/>
                  <a:gd name="T85" fmla="*/ 27 h 128"/>
                  <a:gd name="T86" fmla="*/ 46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0 h 128"/>
                  <a:gd name="T98" fmla="*/ 100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8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1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29"/>
                      <a:pt x="116" y="25"/>
                      <a:pt x="113" y="22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2"/>
                      <a:pt x="100" y="12"/>
                    </a:cubicBezTo>
                    <a:cubicBezTo>
                      <a:pt x="98" y="12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1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6" y="3"/>
                      <a:pt x="73" y="0"/>
                      <a:pt x="69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2"/>
                      <a:pt x="28" y="12"/>
                    </a:cubicBezTo>
                    <a:cubicBezTo>
                      <a:pt x="26" y="12"/>
                      <a:pt x="24" y="13"/>
                      <a:pt x="22" y="15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2" y="25"/>
                      <a:pt x="12" y="29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6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1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1"/>
                      <a:pt x="51" y="121"/>
                      <a:pt x="51" y="121"/>
                    </a:cubicBezTo>
                    <a:cubicBezTo>
                      <a:pt x="51" y="125"/>
                      <a:pt x="55" y="128"/>
                      <a:pt x="58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6" y="125"/>
                      <a:pt x="77" y="121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1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1"/>
                      <a:pt x="109" y="80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5" y="76"/>
                      <a:pt x="128" y="73"/>
                      <a:pt x="128" y="69"/>
                    </a:cubicBezTo>
                    <a:cubicBezTo>
                      <a:pt x="128" y="58"/>
                      <a:pt x="128" y="58"/>
                      <a:pt x="128" y="58"/>
                    </a:cubicBezTo>
                    <a:cubicBezTo>
                      <a:pt x="128" y="55"/>
                      <a:pt x="125" y="51"/>
                      <a:pt x="121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8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0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0"/>
                      <a:pt x="89" y="100"/>
                      <a:pt x="89" y="100"/>
                    </a:cubicBezTo>
                    <a:cubicBezTo>
                      <a:pt x="88" y="99"/>
                      <a:pt x="86" y="99"/>
                      <a:pt x="85" y="99"/>
                    </a:cubicBezTo>
                    <a:cubicBezTo>
                      <a:pt x="84" y="99"/>
                      <a:pt x="82" y="99"/>
                      <a:pt x="81" y="100"/>
                    </a:cubicBezTo>
                    <a:cubicBezTo>
                      <a:pt x="80" y="101"/>
                      <a:pt x="78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5" y="105"/>
                      <a:pt x="53" y="103"/>
                      <a:pt x="51" y="102"/>
                    </a:cubicBezTo>
                    <a:cubicBezTo>
                      <a:pt x="49" y="101"/>
                      <a:pt x="48" y="101"/>
                      <a:pt x="46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1" y="99"/>
                      <a:pt x="40" y="99"/>
                      <a:pt x="39" y="100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8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5"/>
                      <a:pt x="25" y="53"/>
                      <a:pt x="26" y="51"/>
                    </a:cubicBezTo>
                    <a:cubicBezTo>
                      <a:pt x="27" y="49"/>
                      <a:pt x="27" y="48"/>
                      <a:pt x="28" y="46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1" y="29"/>
                      <a:pt x="43" y="29"/>
                    </a:cubicBezTo>
                    <a:cubicBezTo>
                      <a:pt x="44" y="29"/>
                      <a:pt x="45" y="28"/>
                      <a:pt x="46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3" y="25"/>
                      <a:pt x="55" y="23"/>
                      <a:pt x="56" y="20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8" y="27"/>
                      <a:pt x="80" y="27"/>
                      <a:pt x="81" y="28"/>
                    </a:cubicBezTo>
                    <a:cubicBezTo>
                      <a:pt x="82" y="28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0"/>
                      <a:pt x="100" y="20"/>
                      <a:pt x="100" y="20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99" y="41"/>
                      <a:pt x="99" y="44"/>
                      <a:pt x="100" y="46"/>
                    </a:cubicBezTo>
                    <a:cubicBezTo>
                      <a:pt x="100" y="48"/>
                      <a:pt x="101" y="49"/>
                      <a:pt x="102" y="51"/>
                    </a:cubicBezTo>
                    <a:cubicBezTo>
                      <a:pt x="103" y="53"/>
                      <a:pt x="105" y="55"/>
                      <a:pt x="108" y="56"/>
                    </a:cubicBezTo>
                    <a:cubicBezTo>
                      <a:pt x="120" y="58"/>
                      <a:pt x="120" y="58"/>
                      <a:pt x="120" y="58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" name="任意多边形: 形状 14"/>
              <p:cNvSpPr/>
              <p:nvPr/>
            </p:nvSpPr>
            <p:spPr bwMode="auto">
              <a:xfrm>
                <a:off x="1702398" y="2335460"/>
                <a:ext cx="209550" cy="211137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2 h 56"/>
                  <a:gd name="T12" fmla="*/ 3 w 56"/>
                  <a:gd name="T13" fmla="*/ 28 h 56"/>
                  <a:gd name="T14" fmla="*/ 28 w 56"/>
                  <a:gd name="T15" fmla="*/ 3 h 56"/>
                  <a:gd name="T16" fmla="*/ 52 w 56"/>
                  <a:gd name="T17" fmla="*/ 28 h 56"/>
                  <a:gd name="T18" fmla="*/ 28 w 56"/>
                  <a:gd name="T19" fmla="*/ 5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2" y="0"/>
                      <a:pt x="0" y="12"/>
                      <a:pt x="0" y="28"/>
                    </a:cubicBez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2"/>
                      <a:pt x="43" y="0"/>
                      <a:pt x="28" y="0"/>
                    </a:cubicBezTo>
                    <a:close/>
                    <a:moveTo>
                      <a:pt x="28" y="52"/>
                    </a:moveTo>
                    <a:cubicBezTo>
                      <a:pt x="14" y="52"/>
                      <a:pt x="3" y="41"/>
                      <a:pt x="3" y="28"/>
                    </a:cubicBezTo>
                    <a:cubicBezTo>
                      <a:pt x="3" y="14"/>
                      <a:pt x="14" y="3"/>
                      <a:pt x="28" y="3"/>
                    </a:cubicBezTo>
                    <a:cubicBezTo>
                      <a:pt x="41" y="3"/>
                      <a:pt x="52" y="14"/>
                      <a:pt x="52" y="28"/>
                    </a:cubicBezTo>
                    <a:cubicBezTo>
                      <a:pt x="52" y="41"/>
                      <a:pt x="41" y="52"/>
                      <a:pt x="2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6" name="任意多边形: 形状 15"/>
              <p:cNvSpPr/>
              <p:nvPr/>
            </p:nvSpPr>
            <p:spPr bwMode="auto">
              <a:xfrm>
                <a:off x="1746848" y="2379910"/>
                <a:ext cx="120650" cy="120650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2" y="4"/>
                      <a:pt x="28" y="9"/>
                      <a:pt x="28" y="16"/>
                    </a:cubicBezTo>
                    <a:cubicBezTo>
                      <a:pt x="28" y="23"/>
                      <a:pt x="22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6" name="任意多边形: 形状 5"/>
            <p:cNvSpPr/>
            <p:nvPr/>
          </p:nvSpPr>
          <p:spPr bwMode="auto">
            <a:xfrm>
              <a:off x="7239282" y="2943161"/>
              <a:ext cx="525210" cy="510108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6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1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1 w 132"/>
                <a:gd name="T33" fmla="*/ 64 h 128"/>
                <a:gd name="T34" fmla="*/ 80 w 132"/>
                <a:gd name="T35" fmla="*/ 28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5 h 128"/>
                <a:gd name="T44" fmla="*/ 36 w 132"/>
                <a:gd name="T45" fmla="*/ 114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6 w 132"/>
                <a:gd name="T53" fmla="*/ 114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7"/>
                    <a:pt x="58" y="116"/>
                    <a:pt x="60" y="114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32" y="41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1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8"/>
                    <a:pt x="56" y="76"/>
                    <a:pt x="54" y="74"/>
                  </a:cubicBezTo>
                  <a:cubicBezTo>
                    <a:pt x="52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5" y="38"/>
                    <a:pt x="96" y="40"/>
                    <a:pt x="98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5" y="64"/>
                    <a:pt x="31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8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19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9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5"/>
                  </a:cubicBezTo>
                  <a:lnTo>
                    <a:pt x="17" y="119"/>
                  </a:lnTo>
                  <a:close/>
                  <a:moveTo>
                    <a:pt x="36" y="114"/>
                  </a:moveTo>
                  <a:cubicBezTo>
                    <a:pt x="36" y="109"/>
                    <a:pt x="33" y="103"/>
                    <a:pt x="29" y="99"/>
                  </a:cubicBezTo>
                  <a:cubicBezTo>
                    <a:pt x="25" y="95"/>
                    <a:pt x="19" y="92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0"/>
                    <a:pt x="50" y="111"/>
                  </a:cubicBezTo>
                  <a:lnTo>
                    <a:pt x="36" y="114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8" y="43"/>
                    <a:pt x="104" y="36"/>
                    <a:pt x="98" y="30"/>
                  </a:cubicBezTo>
                  <a:cubicBezTo>
                    <a:pt x="92" y="23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9" y="43"/>
                    <a:pt x="115" y="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327377" y="1858821"/>
              <a:ext cx="349021" cy="508431"/>
              <a:chOff x="4174136" y="3762623"/>
              <a:chExt cx="330200" cy="481012"/>
            </a:xfrm>
            <a:solidFill>
              <a:schemeClr val="accent1"/>
            </a:solidFill>
          </p:grpSpPr>
          <p:sp>
            <p:nvSpPr>
              <p:cNvPr id="12" name="任意多边形: 形状 11"/>
              <p:cNvSpPr/>
              <p:nvPr/>
            </p:nvSpPr>
            <p:spPr bwMode="auto">
              <a:xfrm>
                <a:off x="4174136" y="3762623"/>
                <a:ext cx="330200" cy="481012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5 w 88"/>
                  <a:gd name="T15" fmla="*/ 109 h 128"/>
                  <a:gd name="T16" fmla="*/ 35 w 88"/>
                  <a:gd name="T17" fmla="*/ 111 h 128"/>
                  <a:gd name="T18" fmla="*/ 32 w 88"/>
                  <a:gd name="T19" fmla="*/ 103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5 w 88"/>
                  <a:gd name="T27" fmla="*/ 109 h 128"/>
                  <a:gd name="T28" fmla="*/ 31 w 88"/>
                  <a:gd name="T29" fmla="*/ 99 h 128"/>
                  <a:gd name="T30" fmla="*/ 29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99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6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70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19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4"/>
                      <a:pt x="27" y="128"/>
                      <a:pt x="44" y="128"/>
                    </a:cubicBezTo>
                    <a:cubicBezTo>
                      <a:pt x="61" y="128"/>
                      <a:pt x="60" y="114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19"/>
                      <a:pt x="68" y="0"/>
                      <a:pt x="44" y="0"/>
                    </a:cubicBezTo>
                    <a:close/>
                    <a:moveTo>
                      <a:pt x="55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3"/>
                    </a:cubicBezTo>
                    <a:cubicBezTo>
                      <a:pt x="32" y="103"/>
                      <a:pt x="32" y="103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1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5" y="109"/>
                    </a:cubicBezTo>
                    <a:close/>
                    <a:moveTo>
                      <a:pt x="31" y="99"/>
                    </a:moveTo>
                    <a:cubicBezTo>
                      <a:pt x="30" y="97"/>
                      <a:pt x="30" y="94"/>
                      <a:pt x="29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99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19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6" y="84"/>
                      <a:pt x="26" y="84"/>
                      <a:pt x="26" y="84"/>
                    </a:cubicBezTo>
                    <a:cubicBezTo>
                      <a:pt x="24" y="79"/>
                      <a:pt x="21" y="75"/>
                      <a:pt x="19" y="71"/>
                    </a:cubicBezTo>
                    <a:cubicBezTo>
                      <a:pt x="14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70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" name="任意多边形: 形状 12"/>
              <p:cNvSpPr/>
              <p:nvPr/>
            </p:nvSpPr>
            <p:spPr bwMode="auto">
              <a:xfrm>
                <a:off x="4248748" y="3837235"/>
                <a:ext cx="96838" cy="98425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7937791" y="1937686"/>
              <a:ext cx="3537074" cy="54437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/>
                <a:t>此部分内容作为文字排版占位显示</a:t>
              </a:r>
              <a:endParaRPr lang="zh-CN" altLang="en-US" sz="1400"/>
            </a:p>
          </p:txBody>
        </p:sp>
        <p:sp>
          <p:nvSpPr>
            <p:cNvPr id="9" name="矩形 8"/>
            <p:cNvSpPr/>
            <p:nvPr/>
          </p:nvSpPr>
          <p:spPr>
            <a:xfrm>
              <a:off x="7937791" y="2998636"/>
              <a:ext cx="3537074" cy="54437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/>
                <a:t>此部分内容作为文字排版占位显示</a:t>
              </a:r>
              <a:endParaRPr lang="zh-CN" altLang="en-US" sz="1400"/>
            </a:p>
          </p:txBody>
        </p:sp>
        <p:sp>
          <p:nvSpPr>
            <p:cNvPr id="10" name="矩形 9"/>
            <p:cNvSpPr/>
            <p:nvPr/>
          </p:nvSpPr>
          <p:spPr>
            <a:xfrm>
              <a:off x="7937791" y="4084653"/>
              <a:ext cx="3537074" cy="54437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/>
                <a:t>此部分内容作为文字排版占位显示</a:t>
              </a:r>
              <a:endParaRPr lang="zh-CN" altLang="en-US" sz="14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7937791" y="5170670"/>
              <a:ext cx="3537074" cy="54437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/>
                <a:t>此部分内容作为文字排版占位显示</a:t>
              </a:r>
              <a:endParaRPr lang="zh-CN" altLang="en-US" sz="140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35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8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9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0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515294" y="1465324"/>
            <a:ext cx="8829178" cy="4396804"/>
            <a:chOff x="1515294" y="1465324"/>
            <a:chExt cx="8829178" cy="4396804"/>
          </a:xfrm>
        </p:grpSpPr>
        <p:sp>
          <p:nvSpPr>
            <p:cNvPr id="3" name="菱形 2"/>
            <p:cNvSpPr/>
            <p:nvPr/>
          </p:nvSpPr>
          <p:spPr>
            <a:xfrm>
              <a:off x="3757042" y="2708920"/>
              <a:ext cx="1790700" cy="1790700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4" name="菱形 3"/>
            <p:cNvSpPr/>
            <p:nvPr/>
          </p:nvSpPr>
          <p:spPr>
            <a:xfrm>
              <a:off x="6312024" y="2708920"/>
              <a:ext cx="1790700" cy="17907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>
              <a:outerShdw blurRad="254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cxnSp>
          <p:nvCxnSpPr>
            <p:cNvPr id="5" name="连接符: 肘形 4"/>
            <p:cNvCxnSpPr>
              <a:stCxn id="3" idx="0"/>
              <a:endCxn id="4" idx="0"/>
            </p:cNvCxnSpPr>
            <p:nvPr/>
          </p:nvCxnSpPr>
          <p:spPr>
            <a:xfrm rot="5400000" flipH="1" flipV="1">
              <a:off x="5929883" y="1431429"/>
              <a:ext cx="12700" cy="2554982"/>
            </a:xfrm>
            <a:prstGeom prst="bentConnector3">
              <a:avLst>
                <a:gd name="adj1" fmla="val 3300000"/>
              </a:avLst>
            </a:prstGeom>
            <a:ln w="19050">
              <a:solidFill>
                <a:schemeClr val="bg1">
                  <a:lumMod val="75000"/>
                </a:schemeClr>
              </a:solidFill>
              <a:prstDash val="dash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连接符: 肘形 5"/>
            <p:cNvCxnSpPr>
              <a:stCxn id="3" idx="2"/>
              <a:endCxn id="4" idx="2"/>
            </p:cNvCxnSpPr>
            <p:nvPr/>
          </p:nvCxnSpPr>
          <p:spPr>
            <a:xfrm rot="16200000" flipH="1">
              <a:off x="5929883" y="3222129"/>
              <a:ext cx="12700" cy="2554982"/>
            </a:xfrm>
            <a:prstGeom prst="bentConnector3">
              <a:avLst>
                <a:gd name="adj1" fmla="val 3375000"/>
              </a:avLst>
            </a:prstGeom>
            <a:ln w="19050">
              <a:solidFill>
                <a:schemeClr val="bg1">
                  <a:lumMod val="75000"/>
                </a:schemeClr>
              </a:solidFill>
              <a:prstDash val="dash"/>
              <a:headEnd type="triangle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8283513" y="3284984"/>
              <a:ext cx="2060959" cy="704936"/>
              <a:chOff x="8283513" y="3284984"/>
              <a:chExt cx="2060959" cy="704936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8283513" y="3506583"/>
                <a:ext cx="2060959" cy="48333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（建议使用主题字体）</a:t>
                </a:r>
                <a:endParaRPr lang="zh-CN" altLang="en-US" sz="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 bwMode="auto">
              <a:xfrm>
                <a:off x="8283513" y="3284984"/>
                <a:ext cx="206095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 </a:t>
                </a:r>
                <a:endParaRPr lang="zh-CN" altLang="en-US" sz="1600" b="1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515294" y="3284984"/>
              <a:ext cx="2060959" cy="704936"/>
              <a:chOff x="1515294" y="3284984"/>
              <a:chExt cx="2060959" cy="704936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515294" y="3506583"/>
                <a:ext cx="2060959" cy="48333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  <a:defRPr/>
                </a:pP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（建议使用主题字体）</a:t>
                </a:r>
                <a:endParaRPr lang="zh-CN" altLang="en-US" sz="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 bwMode="auto">
              <a:xfrm>
                <a:off x="1515294" y="3284984"/>
                <a:ext cx="206095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 </a:t>
                </a:r>
                <a:endParaRPr lang="zh-CN" altLang="en-US" sz="1600" b="1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4912230" y="1465324"/>
              <a:ext cx="2060959" cy="704936"/>
              <a:chOff x="4912230" y="1465324"/>
              <a:chExt cx="2060959" cy="70493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4912230" y="1686923"/>
                <a:ext cx="2060959" cy="48333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（建议使用主题字体）</a:t>
                </a:r>
                <a:endParaRPr lang="zh-CN" altLang="en-US" sz="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 bwMode="auto">
              <a:xfrm>
                <a:off x="4912230" y="1465324"/>
                <a:ext cx="206095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600" b="1"/>
                  <a:t>标题文本预设 </a:t>
                </a:r>
                <a:endParaRPr lang="zh-CN" altLang="en-US" sz="1600" b="1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912230" y="5157192"/>
              <a:ext cx="2060959" cy="704936"/>
              <a:chOff x="4912230" y="5157192"/>
              <a:chExt cx="2060959" cy="704936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4912230" y="5378791"/>
                <a:ext cx="2060959" cy="48333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（建议使用主题字体）</a:t>
                </a:r>
                <a:endParaRPr lang="zh-CN" altLang="en-US" sz="9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 bwMode="auto">
              <a:xfrm>
                <a:off x="4912230" y="5157192"/>
                <a:ext cx="206095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600" b="1"/>
                  <a:t>标题文本预设 </a:t>
                </a:r>
                <a:endParaRPr lang="zh-CN" altLang="en-US" sz="1600" b="1"/>
              </a:p>
            </p:txBody>
          </p:sp>
        </p:grpSp>
        <p:sp>
          <p:nvSpPr>
            <p:cNvPr id="11" name="任意多边形: 形状 10"/>
            <p:cNvSpPr/>
            <p:nvPr/>
          </p:nvSpPr>
          <p:spPr bwMode="auto">
            <a:xfrm>
              <a:off x="6909059" y="3288727"/>
              <a:ext cx="609329" cy="60932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任意多边形: 形状 11"/>
            <p:cNvSpPr/>
            <p:nvPr/>
          </p:nvSpPr>
          <p:spPr bwMode="auto">
            <a:xfrm>
              <a:off x="4354077" y="3288727"/>
              <a:ext cx="609329" cy="60932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22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4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6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7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820494" y="1376772"/>
            <a:ext cx="10568095" cy="4478867"/>
            <a:chOff x="820494" y="1376772"/>
            <a:chExt cx="10568095" cy="4478867"/>
          </a:xfrm>
        </p:grpSpPr>
        <p:grpSp>
          <p:nvGrpSpPr>
            <p:cNvPr id="3" name="组合 2"/>
            <p:cNvGrpSpPr/>
            <p:nvPr/>
          </p:nvGrpSpPr>
          <p:grpSpPr>
            <a:xfrm>
              <a:off x="3857804" y="1376772"/>
              <a:ext cx="4476392" cy="4478867"/>
              <a:chOff x="2893353" y="1368502"/>
              <a:chExt cx="3357294" cy="3359150"/>
            </a:xfrm>
          </p:grpSpPr>
          <p:grpSp>
            <p:nvGrpSpPr>
              <p:cNvPr id="26" name="组合 25"/>
              <p:cNvGrpSpPr/>
              <p:nvPr/>
            </p:nvGrpSpPr>
            <p:grpSpPr>
              <a:xfrm rot="16200000">
                <a:off x="2055154" y="2206701"/>
                <a:ext cx="3359150" cy="1682751"/>
                <a:chOff x="3048000" y="2222499"/>
                <a:chExt cx="3359150" cy="1682751"/>
              </a:xfrm>
            </p:grpSpPr>
            <p:sp>
              <p:nvSpPr>
                <p:cNvPr id="61" name="任意多边形: 形状 60"/>
                <p:cNvSpPr/>
                <p:nvPr/>
              </p:nvSpPr>
              <p:spPr bwMode="auto">
                <a:xfrm>
                  <a:off x="3048000" y="2222499"/>
                  <a:ext cx="3359150" cy="1681163"/>
                </a:xfrm>
                <a:custGeom>
                  <a:avLst/>
                  <a:gdLst/>
                  <a:ahLst/>
                  <a:cxnLst>
                    <a:cxn ang="0">
                      <a:pos x="1572" y="787"/>
                    </a:cxn>
                    <a:cxn ang="0">
                      <a:pos x="1325" y="787"/>
                    </a:cxn>
                    <a:cxn ang="0">
                      <a:pos x="1325" y="786"/>
                    </a:cxn>
                    <a:cxn ang="0">
                      <a:pos x="1253" y="515"/>
                    </a:cxn>
                    <a:cxn ang="0">
                      <a:pos x="1167" y="405"/>
                    </a:cxn>
                    <a:cxn ang="0">
                      <a:pos x="1056" y="319"/>
                    </a:cxn>
                    <a:cxn ang="0">
                      <a:pos x="1054" y="318"/>
                    </a:cxn>
                    <a:cxn ang="0">
                      <a:pos x="1053" y="317"/>
                    </a:cxn>
                    <a:cxn ang="0">
                      <a:pos x="787" y="248"/>
                    </a:cxn>
                    <a:cxn ang="0">
                      <a:pos x="786" y="248"/>
                    </a:cxn>
                    <a:cxn ang="0">
                      <a:pos x="516" y="319"/>
                    </a:cxn>
                    <a:cxn ang="0">
                      <a:pos x="405" y="405"/>
                    </a:cxn>
                    <a:cxn ang="0">
                      <a:pos x="318" y="516"/>
                    </a:cxn>
                    <a:cxn ang="0">
                      <a:pos x="247" y="786"/>
                    </a:cxn>
                    <a:cxn ang="0">
                      <a:pos x="247" y="787"/>
                    </a:cxn>
                    <a:cxn ang="0">
                      <a:pos x="0" y="787"/>
                    </a:cxn>
                    <a:cxn ang="0">
                      <a:pos x="104" y="392"/>
                    </a:cxn>
                    <a:cxn ang="0">
                      <a:pos x="230" y="231"/>
                    </a:cxn>
                    <a:cxn ang="0">
                      <a:pos x="392" y="104"/>
                    </a:cxn>
                    <a:cxn ang="0">
                      <a:pos x="786" y="0"/>
                    </a:cxn>
                    <a:cxn ang="0">
                      <a:pos x="787" y="0"/>
                    </a:cxn>
                    <a:cxn ang="0">
                      <a:pos x="1176" y="102"/>
                    </a:cxn>
                    <a:cxn ang="0">
                      <a:pos x="1177" y="102"/>
                    </a:cxn>
                    <a:cxn ang="0">
                      <a:pos x="1180" y="104"/>
                    </a:cxn>
                    <a:cxn ang="0">
                      <a:pos x="1342" y="231"/>
                    </a:cxn>
                    <a:cxn ang="0">
                      <a:pos x="1468" y="391"/>
                    </a:cxn>
                    <a:cxn ang="0">
                      <a:pos x="1572" y="787"/>
                    </a:cxn>
                  </a:cxnLst>
                  <a:rect l="0" t="0" r="r" b="b"/>
                  <a:pathLst>
                    <a:path w="1572" h="787">
                      <a:moveTo>
                        <a:pt x="1572" y="787"/>
                      </a:moveTo>
                      <a:cubicBezTo>
                        <a:pt x="1325" y="787"/>
                        <a:pt x="1325" y="787"/>
                        <a:pt x="1325" y="787"/>
                      </a:cubicBezTo>
                      <a:cubicBezTo>
                        <a:pt x="1325" y="786"/>
                        <a:pt x="1325" y="786"/>
                        <a:pt x="1325" y="786"/>
                      </a:cubicBezTo>
                      <a:cubicBezTo>
                        <a:pt x="1325" y="686"/>
                        <a:pt x="1301" y="596"/>
                        <a:pt x="1253" y="515"/>
                      </a:cubicBezTo>
                      <a:cubicBezTo>
                        <a:pt x="1230" y="476"/>
                        <a:pt x="1201" y="440"/>
                        <a:pt x="1167" y="405"/>
                      </a:cubicBezTo>
                      <a:cubicBezTo>
                        <a:pt x="1133" y="371"/>
                        <a:pt x="1095" y="342"/>
                        <a:pt x="1056" y="319"/>
                      </a:cubicBezTo>
                      <a:cubicBezTo>
                        <a:pt x="1055" y="318"/>
                        <a:pt x="1055" y="318"/>
                        <a:pt x="1054" y="318"/>
                      </a:cubicBezTo>
                      <a:cubicBezTo>
                        <a:pt x="1054" y="317"/>
                        <a:pt x="1054" y="317"/>
                        <a:pt x="1053" y="317"/>
                      </a:cubicBezTo>
                      <a:cubicBezTo>
                        <a:pt x="974" y="271"/>
                        <a:pt x="885" y="248"/>
                        <a:pt x="787" y="248"/>
                      </a:cubicBezTo>
                      <a:cubicBezTo>
                        <a:pt x="786" y="248"/>
                        <a:pt x="786" y="248"/>
                        <a:pt x="786" y="248"/>
                      </a:cubicBezTo>
                      <a:cubicBezTo>
                        <a:pt x="686" y="248"/>
                        <a:pt x="596" y="271"/>
                        <a:pt x="516" y="319"/>
                      </a:cubicBezTo>
                      <a:cubicBezTo>
                        <a:pt x="477" y="342"/>
                        <a:pt x="440" y="371"/>
                        <a:pt x="405" y="405"/>
                      </a:cubicBezTo>
                      <a:cubicBezTo>
                        <a:pt x="371" y="440"/>
                        <a:pt x="342" y="477"/>
                        <a:pt x="318" y="516"/>
                      </a:cubicBezTo>
                      <a:cubicBezTo>
                        <a:pt x="271" y="596"/>
                        <a:pt x="247" y="687"/>
                        <a:pt x="247" y="786"/>
                      </a:cubicBezTo>
                      <a:cubicBezTo>
                        <a:pt x="247" y="787"/>
                        <a:pt x="247" y="787"/>
                        <a:pt x="247" y="787"/>
                      </a:cubicBezTo>
                      <a:cubicBezTo>
                        <a:pt x="0" y="787"/>
                        <a:pt x="0" y="787"/>
                        <a:pt x="0" y="787"/>
                      </a:cubicBezTo>
                      <a:cubicBezTo>
                        <a:pt x="0" y="641"/>
                        <a:pt x="34" y="509"/>
                        <a:pt x="104" y="392"/>
                      </a:cubicBezTo>
                      <a:cubicBezTo>
                        <a:pt x="138" y="335"/>
                        <a:pt x="180" y="281"/>
                        <a:pt x="230" y="231"/>
                      </a:cubicBezTo>
                      <a:cubicBezTo>
                        <a:pt x="281" y="180"/>
                        <a:pt x="335" y="138"/>
                        <a:pt x="392" y="104"/>
                      </a:cubicBezTo>
                      <a:cubicBezTo>
                        <a:pt x="509" y="35"/>
                        <a:pt x="641" y="0"/>
                        <a:pt x="786" y="0"/>
                      </a:cubicBezTo>
                      <a:cubicBezTo>
                        <a:pt x="786" y="0"/>
                        <a:pt x="787" y="0"/>
                        <a:pt x="787" y="0"/>
                      </a:cubicBezTo>
                      <a:cubicBezTo>
                        <a:pt x="931" y="1"/>
                        <a:pt x="1061" y="34"/>
                        <a:pt x="1176" y="102"/>
                      </a:cubicBezTo>
                      <a:cubicBezTo>
                        <a:pt x="1177" y="102"/>
                        <a:pt x="1177" y="102"/>
                        <a:pt x="1177" y="102"/>
                      </a:cubicBezTo>
                      <a:cubicBezTo>
                        <a:pt x="1178" y="103"/>
                        <a:pt x="1179" y="103"/>
                        <a:pt x="1180" y="104"/>
                      </a:cubicBezTo>
                      <a:cubicBezTo>
                        <a:pt x="1237" y="138"/>
                        <a:pt x="1291" y="180"/>
                        <a:pt x="1342" y="231"/>
                      </a:cubicBezTo>
                      <a:cubicBezTo>
                        <a:pt x="1392" y="281"/>
                        <a:pt x="1434" y="334"/>
                        <a:pt x="1468" y="391"/>
                      </a:cubicBezTo>
                      <a:cubicBezTo>
                        <a:pt x="1537" y="508"/>
                        <a:pt x="1572" y="640"/>
                        <a:pt x="1572" y="787"/>
                      </a:cubicBezTo>
                      <a:close/>
                    </a:path>
                  </a:pathLst>
                </a:custGeom>
                <a:solidFill>
                  <a:schemeClr val="bg2">
                    <a:lumMod val="85000"/>
                  </a:schemeClr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62" name="组合 61"/>
                <p:cNvGrpSpPr/>
                <p:nvPr/>
              </p:nvGrpSpPr>
              <p:grpSpPr>
                <a:xfrm>
                  <a:off x="3610477" y="2789235"/>
                  <a:ext cx="2232610" cy="1116015"/>
                  <a:chOff x="3610477" y="2524123"/>
                  <a:chExt cx="2232610" cy="1116015"/>
                </a:xfrm>
              </p:grpSpPr>
              <p:cxnSp>
                <p:nvCxnSpPr>
                  <p:cNvPr id="63" name="直接连接符 62"/>
                  <p:cNvCxnSpPr/>
                  <p:nvPr/>
                </p:nvCxnSpPr>
                <p:spPr>
                  <a:xfrm>
                    <a:off x="3788411" y="3120519"/>
                    <a:ext cx="118427" cy="60831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直接连接符 63"/>
                  <p:cNvCxnSpPr/>
                  <p:nvPr/>
                </p:nvCxnSpPr>
                <p:spPr>
                  <a:xfrm rot="16200000" flipH="1">
                    <a:off x="4158996" y="2718342"/>
                    <a:ext cx="114809" cy="87311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直接连接符 64"/>
                  <p:cNvCxnSpPr/>
                  <p:nvPr/>
                </p:nvCxnSpPr>
                <p:spPr>
                  <a:xfrm rot="16200000" flipH="1">
                    <a:off x="4654152" y="2594373"/>
                    <a:ext cx="142879" cy="238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直接连接符 65"/>
                  <p:cNvCxnSpPr/>
                  <p:nvPr/>
                </p:nvCxnSpPr>
                <p:spPr>
                  <a:xfrm rot="5400000">
                    <a:off x="5203031" y="2693200"/>
                    <a:ext cx="109538" cy="57144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直接连接符 66"/>
                  <p:cNvCxnSpPr/>
                  <p:nvPr/>
                </p:nvCxnSpPr>
                <p:spPr>
                  <a:xfrm rot="10800000" flipV="1">
                    <a:off x="5574507" y="3069429"/>
                    <a:ext cx="114637" cy="66675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直接连接符 67"/>
                  <p:cNvCxnSpPr/>
                  <p:nvPr/>
                </p:nvCxnSpPr>
                <p:spPr>
                  <a:xfrm>
                    <a:off x="3610477" y="3638550"/>
                    <a:ext cx="116974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直接连接符 68"/>
                  <p:cNvCxnSpPr/>
                  <p:nvPr/>
                </p:nvCxnSpPr>
                <p:spPr>
                  <a:xfrm>
                    <a:off x="5726113" y="3638550"/>
                    <a:ext cx="116974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7" name="任意多边形: 形状 26"/>
              <p:cNvSpPr/>
              <p:nvPr/>
            </p:nvSpPr>
            <p:spPr bwMode="auto">
              <a:xfrm rot="16200000">
                <a:off x="2844142" y="3138564"/>
                <a:ext cx="822325" cy="638175"/>
              </a:xfrm>
              <a:custGeom>
                <a:avLst/>
                <a:gdLst/>
                <a:ahLst/>
                <a:cxnLst>
                  <a:cxn ang="0">
                    <a:pos x="385" y="0"/>
                  </a:cxn>
                  <a:cxn ang="0">
                    <a:pos x="385" y="228"/>
                  </a:cxn>
                  <a:cxn ang="0">
                    <a:pos x="384" y="228"/>
                  </a:cxn>
                  <a:cxn ang="0">
                    <a:pos x="114" y="299"/>
                  </a:cxn>
                  <a:cxn ang="0">
                    <a:pos x="0" y="101"/>
                  </a:cxn>
                  <a:cxn ang="0">
                    <a:pos x="384" y="0"/>
                  </a:cxn>
                  <a:cxn ang="0">
                    <a:pos x="385" y="0"/>
                  </a:cxn>
                </a:cxnLst>
                <a:rect l="0" t="0" r="r" b="b"/>
                <a:pathLst>
                  <a:path w="385" h="299">
                    <a:moveTo>
                      <a:pt x="385" y="0"/>
                    </a:moveTo>
                    <a:cubicBezTo>
                      <a:pt x="385" y="228"/>
                      <a:pt x="385" y="228"/>
                      <a:pt x="385" y="228"/>
                    </a:cubicBezTo>
                    <a:cubicBezTo>
                      <a:pt x="384" y="228"/>
                      <a:pt x="384" y="228"/>
                      <a:pt x="384" y="228"/>
                    </a:cubicBezTo>
                    <a:cubicBezTo>
                      <a:pt x="284" y="228"/>
                      <a:pt x="194" y="251"/>
                      <a:pt x="114" y="29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14" y="34"/>
                      <a:pt x="242" y="0"/>
                      <a:pt x="384" y="0"/>
                    </a:cubicBezTo>
                    <a:cubicBezTo>
                      <a:pt x="385" y="0"/>
                      <a:pt x="385" y="0"/>
                      <a:pt x="38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" name="任意多边形: 形状 27"/>
              <p:cNvSpPr/>
              <p:nvPr/>
            </p:nvSpPr>
            <p:spPr bwMode="auto">
              <a:xfrm rot="16200000">
                <a:off x="3845060" y="3955332"/>
                <a:ext cx="636588" cy="822325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298" y="114"/>
                  </a:cxn>
                  <a:cxn ang="0">
                    <a:pos x="227" y="384"/>
                  </a:cxn>
                  <a:cxn ang="0">
                    <a:pos x="227" y="385"/>
                  </a:cxn>
                  <a:cxn ang="0">
                    <a:pos x="0" y="385"/>
                  </a:cxn>
                  <a:cxn ang="0">
                    <a:pos x="101" y="0"/>
                  </a:cxn>
                </a:cxnLst>
                <a:rect l="0" t="0" r="r" b="b"/>
                <a:pathLst>
                  <a:path w="298" h="385">
                    <a:moveTo>
                      <a:pt x="101" y="0"/>
                    </a:moveTo>
                    <a:cubicBezTo>
                      <a:pt x="298" y="114"/>
                      <a:pt x="298" y="114"/>
                      <a:pt x="298" y="114"/>
                    </a:cubicBezTo>
                    <a:cubicBezTo>
                      <a:pt x="251" y="195"/>
                      <a:pt x="227" y="285"/>
                      <a:pt x="227" y="384"/>
                    </a:cubicBezTo>
                    <a:cubicBezTo>
                      <a:pt x="227" y="385"/>
                      <a:pt x="227" y="385"/>
                      <a:pt x="227" y="385"/>
                    </a:cubicBezTo>
                    <a:cubicBezTo>
                      <a:pt x="0" y="385"/>
                      <a:pt x="0" y="385"/>
                      <a:pt x="0" y="385"/>
                    </a:cubicBezTo>
                    <a:cubicBezTo>
                      <a:pt x="0" y="243"/>
                      <a:pt x="33" y="114"/>
                      <a:pt x="1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" name="任意多边形: 形状 28"/>
              <p:cNvSpPr/>
              <p:nvPr/>
            </p:nvSpPr>
            <p:spPr bwMode="auto">
              <a:xfrm rot="16200000">
                <a:off x="3151323" y="1629645"/>
                <a:ext cx="842963" cy="841375"/>
              </a:xfrm>
              <a:custGeom>
                <a:avLst/>
                <a:gdLst/>
                <a:ahLst/>
                <a:cxnLst>
                  <a:cxn ang="0">
                    <a:pos x="394" y="280"/>
                  </a:cxn>
                  <a:cxn ang="0">
                    <a:pos x="197" y="394"/>
                  </a:cxn>
                  <a:cxn ang="0">
                    <a:pos x="111" y="284"/>
                  </a:cxn>
                  <a:cxn ang="0">
                    <a:pos x="0" y="198"/>
                  </a:cxn>
                  <a:cxn ang="0">
                    <a:pos x="114" y="0"/>
                  </a:cxn>
                  <a:cxn ang="0">
                    <a:pos x="272" y="124"/>
                  </a:cxn>
                  <a:cxn ang="0">
                    <a:pos x="394" y="280"/>
                  </a:cxn>
                </a:cxnLst>
                <a:rect l="0" t="0" r="r" b="b"/>
                <a:pathLst>
                  <a:path w="394" h="394">
                    <a:moveTo>
                      <a:pt x="394" y="280"/>
                    </a:moveTo>
                    <a:cubicBezTo>
                      <a:pt x="197" y="394"/>
                      <a:pt x="197" y="394"/>
                      <a:pt x="197" y="394"/>
                    </a:cubicBezTo>
                    <a:cubicBezTo>
                      <a:pt x="174" y="355"/>
                      <a:pt x="145" y="319"/>
                      <a:pt x="111" y="284"/>
                    </a:cubicBezTo>
                    <a:cubicBezTo>
                      <a:pt x="77" y="250"/>
                      <a:pt x="39" y="221"/>
                      <a:pt x="0" y="198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70" y="33"/>
                      <a:pt x="222" y="74"/>
                      <a:pt x="272" y="124"/>
                    </a:cubicBezTo>
                    <a:cubicBezTo>
                      <a:pt x="321" y="172"/>
                      <a:pt x="361" y="224"/>
                      <a:pt x="394" y="28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" name="任意多边形: 形状 29"/>
              <p:cNvSpPr/>
              <p:nvPr/>
            </p:nvSpPr>
            <p:spPr bwMode="auto">
              <a:xfrm rot="16200000">
                <a:off x="2848110" y="2323382"/>
                <a:ext cx="811213" cy="635000"/>
              </a:xfrm>
              <a:custGeom>
                <a:avLst/>
                <a:gdLst/>
                <a:ahLst/>
                <a:cxnLst>
                  <a:cxn ang="0">
                    <a:pos x="0" y="228"/>
                  </a:cxn>
                  <a:cxn ang="0">
                    <a:pos x="0" y="0"/>
                  </a:cxn>
                  <a:cxn ang="0">
                    <a:pos x="379" y="99"/>
                  </a:cxn>
                  <a:cxn ang="0">
                    <a:pos x="266" y="297"/>
                  </a:cxn>
                  <a:cxn ang="0">
                    <a:pos x="0" y="228"/>
                  </a:cxn>
                </a:cxnLst>
                <a:rect l="0" t="0" r="r" b="b"/>
                <a:pathLst>
                  <a:path w="379" h="297">
                    <a:moveTo>
                      <a:pt x="0" y="22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40" y="1"/>
                      <a:pt x="266" y="33"/>
                      <a:pt x="379" y="99"/>
                    </a:cubicBezTo>
                    <a:cubicBezTo>
                      <a:pt x="266" y="297"/>
                      <a:pt x="266" y="297"/>
                      <a:pt x="266" y="297"/>
                    </a:cubicBezTo>
                    <a:cubicBezTo>
                      <a:pt x="187" y="251"/>
                      <a:pt x="98" y="228"/>
                      <a:pt x="0" y="2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任意多边形: 形状 30"/>
              <p:cNvSpPr/>
              <p:nvPr/>
            </p:nvSpPr>
            <p:spPr bwMode="auto">
              <a:xfrm rot="16200000">
                <a:off x="3152117" y="3624339"/>
                <a:ext cx="844550" cy="844550"/>
              </a:xfrm>
              <a:custGeom>
                <a:avLst/>
                <a:gdLst/>
                <a:ahLst/>
                <a:cxnLst>
                  <a:cxn ang="0">
                    <a:pos x="197" y="395"/>
                  </a:cxn>
                  <a:cxn ang="0">
                    <a:pos x="0" y="281"/>
                  </a:cxn>
                  <a:cxn ang="0">
                    <a:pos x="123" y="124"/>
                  </a:cxn>
                  <a:cxn ang="0">
                    <a:pos x="281" y="0"/>
                  </a:cxn>
                  <a:cxn ang="0">
                    <a:pos x="395" y="198"/>
                  </a:cxn>
                  <a:cxn ang="0">
                    <a:pos x="284" y="284"/>
                  </a:cxn>
                  <a:cxn ang="0">
                    <a:pos x="197" y="395"/>
                  </a:cxn>
                </a:cxnLst>
                <a:rect l="0" t="0" r="r" b="b"/>
                <a:pathLst>
                  <a:path w="395" h="395">
                    <a:moveTo>
                      <a:pt x="197" y="395"/>
                    </a:moveTo>
                    <a:cubicBezTo>
                      <a:pt x="0" y="281"/>
                      <a:pt x="0" y="281"/>
                      <a:pt x="0" y="281"/>
                    </a:cubicBezTo>
                    <a:cubicBezTo>
                      <a:pt x="33" y="225"/>
                      <a:pt x="74" y="173"/>
                      <a:pt x="123" y="124"/>
                    </a:cubicBezTo>
                    <a:cubicBezTo>
                      <a:pt x="173" y="74"/>
                      <a:pt x="225" y="33"/>
                      <a:pt x="281" y="0"/>
                    </a:cubicBezTo>
                    <a:cubicBezTo>
                      <a:pt x="395" y="198"/>
                      <a:pt x="395" y="198"/>
                      <a:pt x="395" y="198"/>
                    </a:cubicBezTo>
                    <a:cubicBezTo>
                      <a:pt x="356" y="221"/>
                      <a:pt x="319" y="250"/>
                      <a:pt x="284" y="284"/>
                    </a:cubicBezTo>
                    <a:cubicBezTo>
                      <a:pt x="250" y="319"/>
                      <a:pt x="221" y="356"/>
                      <a:pt x="197" y="39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" name="任意多边形: 形状 31"/>
              <p:cNvSpPr/>
              <p:nvPr/>
            </p:nvSpPr>
            <p:spPr bwMode="auto">
              <a:xfrm rot="16200000">
                <a:off x="3843473" y="1318495"/>
                <a:ext cx="638175" cy="823913"/>
              </a:xfrm>
              <a:custGeom>
                <a:avLst/>
                <a:gdLst/>
                <a:ahLst/>
                <a:cxnLst>
                  <a:cxn ang="0">
                    <a:pos x="197" y="0"/>
                  </a:cxn>
                  <a:cxn ang="0">
                    <a:pos x="299" y="386"/>
                  </a:cxn>
                  <a:cxn ang="0">
                    <a:pos x="72" y="386"/>
                  </a:cxn>
                  <a:cxn ang="0">
                    <a:pos x="72" y="385"/>
                  </a:cxn>
                  <a:cxn ang="0">
                    <a:pos x="0" y="114"/>
                  </a:cxn>
                  <a:cxn ang="0">
                    <a:pos x="197" y="0"/>
                  </a:cxn>
                </a:cxnLst>
                <a:rect l="0" t="0" r="r" b="b"/>
                <a:pathLst>
                  <a:path w="299" h="386">
                    <a:moveTo>
                      <a:pt x="197" y="0"/>
                    </a:moveTo>
                    <a:cubicBezTo>
                      <a:pt x="265" y="114"/>
                      <a:pt x="299" y="243"/>
                      <a:pt x="299" y="386"/>
                    </a:cubicBezTo>
                    <a:cubicBezTo>
                      <a:pt x="72" y="386"/>
                      <a:pt x="72" y="386"/>
                      <a:pt x="72" y="386"/>
                    </a:cubicBezTo>
                    <a:cubicBezTo>
                      <a:pt x="72" y="385"/>
                      <a:pt x="72" y="385"/>
                      <a:pt x="72" y="385"/>
                    </a:cubicBezTo>
                    <a:cubicBezTo>
                      <a:pt x="72" y="285"/>
                      <a:pt x="48" y="195"/>
                      <a:pt x="0" y="114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 rot="16200000">
                <a:off x="3136207" y="2533505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4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 rot="16200000">
                <a:off x="3143827" y="3204065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3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 rot="16200000">
                <a:off x="3528994" y="3860788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2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 rot="16200000">
                <a:off x="4172143" y="4200128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1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 rot="16200000">
                <a:off x="3506134" y="1839266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5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4141663" y="1502421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6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 rot="5400000" flipH="1">
                <a:off x="3729697" y="2206701"/>
                <a:ext cx="3359150" cy="1682751"/>
                <a:chOff x="3048000" y="2222499"/>
                <a:chExt cx="3359150" cy="1682751"/>
              </a:xfrm>
            </p:grpSpPr>
            <p:sp>
              <p:nvSpPr>
                <p:cNvPr id="52" name="任意多边形: 形状 51"/>
                <p:cNvSpPr/>
                <p:nvPr/>
              </p:nvSpPr>
              <p:spPr bwMode="auto">
                <a:xfrm>
                  <a:off x="3048000" y="2222499"/>
                  <a:ext cx="3359150" cy="1681163"/>
                </a:xfrm>
                <a:custGeom>
                  <a:avLst/>
                  <a:gdLst/>
                  <a:ahLst/>
                  <a:cxnLst>
                    <a:cxn ang="0">
                      <a:pos x="1572" y="787"/>
                    </a:cxn>
                    <a:cxn ang="0">
                      <a:pos x="1325" y="787"/>
                    </a:cxn>
                    <a:cxn ang="0">
                      <a:pos x="1325" y="786"/>
                    </a:cxn>
                    <a:cxn ang="0">
                      <a:pos x="1253" y="515"/>
                    </a:cxn>
                    <a:cxn ang="0">
                      <a:pos x="1167" y="405"/>
                    </a:cxn>
                    <a:cxn ang="0">
                      <a:pos x="1056" y="319"/>
                    </a:cxn>
                    <a:cxn ang="0">
                      <a:pos x="1054" y="318"/>
                    </a:cxn>
                    <a:cxn ang="0">
                      <a:pos x="1053" y="317"/>
                    </a:cxn>
                    <a:cxn ang="0">
                      <a:pos x="787" y="248"/>
                    </a:cxn>
                    <a:cxn ang="0">
                      <a:pos x="786" y="248"/>
                    </a:cxn>
                    <a:cxn ang="0">
                      <a:pos x="516" y="319"/>
                    </a:cxn>
                    <a:cxn ang="0">
                      <a:pos x="405" y="405"/>
                    </a:cxn>
                    <a:cxn ang="0">
                      <a:pos x="318" y="516"/>
                    </a:cxn>
                    <a:cxn ang="0">
                      <a:pos x="247" y="786"/>
                    </a:cxn>
                    <a:cxn ang="0">
                      <a:pos x="247" y="787"/>
                    </a:cxn>
                    <a:cxn ang="0">
                      <a:pos x="0" y="787"/>
                    </a:cxn>
                    <a:cxn ang="0">
                      <a:pos x="104" y="392"/>
                    </a:cxn>
                    <a:cxn ang="0">
                      <a:pos x="230" y="231"/>
                    </a:cxn>
                    <a:cxn ang="0">
                      <a:pos x="392" y="104"/>
                    </a:cxn>
                    <a:cxn ang="0">
                      <a:pos x="786" y="0"/>
                    </a:cxn>
                    <a:cxn ang="0">
                      <a:pos x="787" y="0"/>
                    </a:cxn>
                    <a:cxn ang="0">
                      <a:pos x="1176" y="102"/>
                    </a:cxn>
                    <a:cxn ang="0">
                      <a:pos x="1177" y="102"/>
                    </a:cxn>
                    <a:cxn ang="0">
                      <a:pos x="1180" y="104"/>
                    </a:cxn>
                    <a:cxn ang="0">
                      <a:pos x="1342" y="231"/>
                    </a:cxn>
                    <a:cxn ang="0">
                      <a:pos x="1468" y="391"/>
                    </a:cxn>
                    <a:cxn ang="0">
                      <a:pos x="1572" y="787"/>
                    </a:cxn>
                  </a:cxnLst>
                  <a:rect l="0" t="0" r="r" b="b"/>
                  <a:pathLst>
                    <a:path w="1572" h="787">
                      <a:moveTo>
                        <a:pt x="1572" y="787"/>
                      </a:moveTo>
                      <a:cubicBezTo>
                        <a:pt x="1325" y="787"/>
                        <a:pt x="1325" y="787"/>
                        <a:pt x="1325" y="787"/>
                      </a:cubicBezTo>
                      <a:cubicBezTo>
                        <a:pt x="1325" y="786"/>
                        <a:pt x="1325" y="786"/>
                        <a:pt x="1325" y="786"/>
                      </a:cubicBezTo>
                      <a:cubicBezTo>
                        <a:pt x="1325" y="686"/>
                        <a:pt x="1301" y="596"/>
                        <a:pt x="1253" y="515"/>
                      </a:cubicBezTo>
                      <a:cubicBezTo>
                        <a:pt x="1230" y="476"/>
                        <a:pt x="1201" y="440"/>
                        <a:pt x="1167" y="405"/>
                      </a:cubicBezTo>
                      <a:cubicBezTo>
                        <a:pt x="1133" y="371"/>
                        <a:pt x="1095" y="342"/>
                        <a:pt x="1056" y="319"/>
                      </a:cubicBezTo>
                      <a:cubicBezTo>
                        <a:pt x="1055" y="318"/>
                        <a:pt x="1055" y="318"/>
                        <a:pt x="1054" y="318"/>
                      </a:cubicBezTo>
                      <a:cubicBezTo>
                        <a:pt x="1054" y="317"/>
                        <a:pt x="1054" y="317"/>
                        <a:pt x="1053" y="317"/>
                      </a:cubicBezTo>
                      <a:cubicBezTo>
                        <a:pt x="974" y="271"/>
                        <a:pt x="885" y="248"/>
                        <a:pt x="787" y="248"/>
                      </a:cubicBezTo>
                      <a:cubicBezTo>
                        <a:pt x="786" y="248"/>
                        <a:pt x="786" y="248"/>
                        <a:pt x="786" y="248"/>
                      </a:cubicBezTo>
                      <a:cubicBezTo>
                        <a:pt x="686" y="248"/>
                        <a:pt x="596" y="271"/>
                        <a:pt x="516" y="319"/>
                      </a:cubicBezTo>
                      <a:cubicBezTo>
                        <a:pt x="477" y="342"/>
                        <a:pt x="440" y="371"/>
                        <a:pt x="405" y="405"/>
                      </a:cubicBezTo>
                      <a:cubicBezTo>
                        <a:pt x="371" y="440"/>
                        <a:pt x="342" y="477"/>
                        <a:pt x="318" y="516"/>
                      </a:cubicBezTo>
                      <a:cubicBezTo>
                        <a:pt x="271" y="596"/>
                        <a:pt x="247" y="687"/>
                        <a:pt x="247" y="786"/>
                      </a:cubicBezTo>
                      <a:cubicBezTo>
                        <a:pt x="247" y="787"/>
                        <a:pt x="247" y="787"/>
                        <a:pt x="247" y="787"/>
                      </a:cubicBezTo>
                      <a:cubicBezTo>
                        <a:pt x="0" y="787"/>
                        <a:pt x="0" y="787"/>
                        <a:pt x="0" y="787"/>
                      </a:cubicBezTo>
                      <a:cubicBezTo>
                        <a:pt x="0" y="641"/>
                        <a:pt x="34" y="509"/>
                        <a:pt x="104" y="392"/>
                      </a:cubicBezTo>
                      <a:cubicBezTo>
                        <a:pt x="138" y="335"/>
                        <a:pt x="180" y="281"/>
                        <a:pt x="230" y="231"/>
                      </a:cubicBezTo>
                      <a:cubicBezTo>
                        <a:pt x="281" y="180"/>
                        <a:pt x="335" y="138"/>
                        <a:pt x="392" y="104"/>
                      </a:cubicBezTo>
                      <a:cubicBezTo>
                        <a:pt x="509" y="35"/>
                        <a:pt x="641" y="0"/>
                        <a:pt x="786" y="0"/>
                      </a:cubicBezTo>
                      <a:cubicBezTo>
                        <a:pt x="786" y="0"/>
                        <a:pt x="787" y="0"/>
                        <a:pt x="787" y="0"/>
                      </a:cubicBezTo>
                      <a:cubicBezTo>
                        <a:pt x="931" y="1"/>
                        <a:pt x="1061" y="34"/>
                        <a:pt x="1176" y="102"/>
                      </a:cubicBezTo>
                      <a:cubicBezTo>
                        <a:pt x="1177" y="102"/>
                        <a:pt x="1177" y="102"/>
                        <a:pt x="1177" y="102"/>
                      </a:cubicBezTo>
                      <a:cubicBezTo>
                        <a:pt x="1178" y="103"/>
                        <a:pt x="1179" y="103"/>
                        <a:pt x="1180" y="104"/>
                      </a:cubicBezTo>
                      <a:cubicBezTo>
                        <a:pt x="1237" y="138"/>
                        <a:pt x="1291" y="180"/>
                        <a:pt x="1342" y="231"/>
                      </a:cubicBezTo>
                      <a:cubicBezTo>
                        <a:pt x="1392" y="281"/>
                        <a:pt x="1434" y="334"/>
                        <a:pt x="1468" y="391"/>
                      </a:cubicBezTo>
                      <a:cubicBezTo>
                        <a:pt x="1537" y="508"/>
                        <a:pt x="1572" y="640"/>
                        <a:pt x="1572" y="787"/>
                      </a:cubicBezTo>
                      <a:close/>
                    </a:path>
                  </a:pathLst>
                </a:custGeom>
                <a:solidFill>
                  <a:schemeClr val="bg2">
                    <a:lumMod val="85000"/>
                  </a:schemeClr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53" name="组合 52"/>
                <p:cNvGrpSpPr/>
                <p:nvPr/>
              </p:nvGrpSpPr>
              <p:grpSpPr>
                <a:xfrm>
                  <a:off x="3610477" y="2789235"/>
                  <a:ext cx="2232610" cy="1116015"/>
                  <a:chOff x="3610477" y="2524123"/>
                  <a:chExt cx="2232610" cy="1116015"/>
                </a:xfrm>
              </p:grpSpPr>
              <p:cxnSp>
                <p:nvCxnSpPr>
                  <p:cNvPr id="54" name="直接连接符 53"/>
                  <p:cNvCxnSpPr/>
                  <p:nvPr/>
                </p:nvCxnSpPr>
                <p:spPr>
                  <a:xfrm>
                    <a:off x="3788411" y="3120519"/>
                    <a:ext cx="118427" cy="60831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直接连接符 54"/>
                  <p:cNvCxnSpPr/>
                  <p:nvPr/>
                </p:nvCxnSpPr>
                <p:spPr>
                  <a:xfrm rot="16200000" flipH="1">
                    <a:off x="4158996" y="2718342"/>
                    <a:ext cx="114809" cy="87311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直接连接符 55"/>
                  <p:cNvCxnSpPr/>
                  <p:nvPr/>
                </p:nvCxnSpPr>
                <p:spPr>
                  <a:xfrm rot="16200000" flipH="1">
                    <a:off x="4654152" y="2594373"/>
                    <a:ext cx="142879" cy="238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接连接符 56"/>
                  <p:cNvCxnSpPr/>
                  <p:nvPr/>
                </p:nvCxnSpPr>
                <p:spPr>
                  <a:xfrm rot="5400000">
                    <a:off x="5203031" y="2693200"/>
                    <a:ext cx="109538" cy="57144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直接连接符 57"/>
                  <p:cNvCxnSpPr/>
                  <p:nvPr/>
                </p:nvCxnSpPr>
                <p:spPr>
                  <a:xfrm rot="10800000" flipV="1">
                    <a:off x="5574507" y="3069429"/>
                    <a:ext cx="114637" cy="66675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直接连接符 58"/>
                  <p:cNvCxnSpPr/>
                  <p:nvPr/>
                </p:nvCxnSpPr>
                <p:spPr>
                  <a:xfrm>
                    <a:off x="3610477" y="3638550"/>
                    <a:ext cx="116974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直接连接符 59"/>
                  <p:cNvCxnSpPr/>
                  <p:nvPr/>
                </p:nvCxnSpPr>
                <p:spPr>
                  <a:xfrm>
                    <a:off x="5726113" y="3638550"/>
                    <a:ext cx="116974" cy="1588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0" name="任意多边形: 形状 39"/>
              <p:cNvSpPr/>
              <p:nvPr/>
            </p:nvSpPr>
            <p:spPr bwMode="auto">
              <a:xfrm rot="5400000" flipH="1">
                <a:off x="5477535" y="3138564"/>
                <a:ext cx="822325" cy="638175"/>
              </a:xfrm>
              <a:custGeom>
                <a:avLst/>
                <a:gdLst/>
                <a:ahLst/>
                <a:cxnLst>
                  <a:cxn ang="0">
                    <a:pos x="385" y="0"/>
                  </a:cxn>
                  <a:cxn ang="0">
                    <a:pos x="385" y="228"/>
                  </a:cxn>
                  <a:cxn ang="0">
                    <a:pos x="384" y="228"/>
                  </a:cxn>
                  <a:cxn ang="0">
                    <a:pos x="114" y="299"/>
                  </a:cxn>
                  <a:cxn ang="0">
                    <a:pos x="0" y="101"/>
                  </a:cxn>
                  <a:cxn ang="0">
                    <a:pos x="384" y="0"/>
                  </a:cxn>
                  <a:cxn ang="0">
                    <a:pos x="385" y="0"/>
                  </a:cxn>
                </a:cxnLst>
                <a:rect l="0" t="0" r="r" b="b"/>
                <a:pathLst>
                  <a:path w="385" h="299">
                    <a:moveTo>
                      <a:pt x="385" y="0"/>
                    </a:moveTo>
                    <a:cubicBezTo>
                      <a:pt x="385" y="228"/>
                      <a:pt x="385" y="228"/>
                      <a:pt x="385" y="228"/>
                    </a:cubicBezTo>
                    <a:cubicBezTo>
                      <a:pt x="384" y="228"/>
                      <a:pt x="384" y="228"/>
                      <a:pt x="384" y="228"/>
                    </a:cubicBezTo>
                    <a:cubicBezTo>
                      <a:pt x="284" y="228"/>
                      <a:pt x="194" y="251"/>
                      <a:pt x="114" y="29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14" y="34"/>
                      <a:pt x="242" y="0"/>
                      <a:pt x="384" y="0"/>
                    </a:cubicBezTo>
                    <a:cubicBezTo>
                      <a:pt x="385" y="0"/>
                      <a:pt x="385" y="0"/>
                      <a:pt x="38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任意多边形: 形状 40"/>
              <p:cNvSpPr/>
              <p:nvPr/>
            </p:nvSpPr>
            <p:spPr bwMode="auto">
              <a:xfrm rot="5400000" flipH="1">
                <a:off x="4662353" y="3955332"/>
                <a:ext cx="636588" cy="822325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298" y="114"/>
                  </a:cxn>
                  <a:cxn ang="0">
                    <a:pos x="227" y="384"/>
                  </a:cxn>
                  <a:cxn ang="0">
                    <a:pos x="227" y="385"/>
                  </a:cxn>
                  <a:cxn ang="0">
                    <a:pos x="0" y="385"/>
                  </a:cxn>
                  <a:cxn ang="0">
                    <a:pos x="101" y="0"/>
                  </a:cxn>
                </a:cxnLst>
                <a:rect l="0" t="0" r="r" b="b"/>
                <a:pathLst>
                  <a:path w="298" h="385">
                    <a:moveTo>
                      <a:pt x="101" y="0"/>
                    </a:moveTo>
                    <a:cubicBezTo>
                      <a:pt x="298" y="114"/>
                      <a:pt x="298" y="114"/>
                      <a:pt x="298" y="114"/>
                    </a:cubicBezTo>
                    <a:cubicBezTo>
                      <a:pt x="251" y="195"/>
                      <a:pt x="227" y="285"/>
                      <a:pt x="227" y="384"/>
                    </a:cubicBezTo>
                    <a:cubicBezTo>
                      <a:pt x="227" y="385"/>
                      <a:pt x="227" y="385"/>
                      <a:pt x="227" y="385"/>
                    </a:cubicBezTo>
                    <a:cubicBezTo>
                      <a:pt x="0" y="385"/>
                      <a:pt x="0" y="385"/>
                      <a:pt x="0" y="385"/>
                    </a:cubicBezTo>
                    <a:cubicBezTo>
                      <a:pt x="0" y="243"/>
                      <a:pt x="33" y="114"/>
                      <a:pt x="1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任意多边形: 形状 41"/>
              <p:cNvSpPr/>
              <p:nvPr/>
            </p:nvSpPr>
            <p:spPr bwMode="auto">
              <a:xfrm rot="5400000" flipH="1">
                <a:off x="5149716" y="1629645"/>
                <a:ext cx="842963" cy="841375"/>
              </a:xfrm>
              <a:custGeom>
                <a:avLst/>
                <a:gdLst/>
                <a:ahLst/>
                <a:cxnLst>
                  <a:cxn ang="0">
                    <a:pos x="394" y="280"/>
                  </a:cxn>
                  <a:cxn ang="0">
                    <a:pos x="197" y="394"/>
                  </a:cxn>
                  <a:cxn ang="0">
                    <a:pos x="111" y="284"/>
                  </a:cxn>
                  <a:cxn ang="0">
                    <a:pos x="0" y="198"/>
                  </a:cxn>
                  <a:cxn ang="0">
                    <a:pos x="114" y="0"/>
                  </a:cxn>
                  <a:cxn ang="0">
                    <a:pos x="272" y="124"/>
                  </a:cxn>
                  <a:cxn ang="0">
                    <a:pos x="394" y="280"/>
                  </a:cxn>
                </a:cxnLst>
                <a:rect l="0" t="0" r="r" b="b"/>
                <a:pathLst>
                  <a:path w="394" h="394">
                    <a:moveTo>
                      <a:pt x="394" y="280"/>
                    </a:moveTo>
                    <a:cubicBezTo>
                      <a:pt x="197" y="394"/>
                      <a:pt x="197" y="394"/>
                      <a:pt x="197" y="394"/>
                    </a:cubicBezTo>
                    <a:cubicBezTo>
                      <a:pt x="174" y="355"/>
                      <a:pt x="145" y="319"/>
                      <a:pt x="111" y="284"/>
                    </a:cubicBezTo>
                    <a:cubicBezTo>
                      <a:pt x="77" y="250"/>
                      <a:pt x="39" y="221"/>
                      <a:pt x="0" y="198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70" y="33"/>
                      <a:pt x="222" y="74"/>
                      <a:pt x="272" y="124"/>
                    </a:cubicBezTo>
                    <a:cubicBezTo>
                      <a:pt x="321" y="172"/>
                      <a:pt x="361" y="224"/>
                      <a:pt x="394" y="28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任意多边形: 形状 42"/>
              <p:cNvSpPr/>
              <p:nvPr/>
            </p:nvSpPr>
            <p:spPr bwMode="auto">
              <a:xfrm rot="5400000" flipH="1">
                <a:off x="5484678" y="2323382"/>
                <a:ext cx="811213" cy="635000"/>
              </a:xfrm>
              <a:custGeom>
                <a:avLst/>
                <a:gdLst/>
                <a:ahLst/>
                <a:cxnLst>
                  <a:cxn ang="0">
                    <a:pos x="0" y="228"/>
                  </a:cxn>
                  <a:cxn ang="0">
                    <a:pos x="0" y="0"/>
                  </a:cxn>
                  <a:cxn ang="0">
                    <a:pos x="379" y="99"/>
                  </a:cxn>
                  <a:cxn ang="0">
                    <a:pos x="266" y="297"/>
                  </a:cxn>
                  <a:cxn ang="0">
                    <a:pos x="0" y="228"/>
                  </a:cxn>
                </a:cxnLst>
                <a:rect l="0" t="0" r="r" b="b"/>
                <a:pathLst>
                  <a:path w="379" h="297">
                    <a:moveTo>
                      <a:pt x="0" y="22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40" y="1"/>
                      <a:pt x="266" y="33"/>
                      <a:pt x="379" y="99"/>
                    </a:cubicBezTo>
                    <a:cubicBezTo>
                      <a:pt x="266" y="297"/>
                      <a:pt x="266" y="297"/>
                      <a:pt x="266" y="297"/>
                    </a:cubicBezTo>
                    <a:cubicBezTo>
                      <a:pt x="187" y="251"/>
                      <a:pt x="98" y="228"/>
                      <a:pt x="0" y="2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任意多边形: 形状 43"/>
              <p:cNvSpPr/>
              <p:nvPr/>
            </p:nvSpPr>
            <p:spPr bwMode="auto">
              <a:xfrm rot="5400000" flipH="1">
                <a:off x="5147335" y="3624339"/>
                <a:ext cx="844550" cy="844550"/>
              </a:xfrm>
              <a:custGeom>
                <a:avLst/>
                <a:gdLst/>
                <a:ahLst/>
                <a:cxnLst>
                  <a:cxn ang="0">
                    <a:pos x="197" y="395"/>
                  </a:cxn>
                  <a:cxn ang="0">
                    <a:pos x="0" y="281"/>
                  </a:cxn>
                  <a:cxn ang="0">
                    <a:pos x="123" y="124"/>
                  </a:cxn>
                  <a:cxn ang="0">
                    <a:pos x="281" y="0"/>
                  </a:cxn>
                  <a:cxn ang="0">
                    <a:pos x="395" y="198"/>
                  </a:cxn>
                  <a:cxn ang="0">
                    <a:pos x="284" y="284"/>
                  </a:cxn>
                  <a:cxn ang="0">
                    <a:pos x="197" y="395"/>
                  </a:cxn>
                </a:cxnLst>
                <a:rect l="0" t="0" r="r" b="b"/>
                <a:pathLst>
                  <a:path w="395" h="395">
                    <a:moveTo>
                      <a:pt x="197" y="395"/>
                    </a:moveTo>
                    <a:cubicBezTo>
                      <a:pt x="0" y="281"/>
                      <a:pt x="0" y="281"/>
                      <a:pt x="0" y="281"/>
                    </a:cubicBezTo>
                    <a:cubicBezTo>
                      <a:pt x="33" y="225"/>
                      <a:pt x="74" y="173"/>
                      <a:pt x="123" y="124"/>
                    </a:cubicBezTo>
                    <a:cubicBezTo>
                      <a:pt x="173" y="74"/>
                      <a:pt x="225" y="33"/>
                      <a:pt x="281" y="0"/>
                    </a:cubicBezTo>
                    <a:cubicBezTo>
                      <a:pt x="395" y="198"/>
                      <a:pt x="395" y="198"/>
                      <a:pt x="395" y="198"/>
                    </a:cubicBezTo>
                    <a:cubicBezTo>
                      <a:pt x="356" y="221"/>
                      <a:pt x="319" y="250"/>
                      <a:pt x="284" y="284"/>
                    </a:cubicBezTo>
                    <a:cubicBezTo>
                      <a:pt x="250" y="319"/>
                      <a:pt x="221" y="356"/>
                      <a:pt x="197" y="39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任意多边形: 形状 44"/>
              <p:cNvSpPr/>
              <p:nvPr/>
            </p:nvSpPr>
            <p:spPr bwMode="auto">
              <a:xfrm rot="5400000" flipH="1">
                <a:off x="4662354" y="1318495"/>
                <a:ext cx="638175" cy="823913"/>
              </a:xfrm>
              <a:custGeom>
                <a:avLst/>
                <a:gdLst/>
                <a:ahLst/>
                <a:cxnLst>
                  <a:cxn ang="0">
                    <a:pos x="197" y="0"/>
                  </a:cxn>
                  <a:cxn ang="0">
                    <a:pos x="299" y="386"/>
                  </a:cxn>
                  <a:cxn ang="0">
                    <a:pos x="72" y="386"/>
                  </a:cxn>
                  <a:cxn ang="0">
                    <a:pos x="72" y="385"/>
                  </a:cxn>
                  <a:cxn ang="0">
                    <a:pos x="0" y="114"/>
                  </a:cxn>
                  <a:cxn ang="0">
                    <a:pos x="197" y="0"/>
                  </a:cxn>
                </a:cxnLst>
                <a:rect l="0" t="0" r="r" b="b"/>
                <a:pathLst>
                  <a:path w="299" h="386">
                    <a:moveTo>
                      <a:pt x="197" y="0"/>
                    </a:moveTo>
                    <a:cubicBezTo>
                      <a:pt x="265" y="114"/>
                      <a:pt x="299" y="243"/>
                      <a:pt x="299" y="386"/>
                    </a:cubicBezTo>
                    <a:cubicBezTo>
                      <a:pt x="72" y="386"/>
                      <a:pt x="72" y="386"/>
                      <a:pt x="72" y="386"/>
                    </a:cubicBezTo>
                    <a:cubicBezTo>
                      <a:pt x="72" y="385"/>
                      <a:pt x="72" y="385"/>
                      <a:pt x="72" y="385"/>
                    </a:cubicBezTo>
                    <a:cubicBezTo>
                      <a:pt x="72" y="285"/>
                      <a:pt x="48" y="195"/>
                      <a:pt x="0" y="114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 rot="5400000" flipH="1">
                <a:off x="5808220" y="2533505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4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 rot="5400000" flipH="1">
                <a:off x="5800600" y="3204065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3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 rot="5400000" flipH="1">
                <a:off x="5415433" y="3860788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2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 rot="5400000" flipH="1">
                <a:off x="4772285" y="4200128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1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 rot="5400000" flipH="1">
                <a:off x="5438293" y="1839266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5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 flipH="1">
                <a:off x="4802765" y="1502421"/>
                <a:ext cx="199574" cy="430840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en-US" sz="3735">
                    <a:solidFill>
                      <a:schemeClr val="bg1"/>
                    </a:solidFill>
                  </a:rPr>
                  <a:t>6</a:t>
                </a:r>
                <a:endParaRPr lang="en-US" sz="3735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4919647" y="2439852"/>
              <a:ext cx="2352707" cy="2352707"/>
              <a:chOff x="4343400" y="1854885"/>
              <a:chExt cx="457200" cy="4572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5" name="任意多边形: 形状 4"/>
            <p:cNvSpPr/>
            <p:nvPr/>
          </p:nvSpPr>
          <p:spPr bwMode="auto">
            <a:xfrm>
              <a:off x="5686266" y="3232403"/>
              <a:ext cx="819469" cy="767605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008572" y="1464991"/>
              <a:ext cx="2675160" cy="1076522"/>
              <a:chOff x="719668" y="1675964"/>
              <a:chExt cx="2501622" cy="1076522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 algn="r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1"/>
                    </a:solidFill>
                  </a:rPr>
                  <a:t>标题文本预设</a:t>
                </a:r>
                <a:endParaRPr lang="zh-CN" altLang="en-US" b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algn="r" defTabSz="914400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  <a:endParaRPr lang="zh-CN" altLang="en-US" sz="110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820494" y="3140459"/>
              <a:ext cx="2675160" cy="1076522"/>
              <a:chOff x="719668" y="1675964"/>
              <a:chExt cx="2501622" cy="1076522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 algn="r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4"/>
                    </a:solidFill>
                  </a:rPr>
                  <a:t>标题文本预设</a:t>
                </a:r>
                <a:endParaRPr lang="zh-CN" altLang="en-US" b="1">
                  <a:solidFill>
                    <a:schemeClr val="accent4"/>
                  </a:solidFill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algn="r" defTabSz="914400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  <a:endParaRPr lang="zh-CN" altLang="en-US" sz="110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008572" y="4726529"/>
              <a:ext cx="2675160" cy="1076522"/>
              <a:chOff x="719668" y="1675964"/>
              <a:chExt cx="2501622" cy="1076522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 algn="r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6"/>
                    </a:solidFill>
                  </a:rPr>
                  <a:t>标题文本预设</a:t>
                </a:r>
                <a:endParaRPr lang="zh-CN" altLang="en-US" b="1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algn="r" defTabSz="914400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  <a:endParaRPr lang="zh-CN" altLang="en-US" sz="110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544272" y="1464991"/>
              <a:ext cx="2668572" cy="1076522"/>
              <a:chOff x="719668" y="1675964"/>
              <a:chExt cx="2501622" cy="1076522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2"/>
                    </a:solidFill>
                  </a:rPr>
                  <a:t>标题文本预设</a:t>
                </a:r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defTabSz="914400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  <a:endParaRPr lang="zh-CN" altLang="en-US" sz="110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8720017" y="3140459"/>
              <a:ext cx="2668572" cy="1076522"/>
              <a:chOff x="719668" y="1675964"/>
              <a:chExt cx="2501622" cy="1076522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3"/>
                    </a:solidFill>
                  </a:rPr>
                  <a:t>标题文本预设</a:t>
                </a:r>
                <a:endParaRPr lang="zh-CN" altLang="en-US" b="1">
                  <a:solidFill>
                    <a:schemeClr val="accent3"/>
                  </a:solidFill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defTabSz="914400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  <a:endParaRPr lang="zh-CN" altLang="en-US" sz="110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544272" y="4726529"/>
              <a:ext cx="2668572" cy="1076522"/>
              <a:chOff x="719668" y="1675964"/>
              <a:chExt cx="2501622" cy="1076522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144000" tIns="0" rIns="144000" bIns="0" anchor="ctr" anchorCtr="0">
                <a:normAutofit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5"/>
                    </a:solidFill>
                  </a:rPr>
                  <a:t>标题文本预设</a:t>
                </a:r>
                <a:endParaRPr lang="zh-CN" altLang="en-US" b="1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144000" tIns="0" rIns="144000" bIns="0" anchor="t" anchorCtr="0">
                <a:normAutofit/>
              </a:bodyPr>
              <a:lstStyle/>
              <a:p>
                <a:pPr marL="0" lvl="0" indent="0" defTabSz="914400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  <a:endParaRPr lang="zh-CN" altLang="en-US" sz="110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71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3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4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5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6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4" b="34396"/>
          <a:stretch>
            <a:fillRect/>
          </a:stretch>
        </p:blipFill>
        <p:spPr>
          <a:xfrm>
            <a:off x="4866290" y="-27384"/>
            <a:ext cx="7325710" cy="68580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-29560" y="-27384"/>
            <a:ext cx="7325710" cy="6858000"/>
          </a:xfrm>
          <a:custGeom>
            <a:avLst/>
            <a:gdLst>
              <a:gd name="connsiteX0" fmla="*/ 0 w 3331779"/>
              <a:gd name="connsiteY0" fmla="*/ 0 h 5968930"/>
              <a:gd name="connsiteX1" fmla="*/ 2209800 w 3331779"/>
              <a:gd name="connsiteY1" fmla="*/ 0 h 5968930"/>
              <a:gd name="connsiteX2" fmla="*/ 3331779 w 3331779"/>
              <a:gd name="connsiteY2" fmla="*/ 5968930 h 5968930"/>
              <a:gd name="connsiteX3" fmla="*/ 0 w 3331779"/>
              <a:gd name="connsiteY3" fmla="*/ 5968930 h 596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1779" h="5968930">
                <a:moveTo>
                  <a:pt x="0" y="0"/>
                </a:moveTo>
                <a:lnTo>
                  <a:pt x="2209800" y="0"/>
                </a:lnTo>
                <a:lnTo>
                  <a:pt x="3331779" y="5968930"/>
                </a:lnTo>
                <a:lnTo>
                  <a:pt x="0" y="59689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7368" y="3717032"/>
            <a:ext cx="5913798" cy="2519789"/>
            <a:chOff x="182202" y="2255577"/>
            <a:chExt cx="5913798" cy="2519789"/>
          </a:xfrm>
        </p:grpSpPr>
        <p:sp>
          <p:nvSpPr>
            <p:cNvPr id="7" name="文本框 6"/>
            <p:cNvSpPr txBox="1"/>
            <p:nvPr/>
          </p:nvSpPr>
          <p:spPr>
            <a:xfrm>
              <a:off x="182202" y="2255577"/>
              <a:ext cx="5913798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0" dirty="0">
                  <a:solidFill>
                    <a:schemeClr val="tx2"/>
                  </a:solidFill>
                </a:rPr>
                <a:t>PART 06 </a:t>
              </a:r>
              <a:endParaRPr lang="zh-CN" altLang="en-US" sz="11500" dirty="0">
                <a:solidFill>
                  <a:schemeClr val="tx2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2202" y="4129035"/>
              <a:ext cx="5265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tx2"/>
                  </a:solidFill>
                </a:rPr>
                <a:t>报价部分（</a:t>
              </a:r>
              <a:r>
                <a:rPr lang="en-US" altLang="zh-CN" sz="3600" b="1" dirty="0">
                  <a:solidFill>
                    <a:schemeClr val="tx2"/>
                  </a:solidFill>
                </a:rPr>
                <a:t>Offer some</a:t>
              </a:r>
              <a:r>
                <a:rPr lang="zh-CN" altLang="en-US" sz="3600" b="1" dirty="0">
                  <a:solidFill>
                    <a:schemeClr val="tx2"/>
                  </a:solidFill>
                </a:rPr>
                <a:t>）</a:t>
              </a:r>
              <a:endParaRPr lang="zh-CN" altLang="en-US" sz="36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3250" advTm="0">
        <p15:prstTrans prst="origami"/>
      </p:transition>
    </mc:Choice>
    <mc:Fallback>
      <p:transition spd="slow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任意多边形 54"/>
          <p:cNvSpPr/>
          <p:nvPr/>
        </p:nvSpPr>
        <p:spPr>
          <a:xfrm>
            <a:off x="2007041" y="2396928"/>
            <a:ext cx="822198" cy="2037208"/>
          </a:xfrm>
          <a:custGeom>
            <a:avLst/>
            <a:gdLst>
              <a:gd name="connsiteX0" fmla="*/ 0 w 822198"/>
              <a:gd name="connsiteY0" fmla="*/ 0 h 2037208"/>
              <a:gd name="connsiteX1" fmla="*/ 495087 w 822198"/>
              <a:gd name="connsiteY1" fmla="*/ 0 h 2037208"/>
              <a:gd name="connsiteX2" fmla="*/ 495087 w 822198"/>
              <a:gd name="connsiteY2" fmla="*/ 322416 h 2037208"/>
              <a:gd name="connsiteX3" fmla="*/ 822198 w 822198"/>
              <a:gd name="connsiteY3" fmla="*/ 322416 h 2037208"/>
              <a:gd name="connsiteX4" fmla="*/ 822198 w 822198"/>
              <a:gd name="connsiteY4" fmla="*/ 1762875 h 2037208"/>
              <a:gd name="connsiteX5" fmla="*/ 495087 w 822198"/>
              <a:gd name="connsiteY5" fmla="*/ 1762875 h 2037208"/>
              <a:gd name="connsiteX6" fmla="*/ 495087 w 822198"/>
              <a:gd name="connsiteY6" fmla="*/ 2037208 h 2037208"/>
              <a:gd name="connsiteX7" fmla="*/ 0 w 822198"/>
              <a:gd name="connsiteY7" fmla="*/ 2037208 h 203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2198" h="2037208">
                <a:moveTo>
                  <a:pt x="0" y="0"/>
                </a:moveTo>
                <a:lnTo>
                  <a:pt x="495087" y="0"/>
                </a:lnTo>
                <a:lnTo>
                  <a:pt x="495087" y="322416"/>
                </a:lnTo>
                <a:lnTo>
                  <a:pt x="822198" y="322416"/>
                </a:lnTo>
                <a:lnTo>
                  <a:pt x="822198" y="1762875"/>
                </a:lnTo>
                <a:lnTo>
                  <a:pt x="495087" y="1762875"/>
                </a:lnTo>
                <a:lnTo>
                  <a:pt x="495087" y="2037208"/>
                </a:lnTo>
                <a:lnTo>
                  <a:pt x="0" y="2037208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940617" y="2719345"/>
            <a:ext cx="530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2"/>
                </a:solidFill>
                <a:latin typeface="+mj-ea"/>
                <a:ea typeface="+mj-ea"/>
              </a:rPr>
              <a:t>目</a:t>
            </a:r>
            <a:endParaRPr lang="zh-CN" altLang="en-US" sz="36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69571" y="3435240"/>
            <a:ext cx="543210" cy="648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zh-CN" altLang="en-US" sz="3600" dirty="0">
                <a:solidFill>
                  <a:schemeClr val="tx2"/>
                </a:solidFill>
                <a:latin typeface="+mj-ea"/>
                <a:ea typeface="+mj-ea"/>
              </a:rPr>
              <a:t>录</a:t>
            </a:r>
            <a:endParaRPr lang="zh-CN" altLang="en-US" sz="36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407139" y="4454479"/>
            <a:ext cx="1155868" cy="1006940"/>
            <a:chOff x="2207442" y="4443969"/>
            <a:chExt cx="1155868" cy="100694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2217952" y="4443969"/>
              <a:ext cx="1" cy="100694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2207442" y="5450908"/>
              <a:ext cx="1155868" cy="1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2407139" y="1369648"/>
            <a:ext cx="1155868" cy="1006941"/>
            <a:chOff x="2207442" y="1359138"/>
            <a:chExt cx="1155868" cy="1006941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2217952" y="1359139"/>
              <a:ext cx="1" cy="100694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207442" y="1359138"/>
              <a:ext cx="1155868" cy="1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8962088" y="1358259"/>
            <a:ext cx="1027961" cy="4123379"/>
            <a:chOff x="8766788" y="1284676"/>
            <a:chExt cx="1027961" cy="4123379"/>
          </a:xfrm>
        </p:grpSpPr>
        <p:grpSp>
          <p:nvGrpSpPr>
            <p:cNvPr id="28" name="组合 27"/>
            <p:cNvGrpSpPr/>
            <p:nvPr/>
          </p:nvGrpSpPr>
          <p:grpSpPr>
            <a:xfrm rot="16200000">
              <a:off x="8772004" y="4385311"/>
              <a:ext cx="1038549" cy="1006940"/>
              <a:chOff x="2324761" y="4464987"/>
              <a:chExt cx="1038549" cy="1006940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2324761" y="4464987"/>
                <a:ext cx="1" cy="100694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 flipV="1">
                <a:off x="2854146" y="4941745"/>
                <a:ext cx="0" cy="1018328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/>
            <p:cNvGrpSpPr/>
            <p:nvPr/>
          </p:nvGrpSpPr>
          <p:grpSpPr>
            <a:xfrm rot="5400000">
              <a:off x="7727843" y="2323621"/>
              <a:ext cx="3084832" cy="1006941"/>
              <a:chOff x="2207443" y="1359138"/>
              <a:chExt cx="3084832" cy="1006941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2217952" y="1359139"/>
                <a:ext cx="1" cy="100694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16200000">
                <a:off x="3749858" y="-183277"/>
                <a:ext cx="1" cy="3084832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文本框 35"/>
          <p:cNvSpPr txBox="1"/>
          <p:nvPr/>
        </p:nvSpPr>
        <p:spPr>
          <a:xfrm>
            <a:off x="4453621" y="1143034"/>
            <a:ext cx="3991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</a:rPr>
              <a:t>场地分析（</a:t>
            </a:r>
            <a:r>
              <a:rPr lang="en-US" altLang="zh-CN" sz="2400" b="1" dirty="0">
                <a:solidFill>
                  <a:srgbClr val="000000"/>
                </a:solidFill>
              </a:rPr>
              <a:t>Site analysis</a:t>
            </a:r>
            <a:r>
              <a:rPr lang="zh-CN" altLang="en-US" sz="2400" b="1" dirty="0">
                <a:solidFill>
                  <a:srgbClr val="000000"/>
                </a:solidFill>
              </a:rPr>
              <a:t>）</a:t>
            </a:r>
            <a:endParaRPr lang="zh-CN" altLang="en-US" sz="2400" b="1" dirty="0">
              <a:solidFill>
                <a:srgbClr val="00000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95596" y="1953481"/>
            <a:ext cx="4430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3"/>
                </a:solidFill>
              </a:defRPr>
            </a:lvl1pPr>
          </a:lstStyle>
          <a:p>
            <a:r>
              <a:rPr lang="zh-CN" altLang="en-US" b="1" dirty="0">
                <a:solidFill>
                  <a:srgbClr val="000000"/>
                </a:solidFill>
              </a:rPr>
              <a:t>私人需求（</a:t>
            </a:r>
            <a:r>
              <a:rPr lang="en-US" altLang="zh-CN" b="1" dirty="0">
                <a:solidFill>
                  <a:srgbClr val="000000"/>
                </a:solidFill>
              </a:rPr>
              <a:t>Private demand</a:t>
            </a:r>
            <a:r>
              <a:rPr lang="zh-CN" altLang="en-US" b="1" dirty="0">
                <a:solidFill>
                  <a:srgbClr val="000000"/>
                </a:solidFill>
              </a:rPr>
              <a:t>）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495595" y="2763928"/>
            <a:ext cx="3645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3"/>
                </a:solidFill>
              </a:defRPr>
            </a:lvl1pPr>
          </a:lstStyle>
          <a:p>
            <a:r>
              <a:rPr lang="zh-CN" altLang="en-US" b="1" dirty="0">
                <a:solidFill>
                  <a:srgbClr val="000000"/>
                </a:solidFill>
              </a:rPr>
              <a:t>场布部分（</a:t>
            </a:r>
            <a:r>
              <a:rPr lang="en-US" altLang="zh-CN" b="1" dirty="0">
                <a:solidFill>
                  <a:srgbClr val="000000"/>
                </a:solidFill>
              </a:rPr>
              <a:t>Site layout</a:t>
            </a:r>
            <a:r>
              <a:rPr lang="zh-CN" altLang="en-US" b="1" dirty="0">
                <a:solidFill>
                  <a:srgbClr val="000000"/>
                </a:solidFill>
              </a:rPr>
              <a:t>）</a:t>
            </a:r>
            <a:endParaRPr lang="en-US" altLang="zh-CN" b="1" dirty="0">
              <a:solidFill>
                <a:srgbClr val="00000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495595" y="3574375"/>
            <a:ext cx="3592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3"/>
                </a:solidFill>
              </a:defRPr>
            </a:lvl1pPr>
          </a:lstStyle>
          <a:p>
            <a:r>
              <a:rPr lang="zh-CN" altLang="en-US" b="1" dirty="0">
                <a:solidFill>
                  <a:srgbClr val="000000"/>
                </a:solidFill>
              </a:rPr>
              <a:t>花艺部分（</a:t>
            </a:r>
            <a:r>
              <a:rPr lang="en-US" altLang="zh-CN" b="1" dirty="0">
                <a:solidFill>
                  <a:srgbClr val="000000"/>
                </a:solidFill>
              </a:rPr>
              <a:t>Floral part</a:t>
            </a:r>
            <a:r>
              <a:rPr lang="zh-CN" altLang="en-US" b="1" dirty="0">
                <a:solidFill>
                  <a:srgbClr val="000000"/>
                </a:solidFill>
              </a:rPr>
              <a:t>）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495596" y="4384822"/>
            <a:ext cx="5728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3"/>
                </a:solidFill>
              </a:defRPr>
            </a:lvl1pPr>
          </a:lstStyle>
          <a:p>
            <a:r>
              <a:rPr lang="zh-CN" altLang="en-US" b="1" dirty="0">
                <a:solidFill>
                  <a:srgbClr val="000000"/>
                </a:solidFill>
              </a:rPr>
              <a:t>私人定制部分（</a:t>
            </a:r>
            <a:r>
              <a:rPr lang="en-US" altLang="zh-CN" b="1" dirty="0">
                <a:solidFill>
                  <a:srgbClr val="000000"/>
                </a:solidFill>
              </a:rPr>
              <a:t>private reservations</a:t>
            </a:r>
            <a:r>
              <a:rPr lang="zh-CN" altLang="en-US" b="1" dirty="0">
                <a:solidFill>
                  <a:srgbClr val="000000"/>
                </a:solidFill>
              </a:rPr>
              <a:t>）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495596" y="5195268"/>
            <a:ext cx="3747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3"/>
                </a:solidFill>
              </a:defRPr>
            </a:lvl1pPr>
          </a:lstStyle>
          <a:p>
            <a:r>
              <a:rPr lang="zh-CN" altLang="en-US" b="1" dirty="0">
                <a:solidFill>
                  <a:srgbClr val="000000"/>
                </a:solidFill>
              </a:rPr>
              <a:t>报价部分（</a:t>
            </a:r>
            <a:r>
              <a:rPr lang="en-US" altLang="zh-CN" b="1" dirty="0">
                <a:solidFill>
                  <a:srgbClr val="000000"/>
                </a:solidFill>
              </a:rPr>
              <a:t>Offer some</a:t>
            </a:r>
            <a:r>
              <a:rPr lang="zh-CN" altLang="en-US" b="1" dirty="0">
                <a:solidFill>
                  <a:srgbClr val="000000"/>
                </a:solidFill>
              </a:rPr>
              <a:t>）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11860" y="2881932"/>
            <a:ext cx="492443" cy="10188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b="1" dirty="0">
                <a:solidFill>
                  <a:schemeClr val="tx2"/>
                </a:solidFill>
              </a:rPr>
              <a:t>content</a:t>
            </a:r>
            <a:endParaRPr lang="zh-CN" altLang="en-US" sz="2000" b="1" dirty="0">
              <a:solidFill>
                <a:schemeClr val="tx2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63756" y="1216060"/>
            <a:ext cx="58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01.</a:t>
            </a:r>
            <a:endParaRPr lang="zh-CN" altLang="en-US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3863758" y="1999647"/>
            <a:ext cx="58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02.</a:t>
            </a:r>
            <a:endParaRPr lang="zh-CN" altLang="en-US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3863757" y="2783234"/>
            <a:ext cx="58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03.</a:t>
            </a:r>
            <a:endParaRPr lang="zh-CN" altLang="en-US" b="1" dirty="0"/>
          </a:p>
        </p:txBody>
      </p:sp>
      <p:sp>
        <p:nvSpPr>
          <p:cNvPr id="50" name="文本框 49"/>
          <p:cNvSpPr txBox="1"/>
          <p:nvPr/>
        </p:nvSpPr>
        <p:spPr>
          <a:xfrm>
            <a:off x="3863755" y="3620541"/>
            <a:ext cx="58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04.</a:t>
            </a:r>
            <a:endParaRPr lang="zh-CN" altLang="en-US" b="1" dirty="0"/>
          </a:p>
        </p:txBody>
      </p:sp>
      <p:sp>
        <p:nvSpPr>
          <p:cNvPr id="51" name="文本框 50"/>
          <p:cNvSpPr txBox="1"/>
          <p:nvPr/>
        </p:nvSpPr>
        <p:spPr>
          <a:xfrm>
            <a:off x="3863754" y="4404616"/>
            <a:ext cx="58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05.</a:t>
            </a:r>
            <a:endParaRPr lang="zh-CN" altLang="en-US" b="1" dirty="0"/>
          </a:p>
        </p:txBody>
      </p:sp>
      <p:sp>
        <p:nvSpPr>
          <p:cNvPr id="56" name="文本框 55"/>
          <p:cNvSpPr txBox="1"/>
          <p:nvPr/>
        </p:nvSpPr>
        <p:spPr>
          <a:xfrm>
            <a:off x="3863753" y="5239270"/>
            <a:ext cx="58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06.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7" grpId="0"/>
      <p:bldP spid="8" grpId="0"/>
      <p:bldP spid="36" grpId="0"/>
      <p:bldP spid="39" grpId="0"/>
      <p:bldP spid="40" grpId="0"/>
      <p:bldP spid="41" grpId="0"/>
      <p:bldP spid="42" grpId="0"/>
      <p:bldP spid="4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203850" y="1371600"/>
            <a:ext cx="9784300" cy="4115588"/>
            <a:chOff x="1203850" y="1371600"/>
            <a:chExt cx="9784300" cy="4115588"/>
          </a:xfrm>
        </p:grpSpPr>
        <p:grpSp>
          <p:nvGrpSpPr>
            <p:cNvPr id="3" name="组合 2"/>
            <p:cNvGrpSpPr/>
            <p:nvPr/>
          </p:nvGrpSpPr>
          <p:grpSpPr>
            <a:xfrm>
              <a:off x="4043362" y="1371600"/>
              <a:ext cx="4102699" cy="4114800"/>
              <a:chOff x="4043362" y="1371600"/>
              <a:chExt cx="4102699" cy="4114800"/>
            </a:xfrm>
          </p:grpSpPr>
          <p:sp>
            <p:nvSpPr>
              <p:cNvPr id="21" name="矩形: 圆角 20"/>
              <p:cNvSpPr/>
              <p:nvPr/>
            </p:nvSpPr>
            <p:spPr>
              <a:xfrm rot="2700000">
                <a:off x="5138057" y="2471057"/>
                <a:ext cx="1915886" cy="191588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箭头: V 形 21"/>
              <p:cNvSpPr/>
              <p:nvPr/>
            </p:nvSpPr>
            <p:spPr>
              <a:xfrm rot="5400000">
                <a:off x="6545860" y="1371600"/>
                <a:ext cx="1600200" cy="1600200"/>
              </a:xfrm>
              <a:prstGeom prst="chevron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" name="箭头: V 形 22"/>
              <p:cNvSpPr/>
              <p:nvPr/>
            </p:nvSpPr>
            <p:spPr>
              <a:xfrm rot="10800000">
                <a:off x="6545861" y="3886199"/>
                <a:ext cx="1600200" cy="1600200"/>
              </a:xfrm>
              <a:prstGeom prst="chevron">
                <a:avLst/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箭头: V 形 23"/>
              <p:cNvSpPr/>
              <p:nvPr/>
            </p:nvSpPr>
            <p:spPr>
              <a:xfrm rot="16200000">
                <a:off x="4043362" y="3886200"/>
                <a:ext cx="1600200" cy="1600200"/>
              </a:xfrm>
              <a:prstGeom prst="chevron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" name="箭头: V 形 24"/>
              <p:cNvSpPr/>
              <p:nvPr/>
            </p:nvSpPr>
            <p:spPr>
              <a:xfrm>
                <a:off x="4043362" y="1371600"/>
                <a:ext cx="1600200" cy="1600200"/>
              </a:xfrm>
              <a:prstGeom prst="chevron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203850" y="1390650"/>
              <a:ext cx="2457329" cy="897321"/>
              <a:chOff x="1518803" y="3430058"/>
              <a:chExt cx="2457329" cy="897321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1518803" y="3737823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400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</a:t>
                </a:r>
                <a:br>
                  <a:rPr lang="zh-CN" altLang="en-US" sz="1050"/>
                </a:br>
                <a:r>
                  <a:rPr lang="zh-CN" altLang="en-US" sz="1050"/>
                  <a:t>（建议使用主题字体）</a:t>
                </a:r>
                <a:endParaRPr lang="zh-CN" altLang="en-US" sz="1050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400">
                  <a:defRPr/>
                </a:pPr>
                <a:r>
                  <a:rPr lang="zh-CN" altLang="en-US" b="1">
                    <a:solidFill>
                      <a:schemeClr val="accent1"/>
                    </a:solidFill>
                  </a:rPr>
                  <a:t>标题文本预设</a:t>
                </a:r>
                <a:endParaRPr lang="zh-CN" altLang="en-US" b="1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8530821" y="1391438"/>
              <a:ext cx="2457329" cy="897321"/>
              <a:chOff x="8268607" y="3017352"/>
              <a:chExt cx="2457329" cy="89732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8268607" y="3325117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</a:t>
                </a:r>
                <a:br>
                  <a:rPr lang="zh-CN" altLang="en-US" sz="1050"/>
                </a:br>
                <a:r>
                  <a:rPr lang="zh-CN" altLang="en-US" sz="1050"/>
                  <a:t>（建议使用主题字体）</a:t>
                </a:r>
                <a:endParaRPr lang="zh-CN" altLang="en-US" sz="1050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268607" y="3017352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400">
                  <a:defRPr/>
                </a:pPr>
                <a:r>
                  <a:rPr lang="zh-CN" altLang="en-US" b="1">
                    <a:solidFill>
                      <a:schemeClr val="accent2"/>
                    </a:solidFill>
                  </a:rPr>
                  <a:t>标题文本预设</a:t>
                </a:r>
                <a:endParaRPr lang="zh-CN" altLang="en-US" b="1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203850" y="4589079"/>
              <a:ext cx="2457329" cy="897321"/>
              <a:chOff x="1518803" y="3430058"/>
              <a:chExt cx="2457329" cy="897321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1518803" y="3737823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4400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</a:t>
                </a:r>
                <a:br>
                  <a:rPr lang="zh-CN" altLang="en-US" sz="1050"/>
                </a:br>
                <a:r>
                  <a:rPr lang="zh-CN" altLang="en-US" sz="1050"/>
                  <a:t>（建议使用主题字体）</a:t>
                </a:r>
                <a:endParaRPr lang="zh-CN" altLang="en-US" sz="105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4400">
                  <a:defRPr/>
                </a:pPr>
                <a:r>
                  <a:rPr lang="zh-CN" altLang="en-US" b="1">
                    <a:solidFill>
                      <a:schemeClr val="accent6"/>
                    </a:solidFill>
                  </a:rPr>
                  <a:t>标题文本预设</a:t>
                </a:r>
                <a:endParaRPr lang="zh-CN" altLang="en-US" b="1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8530821" y="4589867"/>
              <a:ext cx="2457329" cy="897321"/>
              <a:chOff x="8268607" y="3017352"/>
              <a:chExt cx="2457329" cy="897321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8268607" y="3325117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</a:t>
                </a:r>
                <a:br>
                  <a:rPr lang="zh-CN" altLang="en-US" sz="1050"/>
                </a:br>
                <a:r>
                  <a:rPr lang="zh-CN" altLang="en-US" sz="1050"/>
                  <a:t>（建议使用主题字体）</a:t>
                </a:r>
                <a:endParaRPr lang="zh-CN" altLang="en-US" sz="1050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268607" y="3017352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400">
                  <a:defRPr/>
                </a:pPr>
                <a:r>
                  <a:rPr lang="zh-CN" altLang="en-US" b="1">
                    <a:solidFill>
                      <a:schemeClr val="accent4"/>
                    </a:solidFill>
                  </a:rPr>
                  <a:t>标题文本预设</a:t>
                </a:r>
                <a:endParaRPr lang="zh-CN" altLang="en-US" b="1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8" name="任意多边形: 形状 7"/>
            <p:cNvSpPr/>
            <p:nvPr/>
          </p:nvSpPr>
          <p:spPr bwMode="auto">
            <a:xfrm>
              <a:off x="5601816" y="2971801"/>
              <a:ext cx="988368" cy="914398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7130155" y="1431385"/>
              <a:ext cx="431610" cy="371359"/>
            </a:xfrm>
            <a:custGeom>
              <a:avLst/>
              <a:gdLst>
                <a:gd name="connsiteX0" fmla="*/ 181524 w 337647"/>
                <a:gd name="connsiteY0" fmla="*/ 231775 h 290513"/>
                <a:gd name="connsiteX1" fmla="*/ 190749 w 337647"/>
                <a:gd name="connsiteY1" fmla="*/ 236996 h 290513"/>
                <a:gd name="connsiteX2" fmla="*/ 205246 w 337647"/>
                <a:gd name="connsiteY2" fmla="*/ 239607 h 290513"/>
                <a:gd name="connsiteX3" fmla="*/ 222379 w 337647"/>
                <a:gd name="connsiteY3" fmla="*/ 235691 h 290513"/>
                <a:gd name="connsiteX4" fmla="*/ 243466 w 337647"/>
                <a:gd name="connsiteY4" fmla="*/ 247439 h 290513"/>
                <a:gd name="connsiteX5" fmla="*/ 261917 w 337647"/>
                <a:gd name="connsiteY5" fmla="*/ 252660 h 290513"/>
                <a:gd name="connsiteX6" fmla="*/ 163073 w 337647"/>
                <a:gd name="connsiteY6" fmla="*/ 290513 h 290513"/>
                <a:gd name="connsiteX7" fmla="*/ 52367 w 337647"/>
                <a:gd name="connsiteY7" fmla="*/ 239607 h 290513"/>
                <a:gd name="connsiteX8" fmla="*/ 60275 w 337647"/>
                <a:gd name="connsiteY8" fmla="*/ 234386 h 290513"/>
                <a:gd name="connsiteX9" fmla="*/ 91905 w 337647"/>
                <a:gd name="connsiteY9" fmla="*/ 243523 h 290513"/>
                <a:gd name="connsiteX10" fmla="*/ 93223 w 337647"/>
                <a:gd name="connsiteY10" fmla="*/ 247439 h 290513"/>
                <a:gd name="connsiteX11" fmla="*/ 114309 w 337647"/>
                <a:gd name="connsiteY11" fmla="*/ 267018 h 290513"/>
                <a:gd name="connsiteX12" fmla="*/ 127489 w 337647"/>
                <a:gd name="connsiteY12" fmla="*/ 269629 h 290513"/>
                <a:gd name="connsiteX13" fmla="*/ 164391 w 337647"/>
                <a:gd name="connsiteY13" fmla="*/ 244828 h 290513"/>
                <a:gd name="connsiteX14" fmla="*/ 165708 w 337647"/>
                <a:gd name="connsiteY14" fmla="*/ 239607 h 290513"/>
                <a:gd name="connsiteX15" fmla="*/ 181524 w 337647"/>
                <a:gd name="connsiteY15" fmla="*/ 231775 h 290513"/>
                <a:gd name="connsiteX16" fmla="*/ 127774 w 337647"/>
                <a:gd name="connsiteY16" fmla="*/ 220663 h 290513"/>
                <a:gd name="connsiteX17" fmla="*/ 118745 w 337647"/>
                <a:gd name="connsiteY17" fmla="*/ 227200 h 290513"/>
                <a:gd name="connsiteX18" fmla="*/ 118745 w 337647"/>
                <a:gd name="connsiteY18" fmla="*/ 235044 h 290513"/>
                <a:gd name="connsiteX19" fmla="*/ 125194 w 337647"/>
                <a:gd name="connsiteY19" fmla="*/ 240273 h 290513"/>
                <a:gd name="connsiteX20" fmla="*/ 136803 w 337647"/>
                <a:gd name="connsiteY20" fmla="*/ 235044 h 290513"/>
                <a:gd name="connsiteX21" fmla="*/ 136803 w 337647"/>
                <a:gd name="connsiteY21" fmla="*/ 227200 h 290513"/>
                <a:gd name="connsiteX22" fmla="*/ 131644 w 337647"/>
                <a:gd name="connsiteY22" fmla="*/ 221970 h 290513"/>
                <a:gd name="connsiteX23" fmla="*/ 127774 w 337647"/>
                <a:gd name="connsiteY23" fmla="*/ 220663 h 290513"/>
                <a:gd name="connsiteX24" fmla="*/ 206249 w 337647"/>
                <a:gd name="connsiteY24" fmla="*/ 190500 h 290513"/>
                <a:gd name="connsiteX25" fmla="*/ 195242 w 337647"/>
                <a:gd name="connsiteY25" fmla="*/ 196950 h 290513"/>
                <a:gd name="connsiteX26" fmla="*/ 196618 w 337647"/>
                <a:gd name="connsiteY26" fmla="*/ 204689 h 290513"/>
                <a:gd name="connsiteX27" fmla="*/ 202121 w 337647"/>
                <a:gd name="connsiteY27" fmla="*/ 209848 h 290513"/>
                <a:gd name="connsiteX28" fmla="*/ 215880 w 337647"/>
                <a:gd name="connsiteY28" fmla="*/ 204689 h 290513"/>
                <a:gd name="connsiteX29" fmla="*/ 214504 w 337647"/>
                <a:gd name="connsiteY29" fmla="*/ 196950 h 290513"/>
                <a:gd name="connsiteX30" fmla="*/ 209001 w 337647"/>
                <a:gd name="connsiteY30" fmla="*/ 191790 h 290513"/>
                <a:gd name="connsiteX31" fmla="*/ 206249 w 337647"/>
                <a:gd name="connsiteY31" fmla="*/ 190500 h 290513"/>
                <a:gd name="connsiteX32" fmla="*/ 201791 w 337647"/>
                <a:gd name="connsiteY32" fmla="*/ 175311 h 290513"/>
                <a:gd name="connsiteX33" fmla="*/ 215351 w 337647"/>
                <a:gd name="connsiteY33" fmla="*/ 176934 h 290513"/>
                <a:gd name="connsiteX34" fmla="*/ 227257 w 337647"/>
                <a:gd name="connsiteY34" fmla="*/ 184728 h 290513"/>
                <a:gd name="connsiteX35" fmla="*/ 229903 w 337647"/>
                <a:gd name="connsiteY35" fmla="*/ 191222 h 290513"/>
                <a:gd name="connsiteX36" fmla="*/ 232549 w 337647"/>
                <a:gd name="connsiteY36" fmla="*/ 201613 h 290513"/>
                <a:gd name="connsiteX37" fmla="*/ 261653 w 337647"/>
                <a:gd name="connsiteY37" fmla="*/ 218498 h 290513"/>
                <a:gd name="connsiteX38" fmla="*/ 319861 w 337647"/>
                <a:gd name="connsiteY38" fmla="*/ 184728 h 290513"/>
                <a:gd name="connsiteX39" fmla="*/ 335736 w 337647"/>
                <a:gd name="connsiteY39" fmla="*/ 188624 h 290513"/>
                <a:gd name="connsiteX40" fmla="*/ 331768 w 337647"/>
                <a:gd name="connsiteY40" fmla="*/ 204211 h 290513"/>
                <a:gd name="connsiteX41" fmla="*/ 274882 w 337647"/>
                <a:gd name="connsiteY41" fmla="*/ 237981 h 290513"/>
                <a:gd name="connsiteX42" fmla="*/ 251069 w 337647"/>
                <a:gd name="connsiteY42" fmla="*/ 237981 h 290513"/>
                <a:gd name="connsiteX43" fmla="*/ 223288 w 337647"/>
                <a:gd name="connsiteY43" fmla="*/ 222395 h 290513"/>
                <a:gd name="connsiteX44" fmla="*/ 210059 w 337647"/>
                <a:gd name="connsiteY44" fmla="*/ 227590 h 290513"/>
                <a:gd name="connsiteX45" fmla="*/ 206090 w 337647"/>
                <a:gd name="connsiteY45" fmla="*/ 227590 h 290513"/>
                <a:gd name="connsiteX46" fmla="*/ 195507 w 337647"/>
                <a:gd name="connsiteY46" fmla="*/ 226292 h 290513"/>
                <a:gd name="connsiteX47" fmla="*/ 184924 w 337647"/>
                <a:gd name="connsiteY47" fmla="*/ 218498 h 290513"/>
                <a:gd name="connsiteX48" fmla="*/ 166403 w 337647"/>
                <a:gd name="connsiteY48" fmla="*/ 226292 h 290513"/>
                <a:gd name="connsiteX49" fmla="*/ 155819 w 337647"/>
                <a:gd name="connsiteY49" fmla="*/ 231487 h 290513"/>
                <a:gd name="connsiteX50" fmla="*/ 153173 w 337647"/>
                <a:gd name="connsiteY50" fmla="*/ 240579 h 290513"/>
                <a:gd name="connsiteX51" fmla="*/ 128038 w 337647"/>
                <a:gd name="connsiteY51" fmla="*/ 258763 h 290513"/>
                <a:gd name="connsiteX52" fmla="*/ 118778 w 337647"/>
                <a:gd name="connsiteY52" fmla="*/ 256165 h 290513"/>
                <a:gd name="connsiteX53" fmla="*/ 102903 w 337647"/>
                <a:gd name="connsiteY53" fmla="*/ 241878 h 290513"/>
                <a:gd name="connsiteX54" fmla="*/ 101580 w 337647"/>
                <a:gd name="connsiteY54" fmla="*/ 234085 h 290513"/>
                <a:gd name="connsiteX55" fmla="*/ 89673 w 337647"/>
                <a:gd name="connsiteY55" fmla="*/ 230188 h 290513"/>
                <a:gd name="connsiteX56" fmla="*/ 60569 w 337647"/>
                <a:gd name="connsiteY56" fmla="*/ 222395 h 290513"/>
                <a:gd name="connsiteX57" fmla="*/ 15590 w 337647"/>
                <a:gd name="connsiteY57" fmla="*/ 243177 h 290513"/>
                <a:gd name="connsiteX58" fmla="*/ 11621 w 337647"/>
                <a:gd name="connsiteY58" fmla="*/ 244476 h 290513"/>
                <a:gd name="connsiteX59" fmla="*/ 1038 w 337647"/>
                <a:gd name="connsiteY59" fmla="*/ 237981 h 290513"/>
                <a:gd name="connsiteX60" fmla="*/ 6330 w 337647"/>
                <a:gd name="connsiteY60" fmla="*/ 223694 h 290513"/>
                <a:gd name="connsiteX61" fmla="*/ 49986 w 337647"/>
                <a:gd name="connsiteY61" fmla="*/ 202912 h 290513"/>
                <a:gd name="connsiteX62" fmla="*/ 65861 w 337647"/>
                <a:gd name="connsiteY62" fmla="*/ 201613 h 290513"/>
                <a:gd name="connsiteX63" fmla="*/ 97611 w 337647"/>
                <a:gd name="connsiteY63" fmla="*/ 209406 h 290513"/>
                <a:gd name="connsiteX64" fmla="*/ 109517 w 337647"/>
                <a:gd name="connsiteY64" fmla="*/ 213303 h 290513"/>
                <a:gd name="connsiteX65" fmla="*/ 138621 w 337647"/>
                <a:gd name="connsiteY65" fmla="*/ 206809 h 290513"/>
                <a:gd name="connsiteX66" fmla="*/ 145236 w 337647"/>
                <a:gd name="connsiteY66" fmla="*/ 210705 h 290513"/>
                <a:gd name="connsiteX67" fmla="*/ 157142 w 337647"/>
                <a:gd name="connsiteY67" fmla="*/ 206809 h 290513"/>
                <a:gd name="connsiteX68" fmla="*/ 178309 w 337647"/>
                <a:gd name="connsiteY68" fmla="*/ 196418 h 290513"/>
                <a:gd name="connsiteX69" fmla="*/ 179632 w 337647"/>
                <a:gd name="connsiteY69" fmla="*/ 192521 h 290513"/>
                <a:gd name="connsiteX70" fmla="*/ 190215 w 337647"/>
                <a:gd name="connsiteY70" fmla="*/ 179532 h 290513"/>
                <a:gd name="connsiteX71" fmla="*/ 201791 w 337647"/>
                <a:gd name="connsiteY71" fmla="*/ 175311 h 290513"/>
                <a:gd name="connsiteX72" fmla="*/ 197837 w 337647"/>
                <a:gd name="connsiteY72" fmla="*/ 12700 h 290513"/>
                <a:gd name="connsiteX73" fmla="*/ 295255 w 337647"/>
                <a:gd name="connsiteY73" fmla="*/ 111680 h 290513"/>
                <a:gd name="connsiteX74" fmla="*/ 292622 w 337647"/>
                <a:gd name="connsiteY74" fmla="*/ 118279 h 290513"/>
                <a:gd name="connsiteX75" fmla="*/ 286040 w 337647"/>
                <a:gd name="connsiteY75" fmla="*/ 122238 h 290513"/>
                <a:gd name="connsiteX76" fmla="*/ 196520 w 337647"/>
                <a:gd name="connsiteY76" fmla="*/ 122238 h 290513"/>
                <a:gd name="connsiteX77" fmla="*/ 187305 w 337647"/>
                <a:gd name="connsiteY77" fmla="*/ 113000 h 290513"/>
                <a:gd name="connsiteX78" fmla="*/ 187305 w 337647"/>
                <a:gd name="connsiteY78" fmla="*/ 21938 h 290513"/>
                <a:gd name="connsiteX79" fmla="*/ 189938 w 337647"/>
                <a:gd name="connsiteY79" fmla="*/ 15339 h 290513"/>
                <a:gd name="connsiteX80" fmla="*/ 197837 w 337647"/>
                <a:gd name="connsiteY80" fmla="*/ 12700 h 290513"/>
                <a:gd name="connsiteX81" fmla="*/ 150484 w 337647"/>
                <a:gd name="connsiteY81" fmla="*/ 0 h 290513"/>
                <a:gd name="connsiteX82" fmla="*/ 159686 w 337647"/>
                <a:gd name="connsiteY82" fmla="*/ 3938 h 290513"/>
                <a:gd name="connsiteX83" fmla="*/ 163629 w 337647"/>
                <a:gd name="connsiteY83" fmla="*/ 13127 h 290513"/>
                <a:gd name="connsiteX84" fmla="*/ 163629 w 337647"/>
                <a:gd name="connsiteY84" fmla="*/ 132587 h 290513"/>
                <a:gd name="connsiteX85" fmla="*/ 176775 w 337647"/>
                <a:gd name="connsiteY85" fmla="*/ 145714 h 290513"/>
                <a:gd name="connsiteX86" fmla="*/ 296398 w 337647"/>
                <a:gd name="connsiteY86" fmla="*/ 145714 h 290513"/>
                <a:gd name="connsiteX87" fmla="*/ 305599 w 337647"/>
                <a:gd name="connsiteY87" fmla="*/ 149653 h 290513"/>
                <a:gd name="connsiteX88" fmla="*/ 308228 w 337647"/>
                <a:gd name="connsiteY88" fmla="*/ 158842 h 290513"/>
                <a:gd name="connsiteX89" fmla="*/ 305599 w 337647"/>
                <a:gd name="connsiteY89" fmla="*/ 178533 h 290513"/>
                <a:gd name="connsiteX90" fmla="*/ 262220 w 337647"/>
                <a:gd name="connsiteY90" fmla="*/ 204788 h 290513"/>
                <a:gd name="connsiteX91" fmla="*/ 242502 w 337647"/>
                <a:gd name="connsiteY91" fmla="*/ 194286 h 290513"/>
                <a:gd name="connsiteX92" fmla="*/ 218840 w 337647"/>
                <a:gd name="connsiteY92" fmla="*/ 165406 h 290513"/>
                <a:gd name="connsiteX93" fmla="*/ 205694 w 337647"/>
                <a:gd name="connsiteY93" fmla="*/ 162780 h 290513"/>
                <a:gd name="connsiteX94" fmla="*/ 168887 w 337647"/>
                <a:gd name="connsiteY94" fmla="*/ 186409 h 290513"/>
                <a:gd name="connsiteX95" fmla="*/ 168887 w 337647"/>
                <a:gd name="connsiteY95" fmla="*/ 187722 h 290513"/>
                <a:gd name="connsiteX96" fmla="*/ 146540 w 337647"/>
                <a:gd name="connsiteY96" fmla="*/ 196912 h 290513"/>
                <a:gd name="connsiteX97" fmla="*/ 142597 w 337647"/>
                <a:gd name="connsiteY97" fmla="*/ 195599 h 290513"/>
                <a:gd name="connsiteX98" fmla="*/ 128137 w 337647"/>
                <a:gd name="connsiteY98" fmla="*/ 192973 h 290513"/>
                <a:gd name="connsiteX99" fmla="*/ 107104 w 337647"/>
                <a:gd name="connsiteY99" fmla="*/ 199537 h 290513"/>
                <a:gd name="connsiteX100" fmla="*/ 70297 w 337647"/>
                <a:gd name="connsiteY100" fmla="*/ 189035 h 290513"/>
                <a:gd name="connsiteX101" fmla="*/ 45321 w 337647"/>
                <a:gd name="connsiteY101" fmla="*/ 191661 h 290513"/>
                <a:gd name="connsiteX102" fmla="*/ 29546 w 337647"/>
                <a:gd name="connsiteY102" fmla="*/ 199537 h 290513"/>
                <a:gd name="connsiteX103" fmla="*/ 19030 w 337647"/>
                <a:gd name="connsiteY103" fmla="*/ 145714 h 290513"/>
                <a:gd name="connsiteX104" fmla="*/ 150484 w 337647"/>
                <a:gd name="connsiteY104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37647" h="290513">
                  <a:moveTo>
                    <a:pt x="181524" y="231775"/>
                  </a:moveTo>
                  <a:cubicBezTo>
                    <a:pt x="184159" y="234386"/>
                    <a:pt x="188113" y="235691"/>
                    <a:pt x="190749" y="236996"/>
                  </a:cubicBezTo>
                  <a:cubicBezTo>
                    <a:pt x="194703" y="238302"/>
                    <a:pt x="199975" y="239607"/>
                    <a:pt x="205246" y="239607"/>
                  </a:cubicBezTo>
                  <a:cubicBezTo>
                    <a:pt x="210518" y="239607"/>
                    <a:pt x="217108" y="238302"/>
                    <a:pt x="222379" y="235691"/>
                  </a:cubicBezTo>
                  <a:lnTo>
                    <a:pt x="243466" y="247439"/>
                  </a:lnTo>
                  <a:cubicBezTo>
                    <a:pt x="248738" y="251354"/>
                    <a:pt x="255327" y="252660"/>
                    <a:pt x="261917" y="252660"/>
                  </a:cubicBezTo>
                  <a:cubicBezTo>
                    <a:pt x="235559" y="276155"/>
                    <a:pt x="201292" y="290513"/>
                    <a:pt x="163073" y="290513"/>
                  </a:cubicBezTo>
                  <a:cubicBezTo>
                    <a:pt x="118263" y="290513"/>
                    <a:pt x="78726" y="270934"/>
                    <a:pt x="52367" y="239607"/>
                  </a:cubicBezTo>
                  <a:cubicBezTo>
                    <a:pt x="52367" y="239607"/>
                    <a:pt x="52367" y="239607"/>
                    <a:pt x="60275" y="234386"/>
                  </a:cubicBezTo>
                  <a:cubicBezTo>
                    <a:pt x="60275" y="234386"/>
                    <a:pt x="60275" y="234386"/>
                    <a:pt x="91905" y="243523"/>
                  </a:cubicBezTo>
                  <a:cubicBezTo>
                    <a:pt x="91905" y="244828"/>
                    <a:pt x="91905" y="246133"/>
                    <a:pt x="93223" y="247439"/>
                  </a:cubicBezTo>
                  <a:cubicBezTo>
                    <a:pt x="97176" y="256576"/>
                    <a:pt x="105084" y="263102"/>
                    <a:pt x="114309" y="267018"/>
                  </a:cubicBezTo>
                  <a:cubicBezTo>
                    <a:pt x="118263" y="269629"/>
                    <a:pt x="123535" y="269629"/>
                    <a:pt x="127489" y="269629"/>
                  </a:cubicBezTo>
                  <a:cubicBezTo>
                    <a:pt x="143304" y="269629"/>
                    <a:pt x="157801" y="260491"/>
                    <a:pt x="164391" y="244828"/>
                  </a:cubicBezTo>
                  <a:cubicBezTo>
                    <a:pt x="164391" y="243523"/>
                    <a:pt x="164391" y="240912"/>
                    <a:pt x="165708" y="239607"/>
                  </a:cubicBezTo>
                  <a:cubicBezTo>
                    <a:pt x="165708" y="239607"/>
                    <a:pt x="165708" y="239607"/>
                    <a:pt x="181524" y="231775"/>
                  </a:cubicBezTo>
                  <a:close/>
                  <a:moveTo>
                    <a:pt x="127774" y="220663"/>
                  </a:moveTo>
                  <a:cubicBezTo>
                    <a:pt x="123904" y="220663"/>
                    <a:pt x="120035" y="223278"/>
                    <a:pt x="118745" y="227200"/>
                  </a:cubicBezTo>
                  <a:cubicBezTo>
                    <a:pt x="117455" y="229815"/>
                    <a:pt x="118745" y="232429"/>
                    <a:pt x="118745" y="235044"/>
                  </a:cubicBezTo>
                  <a:cubicBezTo>
                    <a:pt x="120035" y="237659"/>
                    <a:pt x="122615" y="238966"/>
                    <a:pt x="125194" y="240273"/>
                  </a:cubicBezTo>
                  <a:cubicBezTo>
                    <a:pt x="129064" y="242888"/>
                    <a:pt x="135513" y="238966"/>
                    <a:pt x="136803" y="235044"/>
                  </a:cubicBezTo>
                  <a:cubicBezTo>
                    <a:pt x="138093" y="232429"/>
                    <a:pt x="138093" y="229815"/>
                    <a:pt x="136803" y="227200"/>
                  </a:cubicBezTo>
                  <a:cubicBezTo>
                    <a:pt x="135513" y="224585"/>
                    <a:pt x="134223" y="223278"/>
                    <a:pt x="131644" y="221970"/>
                  </a:cubicBezTo>
                  <a:cubicBezTo>
                    <a:pt x="130354" y="221970"/>
                    <a:pt x="129064" y="220663"/>
                    <a:pt x="127774" y="220663"/>
                  </a:cubicBezTo>
                  <a:close/>
                  <a:moveTo>
                    <a:pt x="206249" y="190500"/>
                  </a:moveTo>
                  <a:cubicBezTo>
                    <a:pt x="200745" y="190500"/>
                    <a:pt x="197994" y="193080"/>
                    <a:pt x="195242" y="196950"/>
                  </a:cubicBezTo>
                  <a:cubicBezTo>
                    <a:pt x="195242" y="199529"/>
                    <a:pt x="195242" y="202109"/>
                    <a:pt x="196618" y="204689"/>
                  </a:cubicBezTo>
                  <a:cubicBezTo>
                    <a:pt x="196618" y="207269"/>
                    <a:pt x="199370" y="208558"/>
                    <a:pt x="202121" y="209848"/>
                  </a:cubicBezTo>
                  <a:cubicBezTo>
                    <a:pt x="207625" y="211138"/>
                    <a:pt x="213128" y="208558"/>
                    <a:pt x="215880" y="204689"/>
                  </a:cubicBezTo>
                  <a:cubicBezTo>
                    <a:pt x="215880" y="202109"/>
                    <a:pt x="215880" y="199529"/>
                    <a:pt x="214504" y="196950"/>
                  </a:cubicBezTo>
                  <a:cubicBezTo>
                    <a:pt x="214504" y="194370"/>
                    <a:pt x="211752" y="193080"/>
                    <a:pt x="209001" y="191790"/>
                  </a:cubicBezTo>
                  <a:cubicBezTo>
                    <a:pt x="207625" y="190500"/>
                    <a:pt x="206249" y="190500"/>
                    <a:pt x="206249" y="190500"/>
                  </a:cubicBezTo>
                  <a:close/>
                  <a:moveTo>
                    <a:pt x="201791" y="175311"/>
                  </a:moveTo>
                  <a:cubicBezTo>
                    <a:pt x="206090" y="174661"/>
                    <a:pt x="210720" y="174986"/>
                    <a:pt x="215351" y="176934"/>
                  </a:cubicBezTo>
                  <a:cubicBezTo>
                    <a:pt x="219319" y="178233"/>
                    <a:pt x="223288" y="180831"/>
                    <a:pt x="227257" y="184728"/>
                  </a:cubicBezTo>
                  <a:cubicBezTo>
                    <a:pt x="228580" y="187325"/>
                    <a:pt x="229903" y="188624"/>
                    <a:pt x="229903" y="191222"/>
                  </a:cubicBezTo>
                  <a:cubicBezTo>
                    <a:pt x="231226" y="193820"/>
                    <a:pt x="232549" y="197717"/>
                    <a:pt x="232549" y="201613"/>
                  </a:cubicBezTo>
                  <a:cubicBezTo>
                    <a:pt x="232549" y="201613"/>
                    <a:pt x="232549" y="201613"/>
                    <a:pt x="261653" y="218498"/>
                  </a:cubicBezTo>
                  <a:cubicBezTo>
                    <a:pt x="261653" y="218498"/>
                    <a:pt x="261653" y="218498"/>
                    <a:pt x="319861" y="184728"/>
                  </a:cubicBezTo>
                  <a:cubicBezTo>
                    <a:pt x="325153" y="180831"/>
                    <a:pt x="333090" y="183429"/>
                    <a:pt x="335736" y="188624"/>
                  </a:cubicBezTo>
                  <a:cubicBezTo>
                    <a:pt x="339705" y="193820"/>
                    <a:pt x="337059" y="200314"/>
                    <a:pt x="331768" y="204211"/>
                  </a:cubicBezTo>
                  <a:cubicBezTo>
                    <a:pt x="331768" y="204211"/>
                    <a:pt x="331768" y="204211"/>
                    <a:pt x="274882" y="237981"/>
                  </a:cubicBezTo>
                  <a:cubicBezTo>
                    <a:pt x="266944" y="241878"/>
                    <a:pt x="257684" y="241878"/>
                    <a:pt x="251069" y="237981"/>
                  </a:cubicBezTo>
                  <a:cubicBezTo>
                    <a:pt x="251069" y="237981"/>
                    <a:pt x="251069" y="237981"/>
                    <a:pt x="223288" y="222395"/>
                  </a:cubicBezTo>
                  <a:cubicBezTo>
                    <a:pt x="219319" y="224993"/>
                    <a:pt x="215351" y="226292"/>
                    <a:pt x="210059" y="227590"/>
                  </a:cubicBezTo>
                  <a:cubicBezTo>
                    <a:pt x="208736" y="227590"/>
                    <a:pt x="207413" y="227590"/>
                    <a:pt x="206090" y="227590"/>
                  </a:cubicBezTo>
                  <a:cubicBezTo>
                    <a:pt x="202121" y="227590"/>
                    <a:pt x="199476" y="227590"/>
                    <a:pt x="195507" y="226292"/>
                  </a:cubicBezTo>
                  <a:cubicBezTo>
                    <a:pt x="191538" y="224993"/>
                    <a:pt x="187569" y="222395"/>
                    <a:pt x="184924" y="218498"/>
                  </a:cubicBezTo>
                  <a:cubicBezTo>
                    <a:pt x="184924" y="218498"/>
                    <a:pt x="184924" y="218498"/>
                    <a:pt x="166403" y="226292"/>
                  </a:cubicBezTo>
                  <a:cubicBezTo>
                    <a:pt x="166403" y="226292"/>
                    <a:pt x="166403" y="226292"/>
                    <a:pt x="155819" y="231487"/>
                  </a:cubicBezTo>
                  <a:cubicBezTo>
                    <a:pt x="155819" y="235384"/>
                    <a:pt x="154496" y="237981"/>
                    <a:pt x="153173" y="240579"/>
                  </a:cubicBezTo>
                  <a:cubicBezTo>
                    <a:pt x="149205" y="250970"/>
                    <a:pt x="139944" y="258763"/>
                    <a:pt x="128038" y="258763"/>
                  </a:cubicBezTo>
                  <a:cubicBezTo>
                    <a:pt x="125392" y="258763"/>
                    <a:pt x="121423" y="257464"/>
                    <a:pt x="118778" y="256165"/>
                  </a:cubicBezTo>
                  <a:cubicBezTo>
                    <a:pt x="112163" y="253568"/>
                    <a:pt x="106871" y="248372"/>
                    <a:pt x="102903" y="241878"/>
                  </a:cubicBezTo>
                  <a:cubicBezTo>
                    <a:pt x="102903" y="239280"/>
                    <a:pt x="101580" y="236682"/>
                    <a:pt x="101580" y="234085"/>
                  </a:cubicBezTo>
                  <a:cubicBezTo>
                    <a:pt x="101580" y="234085"/>
                    <a:pt x="101580" y="234085"/>
                    <a:pt x="89673" y="230188"/>
                  </a:cubicBezTo>
                  <a:cubicBezTo>
                    <a:pt x="89673" y="230188"/>
                    <a:pt x="89673" y="230188"/>
                    <a:pt x="60569" y="222395"/>
                  </a:cubicBezTo>
                  <a:cubicBezTo>
                    <a:pt x="60569" y="222395"/>
                    <a:pt x="60569" y="222395"/>
                    <a:pt x="15590" y="243177"/>
                  </a:cubicBezTo>
                  <a:cubicBezTo>
                    <a:pt x="14267" y="244476"/>
                    <a:pt x="12944" y="244476"/>
                    <a:pt x="11621" y="244476"/>
                  </a:cubicBezTo>
                  <a:cubicBezTo>
                    <a:pt x="6330" y="244476"/>
                    <a:pt x="2361" y="241878"/>
                    <a:pt x="1038" y="237981"/>
                  </a:cubicBezTo>
                  <a:cubicBezTo>
                    <a:pt x="-1608" y="232786"/>
                    <a:pt x="1038" y="226292"/>
                    <a:pt x="6330" y="223694"/>
                  </a:cubicBezTo>
                  <a:cubicBezTo>
                    <a:pt x="6330" y="223694"/>
                    <a:pt x="6330" y="223694"/>
                    <a:pt x="49986" y="202912"/>
                  </a:cubicBezTo>
                  <a:cubicBezTo>
                    <a:pt x="55278" y="200314"/>
                    <a:pt x="60569" y="199015"/>
                    <a:pt x="65861" y="201613"/>
                  </a:cubicBezTo>
                  <a:cubicBezTo>
                    <a:pt x="65861" y="201613"/>
                    <a:pt x="65861" y="201613"/>
                    <a:pt x="97611" y="209406"/>
                  </a:cubicBezTo>
                  <a:cubicBezTo>
                    <a:pt x="97611" y="209406"/>
                    <a:pt x="97611" y="209406"/>
                    <a:pt x="109517" y="213303"/>
                  </a:cubicBezTo>
                  <a:cubicBezTo>
                    <a:pt x="116132" y="205510"/>
                    <a:pt x="128038" y="202912"/>
                    <a:pt x="138621" y="206809"/>
                  </a:cubicBezTo>
                  <a:cubicBezTo>
                    <a:pt x="141267" y="208107"/>
                    <a:pt x="143913" y="209406"/>
                    <a:pt x="145236" y="210705"/>
                  </a:cubicBezTo>
                  <a:cubicBezTo>
                    <a:pt x="145236" y="210705"/>
                    <a:pt x="145236" y="210705"/>
                    <a:pt x="157142" y="206809"/>
                  </a:cubicBezTo>
                  <a:cubicBezTo>
                    <a:pt x="157142" y="206809"/>
                    <a:pt x="157142" y="206809"/>
                    <a:pt x="178309" y="196418"/>
                  </a:cubicBezTo>
                  <a:cubicBezTo>
                    <a:pt x="178309" y="195119"/>
                    <a:pt x="179632" y="193820"/>
                    <a:pt x="179632" y="192521"/>
                  </a:cubicBezTo>
                  <a:cubicBezTo>
                    <a:pt x="182278" y="187325"/>
                    <a:pt x="184924" y="183429"/>
                    <a:pt x="190215" y="179532"/>
                  </a:cubicBezTo>
                  <a:cubicBezTo>
                    <a:pt x="193522" y="177584"/>
                    <a:pt x="197491" y="175960"/>
                    <a:pt x="201791" y="175311"/>
                  </a:cubicBezTo>
                  <a:close/>
                  <a:moveTo>
                    <a:pt x="197837" y="12700"/>
                  </a:moveTo>
                  <a:cubicBezTo>
                    <a:pt x="249179" y="17979"/>
                    <a:pt x="291306" y="60210"/>
                    <a:pt x="295255" y="111680"/>
                  </a:cubicBezTo>
                  <a:cubicBezTo>
                    <a:pt x="295255" y="114319"/>
                    <a:pt x="295255" y="116959"/>
                    <a:pt x="292622" y="118279"/>
                  </a:cubicBezTo>
                  <a:cubicBezTo>
                    <a:pt x="291306" y="120918"/>
                    <a:pt x="288673" y="122238"/>
                    <a:pt x="286040" y="122238"/>
                  </a:cubicBezTo>
                  <a:cubicBezTo>
                    <a:pt x="286040" y="122238"/>
                    <a:pt x="286040" y="122238"/>
                    <a:pt x="196520" y="122238"/>
                  </a:cubicBezTo>
                  <a:cubicBezTo>
                    <a:pt x="191254" y="122238"/>
                    <a:pt x="187305" y="118279"/>
                    <a:pt x="187305" y="113000"/>
                  </a:cubicBezTo>
                  <a:cubicBezTo>
                    <a:pt x="187305" y="113000"/>
                    <a:pt x="187305" y="113000"/>
                    <a:pt x="187305" y="21938"/>
                  </a:cubicBezTo>
                  <a:cubicBezTo>
                    <a:pt x="187305" y="19299"/>
                    <a:pt x="188621" y="17979"/>
                    <a:pt x="189938" y="15339"/>
                  </a:cubicBezTo>
                  <a:cubicBezTo>
                    <a:pt x="192571" y="14020"/>
                    <a:pt x="195204" y="12700"/>
                    <a:pt x="197837" y="12700"/>
                  </a:cubicBezTo>
                  <a:close/>
                  <a:moveTo>
                    <a:pt x="150484" y="0"/>
                  </a:moveTo>
                  <a:cubicBezTo>
                    <a:pt x="154427" y="0"/>
                    <a:pt x="157057" y="1313"/>
                    <a:pt x="159686" y="3938"/>
                  </a:cubicBezTo>
                  <a:cubicBezTo>
                    <a:pt x="162315" y="6564"/>
                    <a:pt x="163629" y="9189"/>
                    <a:pt x="163629" y="13127"/>
                  </a:cubicBezTo>
                  <a:cubicBezTo>
                    <a:pt x="163629" y="13127"/>
                    <a:pt x="163629" y="13127"/>
                    <a:pt x="163629" y="132587"/>
                  </a:cubicBezTo>
                  <a:cubicBezTo>
                    <a:pt x="163629" y="139151"/>
                    <a:pt x="168887" y="145714"/>
                    <a:pt x="176775" y="145714"/>
                  </a:cubicBezTo>
                  <a:cubicBezTo>
                    <a:pt x="176775" y="145714"/>
                    <a:pt x="176775" y="145714"/>
                    <a:pt x="296398" y="145714"/>
                  </a:cubicBezTo>
                  <a:cubicBezTo>
                    <a:pt x="300341" y="145714"/>
                    <a:pt x="302970" y="147027"/>
                    <a:pt x="305599" y="149653"/>
                  </a:cubicBezTo>
                  <a:cubicBezTo>
                    <a:pt x="308228" y="152278"/>
                    <a:pt x="309543" y="154904"/>
                    <a:pt x="308228" y="158842"/>
                  </a:cubicBezTo>
                  <a:cubicBezTo>
                    <a:pt x="308228" y="165406"/>
                    <a:pt x="306914" y="171969"/>
                    <a:pt x="305599" y="178533"/>
                  </a:cubicBezTo>
                  <a:cubicBezTo>
                    <a:pt x="305599" y="178533"/>
                    <a:pt x="305599" y="178533"/>
                    <a:pt x="262220" y="204788"/>
                  </a:cubicBezTo>
                  <a:cubicBezTo>
                    <a:pt x="262220" y="204788"/>
                    <a:pt x="262220" y="204788"/>
                    <a:pt x="242502" y="194286"/>
                  </a:cubicBezTo>
                  <a:cubicBezTo>
                    <a:pt x="239872" y="181158"/>
                    <a:pt x="231985" y="169344"/>
                    <a:pt x="218840" y="165406"/>
                  </a:cubicBezTo>
                  <a:cubicBezTo>
                    <a:pt x="214896" y="162780"/>
                    <a:pt x="209638" y="162780"/>
                    <a:pt x="205694" y="162780"/>
                  </a:cubicBezTo>
                  <a:cubicBezTo>
                    <a:pt x="189920" y="162780"/>
                    <a:pt x="175460" y="171969"/>
                    <a:pt x="168887" y="186409"/>
                  </a:cubicBezTo>
                  <a:cubicBezTo>
                    <a:pt x="168887" y="187722"/>
                    <a:pt x="168887" y="187722"/>
                    <a:pt x="168887" y="187722"/>
                  </a:cubicBezTo>
                  <a:cubicBezTo>
                    <a:pt x="168887" y="187722"/>
                    <a:pt x="168887" y="187722"/>
                    <a:pt x="146540" y="196912"/>
                  </a:cubicBezTo>
                  <a:cubicBezTo>
                    <a:pt x="145226" y="196912"/>
                    <a:pt x="143911" y="195599"/>
                    <a:pt x="142597" y="195599"/>
                  </a:cubicBezTo>
                  <a:cubicBezTo>
                    <a:pt x="137338" y="192973"/>
                    <a:pt x="133395" y="192973"/>
                    <a:pt x="128137" y="192973"/>
                  </a:cubicBezTo>
                  <a:cubicBezTo>
                    <a:pt x="120249" y="192973"/>
                    <a:pt x="112362" y="195599"/>
                    <a:pt x="107104" y="199537"/>
                  </a:cubicBezTo>
                  <a:cubicBezTo>
                    <a:pt x="107104" y="199537"/>
                    <a:pt x="107104" y="199537"/>
                    <a:pt x="70297" y="189035"/>
                  </a:cubicBezTo>
                  <a:cubicBezTo>
                    <a:pt x="61095" y="187722"/>
                    <a:pt x="53208" y="187722"/>
                    <a:pt x="45321" y="191661"/>
                  </a:cubicBezTo>
                  <a:lnTo>
                    <a:pt x="29546" y="199537"/>
                  </a:lnTo>
                  <a:cubicBezTo>
                    <a:pt x="21659" y="182471"/>
                    <a:pt x="19030" y="164093"/>
                    <a:pt x="19030" y="145714"/>
                  </a:cubicBezTo>
                  <a:cubicBezTo>
                    <a:pt x="19030" y="69575"/>
                    <a:pt x="76870" y="7876"/>
                    <a:pt x="1504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028959" y="1996336"/>
              <a:ext cx="464553" cy="399703"/>
            </a:xfrm>
            <a:custGeom>
              <a:avLst/>
              <a:gdLst>
                <a:gd name="connsiteX0" fmla="*/ 181524 w 337647"/>
                <a:gd name="connsiteY0" fmla="*/ 231775 h 290513"/>
                <a:gd name="connsiteX1" fmla="*/ 190749 w 337647"/>
                <a:gd name="connsiteY1" fmla="*/ 236996 h 290513"/>
                <a:gd name="connsiteX2" fmla="*/ 205246 w 337647"/>
                <a:gd name="connsiteY2" fmla="*/ 239607 h 290513"/>
                <a:gd name="connsiteX3" fmla="*/ 222379 w 337647"/>
                <a:gd name="connsiteY3" fmla="*/ 235691 h 290513"/>
                <a:gd name="connsiteX4" fmla="*/ 243466 w 337647"/>
                <a:gd name="connsiteY4" fmla="*/ 247439 h 290513"/>
                <a:gd name="connsiteX5" fmla="*/ 261917 w 337647"/>
                <a:gd name="connsiteY5" fmla="*/ 252660 h 290513"/>
                <a:gd name="connsiteX6" fmla="*/ 163073 w 337647"/>
                <a:gd name="connsiteY6" fmla="*/ 290513 h 290513"/>
                <a:gd name="connsiteX7" fmla="*/ 52367 w 337647"/>
                <a:gd name="connsiteY7" fmla="*/ 239607 h 290513"/>
                <a:gd name="connsiteX8" fmla="*/ 60275 w 337647"/>
                <a:gd name="connsiteY8" fmla="*/ 234386 h 290513"/>
                <a:gd name="connsiteX9" fmla="*/ 91905 w 337647"/>
                <a:gd name="connsiteY9" fmla="*/ 243523 h 290513"/>
                <a:gd name="connsiteX10" fmla="*/ 93223 w 337647"/>
                <a:gd name="connsiteY10" fmla="*/ 247439 h 290513"/>
                <a:gd name="connsiteX11" fmla="*/ 114309 w 337647"/>
                <a:gd name="connsiteY11" fmla="*/ 267018 h 290513"/>
                <a:gd name="connsiteX12" fmla="*/ 127489 w 337647"/>
                <a:gd name="connsiteY12" fmla="*/ 269629 h 290513"/>
                <a:gd name="connsiteX13" fmla="*/ 164391 w 337647"/>
                <a:gd name="connsiteY13" fmla="*/ 244828 h 290513"/>
                <a:gd name="connsiteX14" fmla="*/ 165708 w 337647"/>
                <a:gd name="connsiteY14" fmla="*/ 239607 h 290513"/>
                <a:gd name="connsiteX15" fmla="*/ 181524 w 337647"/>
                <a:gd name="connsiteY15" fmla="*/ 231775 h 290513"/>
                <a:gd name="connsiteX16" fmla="*/ 127774 w 337647"/>
                <a:gd name="connsiteY16" fmla="*/ 220663 h 290513"/>
                <a:gd name="connsiteX17" fmla="*/ 118745 w 337647"/>
                <a:gd name="connsiteY17" fmla="*/ 227200 h 290513"/>
                <a:gd name="connsiteX18" fmla="*/ 118745 w 337647"/>
                <a:gd name="connsiteY18" fmla="*/ 235044 h 290513"/>
                <a:gd name="connsiteX19" fmla="*/ 125194 w 337647"/>
                <a:gd name="connsiteY19" fmla="*/ 240273 h 290513"/>
                <a:gd name="connsiteX20" fmla="*/ 136803 w 337647"/>
                <a:gd name="connsiteY20" fmla="*/ 235044 h 290513"/>
                <a:gd name="connsiteX21" fmla="*/ 136803 w 337647"/>
                <a:gd name="connsiteY21" fmla="*/ 227200 h 290513"/>
                <a:gd name="connsiteX22" fmla="*/ 131644 w 337647"/>
                <a:gd name="connsiteY22" fmla="*/ 221970 h 290513"/>
                <a:gd name="connsiteX23" fmla="*/ 127774 w 337647"/>
                <a:gd name="connsiteY23" fmla="*/ 220663 h 290513"/>
                <a:gd name="connsiteX24" fmla="*/ 206249 w 337647"/>
                <a:gd name="connsiteY24" fmla="*/ 190500 h 290513"/>
                <a:gd name="connsiteX25" fmla="*/ 195242 w 337647"/>
                <a:gd name="connsiteY25" fmla="*/ 196950 h 290513"/>
                <a:gd name="connsiteX26" fmla="*/ 196618 w 337647"/>
                <a:gd name="connsiteY26" fmla="*/ 204689 h 290513"/>
                <a:gd name="connsiteX27" fmla="*/ 202121 w 337647"/>
                <a:gd name="connsiteY27" fmla="*/ 209848 h 290513"/>
                <a:gd name="connsiteX28" fmla="*/ 215880 w 337647"/>
                <a:gd name="connsiteY28" fmla="*/ 204689 h 290513"/>
                <a:gd name="connsiteX29" fmla="*/ 214504 w 337647"/>
                <a:gd name="connsiteY29" fmla="*/ 196950 h 290513"/>
                <a:gd name="connsiteX30" fmla="*/ 209001 w 337647"/>
                <a:gd name="connsiteY30" fmla="*/ 191790 h 290513"/>
                <a:gd name="connsiteX31" fmla="*/ 206249 w 337647"/>
                <a:gd name="connsiteY31" fmla="*/ 190500 h 290513"/>
                <a:gd name="connsiteX32" fmla="*/ 201791 w 337647"/>
                <a:gd name="connsiteY32" fmla="*/ 175311 h 290513"/>
                <a:gd name="connsiteX33" fmla="*/ 215351 w 337647"/>
                <a:gd name="connsiteY33" fmla="*/ 176934 h 290513"/>
                <a:gd name="connsiteX34" fmla="*/ 227257 w 337647"/>
                <a:gd name="connsiteY34" fmla="*/ 184728 h 290513"/>
                <a:gd name="connsiteX35" fmla="*/ 229903 w 337647"/>
                <a:gd name="connsiteY35" fmla="*/ 191222 h 290513"/>
                <a:gd name="connsiteX36" fmla="*/ 232549 w 337647"/>
                <a:gd name="connsiteY36" fmla="*/ 201613 h 290513"/>
                <a:gd name="connsiteX37" fmla="*/ 261653 w 337647"/>
                <a:gd name="connsiteY37" fmla="*/ 218498 h 290513"/>
                <a:gd name="connsiteX38" fmla="*/ 319861 w 337647"/>
                <a:gd name="connsiteY38" fmla="*/ 184728 h 290513"/>
                <a:gd name="connsiteX39" fmla="*/ 335736 w 337647"/>
                <a:gd name="connsiteY39" fmla="*/ 188624 h 290513"/>
                <a:gd name="connsiteX40" fmla="*/ 331768 w 337647"/>
                <a:gd name="connsiteY40" fmla="*/ 204211 h 290513"/>
                <a:gd name="connsiteX41" fmla="*/ 274882 w 337647"/>
                <a:gd name="connsiteY41" fmla="*/ 237981 h 290513"/>
                <a:gd name="connsiteX42" fmla="*/ 251069 w 337647"/>
                <a:gd name="connsiteY42" fmla="*/ 237981 h 290513"/>
                <a:gd name="connsiteX43" fmla="*/ 223288 w 337647"/>
                <a:gd name="connsiteY43" fmla="*/ 222395 h 290513"/>
                <a:gd name="connsiteX44" fmla="*/ 210059 w 337647"/>
                <a:gd name="connsiteY44" fmla="*/ 227590 h 290513"/>
                <a:gd name="connsiteX45" fmla="*/ 206090 w 337647"/>
                <a:gd name="connsiteY45" fmla="*/ 227590 h 290513"/>
                <a:gd name="connsiteX46" fmla="*/ 195507 w 337647"/>
                <a:gd name="connsiteY46" fmla="*/ 226292 h 290513"/>
                <a:gd name="connsiteX47" fmla="*/ 184924 w 337647"/>
                <a:gd name="connsiteY47" fmla="*/ 218498 h 290513"/>
                <a:gd name="connsiteX48" fmla="*/ 166403 w 337647"/>
                <a:gd name="connsiteY48" fmla="*/ 226292 h 290513"/>
                <a:gd name="connsiteX49" fmla="*/ 155819 w 337647"/>
                <a:gd name="connsiteY49" fmla="*/ 231487 h 290513"/>
                <a:gd name="connsiteX50" fmla="*/ 153173 w 337647"/>
                <a:gd name="connsiteY50" fmla="*/ 240579 h 290513"/>
                <a:gd name="connsiteX51" fmla="*/ 128038 w 337647"/>
                <a:gd name="connsiteY51" fmla="*/ 258763 h 290513"/>
                <a:gd name="connsiteX52" fmla="*/ 118778 w 337647"/>
                <a:gd name="connsiteY52" fmla="*/ 256165 h 290513"/>
                <a:gd name="connsiteX53" fmla="*/ 102903 w 337647"/>
                <a:gd name="connsiteY53" fmla="*/ 241878 h 290513"/>
                <a:gd name="connsiteX54" fmla="*/ 101580 w 337647"/>
                <a:gd name="connsiteY54" fmla="*/ 234085 h 290513"/>
                <a:gd name="connsiteX55" fmla="*/ 89673 w 337647"/>
                <a:gd name="connsiteY55" fmla="*/ 230188 h 290513"/>
                <a:gd name="connsiteX56" fmla="*/ 60569 w 337647"/>
                <a:gd name="connsiteY56" fmla="*/ 222395 h 290513"/>
                <a:gd name="connsiteX57" fmla="*/ 15590 w 337647"/>
                <a:gd name="connsiteY57" fmla="*/ 243177 h 290513"/>
                <a:gd name="connsiteX58" fmla="*/ 11621 w 337647"/>
                <a:gd name="connsiteY58" fmla="*/ 244476 h 290513"/>
                <a:gd name="connsiteX59" fmla="*/ 1038 w 337647"/>
                <a:gd name="connsiteY59" fmla="*/ 237981 h 290513"/>
                <a:gd name="connsiteX60" fmla="*/ 6330 w 337647"/>
                <a:gd name="connsiteY60" fmla="*/ 223694 h 290513"/>
                <a:gd name="connsiteX61" fmla="*/ 49986 w 337647"/>
                <a:gd name="connsiteY61" fmla="*/ 202912 h 290513"/>
                <a:gd name="connsiteX62" fmla="*/ 65861 w 337647"/>
                <a:gd name="connsiteY62" fmla="*/ 201613 h 290513"/>
                <a:gd name="connsiteX63" fmla="*/ 97611 w 337647"/>
                <a:gd name="connsiteY63" fmla="*/ 209406 h 290513"/>
                <a:gd name="connsiteX64" fmla="*/ 109517 w 337647"/>
                <a:gd name="connsiteY64" fmla="*/ 213303 h 290513"/>
                <a:gd name="connsiteX65" fmla="*/ 138621 w 337647"/>
                <a:gd name="connsiteY65" fmla="*/ 206809 h 290513"/>
                <a:gd name="connsiteX66" fmla="*/ 145236 w 337647"/>
                <a:gd name="connsiteY66" fmla="*/ 210705 h 290513"/>
                <a:gd name="connsiteX67" fmla="*/ 157142 w 337647"/>
                <a:gd name="connsiteY67" fmla="*/ 206809 h 290513"/>
                <a:gd name="connsiteX68" fmla="*/ 178309 w 337647"/>
                <a:gd name="connsiteY68" fmla="*/ 196418 h 290513"/>
                <a:gd name="connsiteX69" fmla="*/ 179632 w 337647"/>
                <a:gd name="connsiteY69" fmla="*/ 192521 h 290513"/>
                <a:gd name="connsiteX70" fmla="*/ 190215 w 337647"/>
                <a:gd name="connsiteY70" fmla="*/ 179532 h 290513"/>
                <a:gd name="connsiteX71" fmla="*/ 201791 w 337647"/>
                <a:gd name="connsiteY71" fmla="*/ 175311 h 290513"/>
                <a:gd name="connsiteX72" fmla="*/ 197837 w 337647"/>
                <a:gd name="connsiteY72" fmla="*/ 12700 h 290513"/>
                <a:gd name="connsiteX73" fmla="*/ 295255 w 337647"/>
                <a:gd name="connsiteY73" fmla="*/ 111680 h 290513"/>
                <a:gd name="connsiteX74" fmla="*/ 292622 w 337647"/>
                <a:gd name="connsiteY74" fmla="*/ 118279 h 290513"/>
                <a:gd name="connsiteX75" fmla="*/ 286040 w 337647"/>
                <a:gd name="connsiteY75" fmla="*/ 122238 h 290513"/>
                <a:gd name="connsiteX76" fmla="*/ 196520 w 337647"/>
                <a:gd name="connsiteY76" fmla="*/ 122238 h 290513"/>
                <a:gd name="connsiteX77" fmla="*/ 187305 w 337647"/>
                <a:gd name="connsiteY77" fmla="*/ 113000 h 290513"/>
                <a:gd name="connsiteX78" fmla="*/ 187305 w 337647"/>
                <a:gd name="connsiteY78" fmla="*/ 21938 h 290513"/>
                <a:gd name="connsiteX79" fmla="*/ 189938 w 337647"/>
                <a:gd name="connsiteY79" fmla="*/ 15339 h 290513"/>
                <a:gd name="connsiteX80" fmla="*/ 197837 w 337647"/>
                <a:gd name="connsiteY80" fmla="*/ 12700 h 290513"/>
                <a:gd name="connsiteX81" fmla="*/ 150484 w 337647"/>
                <a:gd name="connsiteY81" fmla="*/ 0 h 290513"/>
                <a:gd name="connsiteX82" fmla="*/ 159686 w 337647"/>
                <a:gd name="connsiteY82" fmla="*/ 3938 h 290513"/>
                <a:gd name="connsiteX83" fmla="*/ 163629 w 337647"/>
                <a:gd name="connsiteY83" fmla="*/ 13127 h 290513"/>
                <a:gd name="connsiteX84" fmla="*/ 163629 w 337647"/>
                <a:gd name="connsiteY84" fmla="*/ 132587 h 290513"/>
                <a:gd name="connsiteX85" fmla="*/ 176775 w 337647"/>
                <a:gd name="connsiteY85" fmla="*/ 145714 h 290513"/>
                <a:gd name="connsiteX86" fmla="*/ 296398 w 337647"/>
                <a:gd name="connsiteY86" fmla="*/ 145714 h 290513"/>
                <a:gd name="connsiteX87" fmla="*/ 305599 w 337647"/>
                <a:gd name="connsiteY87" fmla="*/ 149653 h 290513"/>
                <a:gd name="connsiteX88" fmla="*/ 308228 w 337647"/>
                <a:gd name="connsiteY88" fmla="*/ 158842 h 290513"/>
                <a:gd name="connsiteX89" fmla="*/ 305599 w 337647"/>
                <a:gd name="connsiteY89" fmla="*/ 178533 h 290513"/>
                <a:gd name="connsiteX90" fmla="*/ 262220 w 337647"/>
                <a:gd name="connsiteY90" fmla="*/ 204788 h 290513"/>
                <a:gd name="connsiteX91" fmla="*/ 242502 w 337647"/>
                <a:gd name="connsiteY91" fmla="*/ 194286 h 290513"/>
                <a:gd name="connsiteX92" fmla="*/ 218840 w 337647"/>
                <a:gd name="connsiteY92" fmla="*/ 165406 h 290513"/>
                <a:gd name="connsiteX93" fmla="*/ 205694 w 337647"/>
                <a:gd name="connsiteY93" fmla="*/ 162780 h 290513"/>
                <a:gd name="connsiteX94" fmla="*/ 168887 w 337647"/>
                <a:gd name="connsiteY94" fmla="*/ 186409 h 290513"/>
                <a:gd name="connsiteX95" fmla="*/ 168887 w 337647"/>
                <a:gd name="connsiteY95" fmla="*/ 187722 h 290513"/>
                <a:gd name="connsiteX96" fmla="*/ 146540 w 337647"/>
                <a:gd name="connsiteY96" fmla="*/ 196912 h 290513"/>
                <a:gd name="connsiteX97" fmla="*/ 142597 w 337647"/>
                <a:gd name="connsiteY97" fmla="*/ 195599 h 290513"/>
                <a:gd name="connsiteX98" fmla="*/ 128137 w 337647"/>
                <a:gd name="connsiteY98" fmla="*/ 192973 h 290513"/>
                <a:gd name="connsiteX99" fmla="*/ 107104 w 337647"/>
                <a:gd name="connsiteY99" fmla="*/ 199537 h 290513"/>
                <a:gd name="connsiteX100" fmla="*/ 70297 w 337647"/>
                <a:gd name="connsiteY100" fmla="*/ 189035 h 290513"/>
                <a:gd name="connsiteX101" fmla="*/ 45321 w 337647"/>
                <a:gd name="connsiteY101" fmla="*/ 191661 h 290513"/>
                <a:gd name="connsiteX102" fmla="*/ 29546 w 337647"/>
                <a:gd name="connsiteY102" fmla="*/ 199537 h 290513"/>
                <a:gd name="connsiteX103" fmla="*/ 19030 w 337647"/>
                <a:gd name="connsiteY103" fmla="*/ 145714 h 290513"/>
                <a:gd name="connsiteX104" fmla="*/ 150484 w 337647"/>
                <a:gd name="connsiteY104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37647" h="290513">
                  <a:moveTo>
                    <a:pt x="181524" y="231775"/>
                  </a:moveTo>
                  <a:cubicBezTo>
                    <a:pt x="184159" y="234386"/>
                    <a:pt x="188113" y="235691"/>
                    <a:pt x="190749" y="236996"/>
                  </a:cubicBezTo>
                  <a:cubicBezTo>
                    <a:pt x="194703" y="238302"/>
                    <a:pt x="199975" y="239607"/>
                    <a:pt x="205246" y="239607"/>
                  </a:cubicBezTo>
                  <a:cubicBezTo>
                    <a:pt x="210518" y="239607"/>
                    <a:pt x="217108" y="238302"/>
                    <a:pt x="222379" y="235691"/>
                  </a:cubicBezTo>
                  <a:lnTo>
                    <a:pt x="243466" y="247439"/>
                  </a:lnTo>
                  <a:cubicBezTo>
                    <a:pt x="248738" y="251354"/>
                    <a:pt x="255327" y="252660"/>
                    <a:pt x="261917" y="252660"/>
                  </a:cubicBezTo>
                  <a:cubicBezTo>
                    <a:pt x="235559" y="276155"/>
                    <a:pt x="201292" y="290513"/>
                    <a:pt x="163073" y="290513"/>
                  </a:cubicBezTo>
                  <a:cubicBezTo>
                    <a:pt x="118263" y="290513"/>
                    <a:pt x="78726" y="270934"/>
                    <a:pt x="52367" y="239607"/>
                  </a:cubicBezTo>
                  <a:cubicBezTo>
                    <a:pt x="52367" y="239607"/>
                    <a:pt x="52367" y="239607"/>
                    <a:pt x="60275" y="234386"/>
                  </a:cubicBezTo>
                  <a:cubicBezTo>
                    <a:pt x="60275" y="234386"/>
                    <a:pt x="60275" y="234386"/>
                    <a:pt x="91905" y="243523"/>
                  </a:cubicBezTo>
                  <a:cubicBezTo>
                    <a:pt x="91905" y="244828"/>
                    <a:pt x="91905" y="246133"/>
                    <a:pt x="93223" y="247439"/>
                  </a:cubicBezTo>
                  <a:cubicBezTo>
                    <a:pt x="97176" y="256576"/>
                    <a:pt x="105084" y="263102"/>
                    <a:pt x="114309" y="267018"/>
                  </a:cubicBezTo>
                  <a:cubicBezTo>
                    <a:pt x="118263" y="269629"/>
                    <a:pt x="123535" y="269629"/>
                    <a:pt x="127489" y="269629"/>
                  </a:cubicBezTo>
                  <a:cubicBezTo>
                    <a:pt x="143304" y="269629"/>
                    <a:pt x="157801" y="260491"/>
                    <a:pt x="164391" y="244828"/>
                  </a:cubicBezTo>
                  <a:cubicBezTo>
                    <a:pt x="164391" y="243523"/>
                    <a:pt x="164391" y="240912"/>
                    <a:pt x="165708" y="239607"/>
                  </a:cubicBezTo>
                  <a:cubicBezTo>
                    <a:pt x="165708" y="239607"/>
                    <a:pt x="165708" y="239607"/>
                    <a:pt x="181524" y="231775"/>
                  </a:cubicBezTo>
                  <a:close/>
                  <a:moveTo>
                    <a:pt x="127774" y="220663"/>
                  </a:moveTo>
                  <a:cubicBezTo>
                    <a:pt x="123904" y="220663"/>
                    <a:pt x="120035" y="223278"/>
                    <a:pt x="118745" y="227200"/>
                  </a:cubicBezTo>
                  <a:cubicBezTo>
                    <a:pt x="117455" y="229815"/>
                    <a:pt x="118745" y="232429"/>
                    <a:pt x="118745" y="235044"/>
                  </a:cubicBezTo>
                  <a:cubicBezTo>
                    <a:pt x="120035" y="237659"/>
                    <a:pt x="122615" y="238966"/>
                    <a:pt x="125194" y="240273"/>
                  </a:cubicBezTo>
                  <a:cubicBezTo>
                    <a:pt x="129064" y="242888"/>
                    <a:pt x="135513" y="238966"/>
                    <a:pt x="136803" y="235044"/>
                  </a:cubicBezTo>
                  <a:cubicBezTo>
                    <a:pt x="138093" y="232429"/>
                    <a:pt x="138093" y="229815"/>
                    <a:pt x="136803" y="227200"/>
                  </a:cubicBezTo>
                  <a:cubicBezTo>
                    <a:pt x="135513" y="224585"/>
                    <a:pt x="134223" y="223278"/>
                    <a:pt x="131644" y="221970"/>
                  </a:cubicBezTo>
                  <a:cubicBezTo>
                    <a:pt x="130354" y="221970"/>
                    <a:pt x="129064" y="220663"/>
                    <a:pt x="127774" y="220663"/>
                  </a:cubicBezTo>
                  <a:close/>
                  <a:moveTo>
                    <a:pt x="206249" y="190500"/>
                  </a:moveTo>
                  <a:cubicBezTo>
                    <a:pt x="200745" y="190500"/>
                    <a:pt x="197994" y="193080"/>
                    <a:pt x="195242" y="196950"/>
                  </a:cubicBezTo>
                  <a:cubicBezTo>
                    <a:pt x="195242" y="199529"/>
                    <a:pt x="195242" y="202109"/>
                    <a:pt x="196618" y="204689"/>
                  </a:cubicBezTo>
                  <a:cubicBezTo>
                    <a:pt x="196618" y="207269"/>
                    <a:pt x="199370" y="208558"/>
                    <a:pt x="202121" y="209848"/>
                  </a:cubicBezTo>
                  <a:cubicBezTo>
                    <a:pt x="207625" y="211138"/>
                    <a:pt x="213128" y="208558"/>
                    <a:pt x="215880" y="204689"/>
                  </a:cubicBezTo>
                  <a:cubicBezTo>
                    <a:pt x="215880" y="202109"/>
                    <a:pt x="215880" y="199529"/>
                    <a:pt x="214504" y="196950"/>
                  </a:cubicBezTo>
                  <a:cubicBezTo>
                    <a:pt x="214504" y="194370"/>
                    <a:pt x="211752" y="193080"/>
                    <a:pt x="209001" y="191790"/>
                  </a:cubicBezTo>
                  <a:cubicBezTo>
                    <a:pt x="207625" y="190500"/>
                    <a:pt x="206249" y="190500"/>
                    <a:pt x="206249" y="190500"/>
                  </a:cubicBezTo>
                  <a:close/>
                  <a:moveTo>
                    <a:pt x="201791" y="175311"/>
                  </a:moveTo>
                  <a:cubicBezTo>
                    <a:pt x="206090" y="174661"/>
                    <a:pt x="210720" y="174986"/>
                    <a:pt x="215351" y="176934"/>
                  </a:cubicBezTo>
                  <a:cubicBezTo>
                    <a:pt x="219319" y="178233"/>
                    <a:pt x="223288" y="180831"/>
                    <a:pt x="227257" y="184728"/>
                  </a:cubicBezTo>
                  <a:cubicBezTo>
                    <a:pt x="228580" y="187325"/>
                    <a:pt x="229903" y="188624"/>
                    <a:pt x="229903" y="191222"/>
                  </a:cubicBezTo>
                  <a:cubicBezTo>
                    <a:pt x="231226" y="193820"/>
                    <a:pt x="232549" y="197717"/>
                    <a:pt x="232549" y="201613"/>
                  </a:cubicBezTo>
                  <a:cubicBezTo>
                    <a:pt x="232549" y="201613"/>
                    <a:pt x="232549" y="201613"/>
                    <a:pt x="261653" y="218498"/>
                  </a:cubicBezTo>
                  <a:cubicBezTo>
                    <a:pt x="261653" y="218498"/>
                    <a:pt x="261653" y="218498"/>
                    <a:pt x="319861" y="184728"/>
                  </a:cubicBezTo>
                  <a:cubicBezTo>
                    <a:pt x="325153" y="180831"/>
                    <a:pt x="333090" y="183429"/>
                    <a:pt x="335736" y="188624"/>
                  </a:cubicBezTo>
                  <a:cubicBezTo>
                    <a:pt x="339705" y="193820"/>
                    <a:pt x="337059" y="200314"/>
                    <a:pt x="331768" y="204211"/>
                  </a:cubicBezTo>
                  <a:cubicBezTo>
                    <a:pt x="331768" y="204211"/>
                    <a:pt x="331768" y="204211"/>
                    <a:pt x="274882" y="237981"/>
                  </a:cubicBezTo>
                  <a:cubicBezTo>
                    <a:pt x="266944" y="241878"/>
                    <a:pt x="257684" y="241878"/>
                    <a:pt x="251069" y="237981"/>
                  </a:cubicBezTo>
                  <a:cubicBezTo>
                    <a:pt x="251069" y="237981"/>
                    <a:pt x="251069" y="237981"/>
                    <a:pt x="223288" y="222395"/>
                  </a:cubicBezTo>
                  <a:cubicBezTo>
                    <a:pt x="219319" y="224993"/>
                    <a:pt x="215351" y="226292"/>
                    <a:pt x="210059" y="227590"/>
                  </a:cubicBezTo>
                  <a:cubicBezTo>
                    <a:pt x="208736" y="227590"/>
                    <a:pt x="207413" y="227590"/>
                    <a:pt x="206090" y="227590"/>
                  </a:cubicBezTo>
                  <a:cubicBezTo>
                    <a:pt x="202121" y="227590"/>
                    <a:pt x="199476" y="227590"/>
                    <a:pt x="195507" y="226292"/>
                  </a:cubicBezTo>
                  <a:cubicBezTo>
                    <a:pt x="191538" y="224993"/>
                    <a:pt x="187569" y="222395"/>
                    <a:pt x="184924" y="218498"/>
                  </a:cubicBezTo>
                  <a:cubicBezTo>
                    <a:pt x="184924" y="218498"/>
                    <a:pt x="184924" y="218498"/>
                    <a:pt x="166403" y="226292"/>
                  </a:cubicBezTo>
                  <a:cubicBezTo>
                    <a:pt x="166403" y="226292"/>
                    <a:pt x="166403" y="226292"/>
                    <a:pt x="155819" y="231487"/>
                  </a:cubicBezTo>
                  <a:cubicBezTo>
                    <a:pt x="155819" y="235384"/>
                    <a:pt x="154496" y="237981"/>
                    <a:pt x="153173" y="240579"/>
                  </a:cubicBezTo>
                  <a:cubicBezTo>
                    <a:pt x="149205" y="250970"/>
                    <a:pt x="139944" y="258763"/>
                    <a:pt x="128038" y="258763"/>
                  </a:cubicBezTo>
                  <a:cubicBezTo>
                    <a:pt x="125392" y="258763"/>
                    <a:pt x="121423" y="257464"/>
                    <a:pt x="118778" y="256165"/>
                  </a:cubicBezTo>
                  <a:cubicBezTo>
                    <a:pt x="112163" y="253568"/>
                    <a:pt x="106871" y="248372"/>
                    <a:pt x="102903" y="241878"/>
                  </a:cubicBezTo>
                  <a:cubicBezTo>
                    <a:pt x="102903" y="239280"/>
                    <a:pt x="101580" y="236682"/>
                    <a:pt x="101580" y="234085"/>
                  </a:cubicBezTo>
                  <a:cubicBezTo>
                    <a:pt x="101580" y="234085"/>
                    <a:pt x="101580" y="234085"/>
                    <a:pt x="89673" y="230188"/>
                  </a:cubicBezTo>
                  <a:cubicBezTo>
                    <a:pt x="89673" y="230188"/>
                    <a:pt x="89673" y="230188"/>
                    <a:pt x="60569" y="222395"/>
                  </a:cubicBezTo>
                  <a:cubicBezTo>
                    <a:pt x="60569" y="222395"/>
                    <a:pt x="60569" y="222395"/>
                    <a:pt x="15590" y="243177"/>
                  </a:cubicBezTo>
                  <a:cubicBezTo>
                    <a:pt x="14267" y="244476"/>
                    <a:pt x="12944" y="244476"/>
                    <a:pt x="11621" y="244476"/>
                  </a:cubicBezTo>
                  <a:cubicBezTo>
                    <a:pt x="6330" y="244476"/>
                    <a:pt x="2361" y="241878"/>
                    <a:pt x="1038" y="237981"/>
                  </a:cubicBezTo>
                  <a:cubicBezTo>
                    <a:pt x="-1608" y="232786"/>
                    <a:pt x="1038" y="226292"/>
                    <a:pt x="6330" y="223694"/>
                  </a:cubicBezTo>
                  <a:cubicBezTo>
                    <a:pt x="6330" y="223694"/>
                    <a:pt x="6330" y="223694"/>
                    <a:pt x="49986" y="202912"/>
                  </a:cubicBezTo>
                  <a:cubicBezTo>
                    <a:pt x="55278" y="200314"/>
                    <a:pt x="60569" y="199015"/>
                    <a:pt x="65861" y="201613"/>
                  </a:cubicBezTo>
                  <a:cubicBezTo>
                    <a:pt x="65861" y="201613"/>
                    <a:pt x="65861" y="201613"/>
                    <a:pt x="97611" y="209406"/>
                  </a:cubicBezTo>
                  <a:cubicBezTo>
                    <a:pt x="97611" y="209406"/>
                    <a:pt x="97611" y="209406"/>
                    <a:pt x="109517" y="213303"/>
                  </a:cubicBezTo>
                  <a:cubicBezTo>
                    <a:pt x="116132" y="205510"/>
                    <a:pt x="128038" y="202912"/>
                    <a:pt x="138621" y="206809"/>
                  </a:cubicBezTo>
                  <a:cubicBezTo>
                    <a:pt x="141267" y="208107"/>
                    <a:pt x="143913" y="209406"/>
                    <a:pt x="145236" y="210705"/>
                  </a:cubicBezTo>
                  <a:cubicBezTo>
                    <a:pt x="145236" y="210705"/>
                    <a:pt x="145236" y="210705"/>
                    <a:pt x="157142" y="206809"/>
                  </a:cubicBezTo>
                  <a:cubicBezTo>
                    <a:pt x="157142" y="206809"/>
                    <a:pt x="157142" y="206809"/>
                    <a:pt x="178309" y="196418"/>
                  </a:cubicBezTo>
                  <a:cubicBezTo>
                    <a:pt x="178309" y="195119"/>
                    <a:pt x="179632" y="193820"/>
                    <a:pt x="179632" y="192521"/>
                  </a:cubicBezTo>
                  <a:cubicBezTo>
                    <a:pt x="182278" y="187325"/>
                    <a:pt x="184924" y="183429"/>
                    <a:pt x="190215" y="179532"/>
                  </a:cubicBezTo>
                  <a:cubicBezTo>
                    <a:pt x="193522" y="177584"/>
                    <a:pt x="197491" y="175960"/>
                    <a:pt x="201791" y="175311"/>
                  </a:cubicBezTo>
                  <a:close/>
                  <a:moveTo>
                    <a:pt x="197837" y="12700"/>
                  </a:moveTo>
                  <a:cubicBezTo>
                    <a:pt x="249179" y="17979"/>
                    <a:pt x="291306" y="60210"/>
                    <a:pt x="295255" y="111680"/>
                  </a:cubicBezTo>
                  <a:cubicBezTo>
                    <a:pt x="295255" y="114319"/>
                    <a:pt x="295255" y="116959"/>
                    <a:pt x="292622" y="118279"/>
                  </a:cubicBezTo>
                  <a:cubicBezTo>
                    <a:pt x="291306" y="120918"/>
                    <a:pt x="288673" y="122238"/>
                    <a:pt x="286040" y="122238"/>
                  </a:cubicBezTo>
                  <a:cubicBezTo>
                    <a:pt x="286040" y="122238"/>
                    <a:pt x="286040" y="122238"/>
                    <a:pt x="196520" y="122238"/>
                  </a:cubicBezTo>
                  <a:cubicBezTo>
                    <a:pt x="191254" y="122238"/>
                    <a:pt x="187305" y="118279"/>
                    <a:pt x="187305" y="113000"/>
                  </a:cubicBezTo>
                  <a:cubicBezTo>
                    <a:pt x="187305" y="113000"/>
                    <a:pt x="187305" y="113000"/>
                    <a:pt x="187305" y="21938"/>
                  </a:cubicBezTo>
                  <a:cubicBezTo>
                    <a:pt x="187305" y="19299"/>
                    <a:pt x="188621" y="17979"/>
                    <a:pt x="189938" y="15339"/>
                  </a:cubicBezTo>
                  <a:cubicBezTo>
                    <a:pt x="192571" y="14020"/>
                    <a:pt x="195204" y="12700"/>
                    <a:pt x="197837" y="12700"/>
                  </a:cubicBezTo>
                  <a:close/>
                  <a:moveTo>
                    <a:pt x="150484" y="0"/>
                  </a:moveTo>
                  <a:cubicBezTo>
                    <a:pt x="154427" y="0"/>
                    <a:pt x="157057" y="1313"/>
                    <a:pt x="159686" y="3938"/>
                  </a:cubicBezTo>
                  <a:cubicBezTo>
                    <a:pt x="162315" y="6564"/>
                    <a:pt x="163629" y="9189"/>
                    <a:pt x="163629" y="13127"/>
                  </a:cubicBezTo>
                  <a:cubicBezTo>
                    <a:pt x="163629" y="13127"/>
                    <a:pt x="163629" y="13127"/>
                    <a:pt x="163629" y="132587"/>
                  </a:cubicBezTo>
                  <a:cubicBezTo>
                    <a:pt x="163629" y="139151"/>
                    <a:pt x="168887" y="145714"/>
                    <a:pt x="176775" y="145714"/>
                  </a:cubicBezTo>
                  <a:cubicBezTo>
                    <a:pt x="176775" y="145714"/>
                    <a:pt x="176775" y="145714"/>
                    <a:pt x="296398" y="145714"/>
                  </a:cubicBezTo>
                  <a:cubicBezTo>
                    <a:pt x="300341" y="145714"/>
                    <a:pt x="302970" y="147027"/>
                    <a:pt x="305599" y="149653"/>
                  </a:cubicBezTo>
                  <a:cubicBezTo>
                    <a:pt x="308228" y="152278"/>
                    <a:pt x="309543" y="154904"/>
                    <a:pt x="308228" y="158842"/>
                  </a:cubicBezTo>
                  <a:cubicBezTo>
                    <a:pt x="308228" y="165406"/>
                    <a:pt x="306914" y="171969"/>
                    <a:pt x="305599" y="178533"/>
                  </a:cubicBezTo>
                  <a:cubicBezTo>
                    <a:pt x="305599" y="178533"/>
                    <a:pt x="305599" y="178533"/>
                    <a:pt x="262220" y="204788"/>
                  </a:cubicBezTo>
                  <a:cubicBezTo>
                    <a:pt x="262220" y="204788"/>
                    <a:pt x="262220" y="204788"/>
                    <a:pt x="242502" y="194286"/>
                  </a:cubicBezTo>
                  <a:cubicBezTo>
                    <a:pt x="239872" y="181158"/>
                    <a:pt x="231985" y="169344"/>
                    <a:pt x="218840" y="165406"/>
                  </a:cubicBezTo>
                  <a:cubicBezTo>
                    <a:pt x="214896" y="162780"/>
                    <a:pt x="209638" y="162780"/>
                    <a:pt x="205694" y="162780"/>
                  </a:cubicBezTo>
                  <a:cubicBezTo>
                    <a:pt x="189920" y="162780"/>
                    <a:pt x="175460" y="171969"/>
                    <a:pt x="168887" y="186409"/>
                  </a:cubicBezTo>
                  <a:cubicBezTo>
                    <a:pt x="168887" y="187722"/>
                    <a:pt x="168887" y="187722"/>
                    <a:pt x="168887" y="187722"/>
                  </a:cubicBezTo>
                  <a:cubicBezTo>
                    <a:pt x="168887" y="187722"/>
                    <a:pt x="168887" y="187722"/>
                    <a:pt x="146540" y="196912"/>
                  </a:cubicBezTo>
                  <a:cubicBezTo>
                    <a:pt x="145226" y="196912"/>
                    <a:pt x="143911" y="195599"/>
                    <a:pt x="142597" y="195599"/>
                  </a:cubicBezTo>
                  <a:cubicBezTo>
                    <a:pt x="137338" y="192973"/>
                    <a:pt x="133395" y="192973"/>
                    <a:pt x="128137" y="192973"/>
                  </a:cubicBezTo>
                  <a:cubicBezTo>
                    <a:pt x="120249" y="192973"/>
                    <a:pt x="112362" y="195599"/>
                    <a:pt x="107104" y="199537"/>
                  </a:cubicBezTo>
                  <a:cubicBezTo>
                    <a:pt x="107104" y="199537"/>
                    <a:pt x="107104" y="199537"/>
                    <a:pt x="70297" y="189035"/>
                  </a:cubicBezTo>
                  <a:cubicBezTo>
                    <a:pt x="61095" y="187722"/>
                    <a:pt x="53208" y="187722"/>
                    <a:pt x="45321" y="191661"/>
                  </a:cubicBezTo>
                  <a:lnTo>
                    <a:pt x="29546" y="199537"/>
                  </a:lnTo>
                  <a:cubicBezTo>
                    <a:pt x="21659" y="182471"/>
                    <a:pt x="19030" y="164093"/>
                    <a:pt x="19030" y="145714"/>
                  </a:cubicBezTo>
                  <a:cubicBezTo>
                    <a:pt x="19030" y="69575"/>
                    <a:pt x="76870" y="7876"/>
                    <a:pt x="15048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1" name="任意多边形: 形状 10"/>
            <p:cNvSpPr/>
            <p:nvPr/>
          </p:nvSpPr>
          <p:spPr bwMode="auto">
            <a:xfrm>
              <a:off x="4612364" y="4992785"/>
              <a:ext cx="462194" cy="397674"/>
            </a:xfrm>
            <a:custGeom>
              <a:avLst/>
              <a:gdLst>
                <a:gd name="connsiteX0" fmla="*/ 181524 w 337647"/>
                <a:gd name="connsiteY0" fmla="*/ 231775 h 290513"/>
                <a:gd name="connsiteX1" fmla="*/ 190749 w 337647"/>
                <a:gd name="connsiteY1" fmla="*/ 236996 h 290513"/>
                <a:gd name="connsiteX2" fmla="*/ 205246 w 337647"/>
                <a:gd name="connsiteY2" fmla="*/ 239607 h 290513"/>
                <a:gd name="connsiteX3" fmla="*/ 222379 w 337647"/>
                <a:gd name="connsiteY3" fmla="*/ 235691 h 290513"/>
                <a:gd name="connsiteX4" fmla="*/ 243466 w 337647"/>
                <a:gd name="connsiteY4" fmla="*/ 247439 h 290513"/>
                <a:gd name="connsiteX5" fmla="*/ 261917 w 337647"/>
                <a:gd name="connsiteY5" fmla="*/ 252660 h 290513"/>
                <a:gd name="connsiteX6" fmla="*/ 163073 w 337647"/>
                <a:gd name="connsiteY6" fmla="*/ 290513 h 290513"/>
                <a:gd name="connsiteX7" fmla="*/ 52367 w 337647"/>
                <a:gd name="connsiteY7" fmla="*/ 239607 h 290513"/>
                <a:gd name="connsiteX8" fmla="*/ 60275 w 337647"/>
                <a:gd name="connsiteY8" fmla="*/ 234386 h 290513"/>
                <a:gd name="connsiteX9" fmla="*/ 91905 w 337647"/>
                <a:gd name="connsiteY9" fmla="*/ 243523 h 290513"/>
                <a:gd name="connsiteX10" fmla="*/ 93223 w 337647"/>
                <a:gd name="connsiteY10" fmla="*/ 247439 h 290513"/>
                <a:gd name="connsiteX11" fmla="*/ 114309 w 337647"/>
                <a:gd name="connsiteY11" fmla="*/ 267018 h 290513"/>
                <a:gd name="connsiteX12" fmla="*/ 127489 w 337647"/>
                <a:gd name="connsiteY12" fmla="*/ 269629 h 290513"/>
                <a:gd name="connsiteX13" fmla="*/ 164391 w 337647"/>
                <a:gd name="connsiteY13" fmla="*/ 244828 h 290513"/>
                <a:gd name="connsiteX14" fmla="*/ 165708 w 337647"/>
                <a:gd name="connsiteY14" fmla="*/ 239607 h 290513"/>
                <a:gd name="connsiteX15" fmla="*/ 181524 w 337647"/>
                <a:gd name="connsiteY15" fmla="*/ 231775 h 290513"/>
                <a:gd name="connsiteX16" fmla="*/ 127774 w 337647"/>
                <a:gd name="connsiteY16" fmla="*/ 220663 h 290513"/>
                <a:gd name="connsiteX17" fmla="*/ 118745 w 337647"/>
                <a:gd name="connsiteY17" fmla="*/ 227200 h 290513"/>
                <a:gd name="connsiteX18" fmla="*/ 118745 w 337647"/>
                <a:gd name="connsiteY18" fmla="*/ 235044 h 290513"/>
                <a:gd name="connsiteX19" fmla="*/ 125194 w 337647"/>
                <a:gd name="connsiteY19" fmla="*/ 240273 h 290513"/>
                <a:gd name="connsiteX20" fmla="*/ 136803 w 337647"/>
                <a:gd name="connsiteY20" fmla="*/ 235044 h 290513"/>
                <a:gd name="connsiteX21" fmla="*/ 136803 w 337647"/>
                <a:gd name="connsiteY21" fmla="*/ 227200 h 290513"/>
                <a:gd name="connsiteX22" fmla="*/ 131644 w 337647"/>
                <a:gd name="connsiteY22" fmla="*/ 221970 h 290513"/>
                <a:gd name="connsiteX23" fmla="*/ 127774 w 337647"/>
                <a:gd name="connsiteY23" fmla="*/ 220663 h 290513"/>
                <a:gd name="connsiteX24" fmla="*/ 206249 w 337647"/>
                <a:gd name="connsiteY24" fmla="*/ 190500 h 290513"/>
                <a:gd name="connsiteX25" fmla="*/ 195242 w 337647"/>
                <a:gd name="connsiteY25" fmla="*/ 196950 h 290513"/>
                <a:gd name="connsiteX26" fmla="*/ 196618 w 337647"/>
                <a:gd name="connsiteY26" fmla="*/ 204689 h 290513"/>
                <a:gd name="connsiteX27" fmla="*/ 202121 w 337647"/>
                <a:gd name="connsiteY27" fmla="*/ 209848 h 290513"/>
                <a:gd name="connsiteX28" fmla="*/ 215880 w 337647"/>
                <a:gd name="connsiteY28" fmla="*/ 204689 h 290513"/>
                <a:gd name="connsiteX29" fmla="*/ 214504 w 337647"/>
                <a:gd name="connsiteY29" fmla="*/ 196950 h 290513"/>
                <a:gd name="connsiteX30" fmla="*/ 209001 w 337647"/>
                <a:gd name="connsiteY30" fmla="*/ 191790 h 290513"/>
                <a:gd name="connsiteX31" fmla="*/ 206249 w 337647"/>
                <a:gd name="connsiteY31" fmla="*/ 190500 h 290513"/>
                <a:gd name="connsiteX32" fmla="*/ 201791 w 337647"/>
                <a:gd name="connsiteY32" fmla="*/ 175311 h 290513"/>
                <a:gd name="connsiteX33" fmla="*/ 215351 w 337647"/>
                <a:gd name="connsiteY33" fmla="*/ 176934 h 290513"/>
                <a:gd name="connsiteX34" fmla="*/ 227257 w 337647"/>
                <a:gd name="connsiteY34" fmla="*/ 184728 h 290513"/>
                <a:gd name="connsiteX35" fmla="*/ 229903 w 337647"/>
                <a:gd name="connsiteY35" fmla="*/ 191222 h 290513"/>
                <a:gd name="connsiteX36" fmla="*/ 232549 w 337647"/>
                <a:gd name="connsiteY36" fmla="*/ 201613 h 290513"/>
                <a:gd name="connsiteX37" fmla="*/ 261653 w 337647"/>
                <a:gd name="connsiteY37" fmla="*/ 218498 h 290513"/>
                <a:gd name="connsiteX38" fmla="*/ 319861 w 337647"/>
                <a:gd name="connsiteY38" fmla="*/ 184728 h 290513"/>
                <a:gd name="connsiteX39" fmla="*/ 335736 w 337647"/>
                <a:gd name="connsiteY39" fmla="*/ 188624 h 290513"/>
                <a:gd name="connsiteX40" fmla="*/ 331768 w 337647"/>
                <a:gd name="connsiteY40" fmla="*/ 204211 h 290513"/>
                <a:gd name="connsiteX41" fmla="*/ 274882 w 337647"/>
                <a:gd name="connsiteY41" fmla="*/ 237981 h 290513"/>
                <a:gd name="connsiteX42" fmla="*/ 251069 w 337647"/>
                <a:gd name="connsiteY42" fmla="*/ 237981 h 290513"/>
                <a:gd name="connsiteX43" fmla="*/ 223288 w 337647"/>
                <a:gd name="connsiteY43" fmla="*/ 222395 h 290513"/>
                <a:gd name="connsiteX44" fmla="*/ 210059 w 337647"/>
                <a:gd name="connsiteY44" fmla="*/ 227590 h 290513"/>
                <a:gd name="connsiteX45" fmla="*/ 206090 w 337647"/>
                <a:gd name="connsiteY45" fmla="*/ 227590 h 290513"/>
                <a:gd name="connsiteX46" fmla="*/ 195507 w 337647"/>
                <a:gd name="connsiteY46" fmla="*/ 226292 h 290513"/>
                <a:gd name="connsiteX47" fmla="*/ 184924 w 337647"/>
                <a:gd name="connsiteY47" fmla="*/ 218498 h 290513"/>
                <a:gd name="connsiteX48" fmla="*/ 166403 w 337647"/>
                <a:gd name="connsiteY48" fmla="*/ 226292 h 290513"/>
                <a:gd name="connsiteX49" fmla="*/ 155819 w 337647"/>
                <a:gd name="connsiteY49" fmla="*/ 231487 h 290513"/>
                <a:gd name="connsiteX50" fmla="*/ 153173 w 337647"/>
                <a:gd name="connsiteY50" fmla="*/ 240579 h 290513"/>
                <a:gd name="connsiteX51" fmla="*/ 128038 w 337647"/>
                <a:gd name="connsiteY51" fmla="*/ 258763 h 290513"/>
                <a:gd name="connsiteX52" fmla="*/ 118778 w 337647"/>
                <a:gd name="connsiteY52" fmla="*/ 256165 h 290513"/>
                <a:gd name="connsiteX53" fmla="*/ 102903 w 337647"/>
                <a:gd name="connsiteY53" fmla="*/ 241878 h 290513"/>
                <a:gd name="connsiteX54" fmla="*/ 101580 w 337647"/>
                <a:gd name="connsiteY54" fmla="*/ 234085 h 290513"/>
                <a:gd name="connsiteX55" fmla="*/ 89673 w 337647"/>
                <a:gd name="connsiteY55" fmla="*/ 230188 h 290513"/>
                <a:gd name="connsiteX56" fmla="*/ 60569 w 337647"/>
                <a:gd name="connsiteY56" fmla="*/ 222395 h 290513"/>
                <a:gd name="connsiteX57" fmla="*/ 15590 w 337647"/>
                <a:gd name="connsiteY57" fmla="*/ 243177 h 290513"/>
                <a:gd name="connsiteX58" fmla="*/ 11621 w 337647"/>
                <a:gd name="connsiteY58" fmla="*/ 244476 h 290513"/>
                <a:gd name="connsiteX59" fmla="*/ 1038 w 337647"/>
                <a:gd name="connsiteY59" fmla="*/ 237981 h 290513"/>
                <a:gd name="connsiteX60" fmla="*/ 6330 w 337647"/>
                <a:gd name="connsiteY60" fmla="*/ 223694 h 290513"/>
                <a:gd name="connsiteX61" fmla="*/ 49986 w 337647"/>
                <a:gd name="connsiteY61" fmla="*/ 202912 h 290513"/>
                <a:gd name="connsiteX62" fmla="*/ 65861 w 337647"/>
                <a:gd name="connsiteY62" fmla="*/ 201613 h 290513"/>
                <a:gd name="connsiteX63" fmla="*/ 97611 w 337647"/>
                <a:gd name="connsiteY63" fmla="*/ 209406 h 290513"/>
                <a:gd name="connsiteX64" fmla="*/ 109517 w 337647"/>
                <a:gd name="connsiteY64" fmla="*/ 213303 h 290513"/>
                <a:gd name="connsiteX65" fmla="*/ 138621 w 337647"/>
                <a:gd name="connsiteY65" fmla="*/ 206809 h 290513"/>
                <a:gd name="connsiteX66" fmla="*/ 145236 w 337647"/>
                <a:gd name="connsiteY66" fmla="*/ 210705 h 290513"/>
                <a:gd name="connsiteX67" fmla="*/ 157142 w 337647"/>
                <a:gd name="connsiteY67" fmla="*/ 206809 h 290513"/>
                <a:gd name="connsiteX68" fmla="*/ 178309 w 337647"/>
                <a:gd name="connsiteY68" fmla="*/ 196418 h 290513"/>
                <a:gd name="connsiteX69" fmla="*/ 179632 w 337647"/>
                <a:gd name="connsiteY69" fmla="*/ 192521 h 290513"/>
                <a:gd name="connsiteX70" fmla="*/ 190215 w 337647"/>
                <a:gd name="connsiteY70" fmla="*/ 179532 h 290513"/>
                <a:gd name="connsiteX71" fmla="*/ 201791 w 337647"/>
                <a:gd name="connsiteY71" fmla="*/ 175311 h 290513"/>
                <a:gd name="connsiteX72" fmla="*/ 197837 w 337647"/>
                <a:gd name="connsiteY72" fmla="*/ 12700 h 290513"/>
                <a:gd name="connsiteX73" fmla="*/ 295255 w 337647"/>
                <a:gd name="connsiteY73" fmla="*/ 111680 h 290513"/>
                <a:gd name="connsiteX74" fmla="*/ 292622 w 337647"/>
                <a:gd name="connsiteY74" fmla="*/ 118279 h 290513"/>
                <a:gd name="connsiteX75" fmla="*/ 286040 w 337647"/>
                <a:gd name="connsiteY75" fmla="*/ 122238 h 290513"/>
                <a:gd name="connsiteX76" fmla="*/ 196520 w 337647"/>
                <a:gd name="connsiteY76" fmla="*/ 122238 h 290513"/>
                <a:gd name="connsiteX77" fmla="*/ 187305 w 337647"/>
                <a:gd name="connsiteY77" fmla="*/ 113000 h 290513"/>
                <a:gd name="connsiteX78" fmla="*/ 187305 w 337647"/>
                <a:gd name="connsiteY78" fmla="*/ 21938 h 290513"/>
                <a:gd name="connsiteX79" fmla="*/ 189938 w 337647"/>
                <a:gd name="connsiteY79" fmla="*/ 15339 h 290513"/>
                <a:gd name="connsiteX80" fmla="*/ 197837 w 337647"/>
                <a:gd name="connsiteY80" fmla="*/ 12700 h 290513"/>
                <a:gd name="connsiteX81" fmla="*/ 150484 w 337647"/>
                <a:gd name="connsiteY81" fmla="*/ 0 h 290513"/>
                <a:gd name="connsiteX82" fmla="*/ 159686 w 337647"/>
                <a:gd name="connsiteY82" fmla="*/ 3938 h 290513"/>
                <a:gd name="connsiteX83" fmla="*/ 163629 w 337647"/>
                <a:gd name="connsiteY83" fmla="*/ 13127 h 290513"/>
                <a:gd name="connsiteX84" fmla="*/ 163629 w 337647"/>
                <a:gd name="connsiteY84" fmla="*/ 132587 h 290513"/>
                <a:gd name="connsiteX85" fmla="*/ 176775 w 337647"/>
                <a:gd name="connsiteY85" fmla="*/ 145714 h 290513"/>
                <a:gd name="connsiteX86" fmla="*/ 296398 w 337647"/>
                <a:gd name="connsiteY86" fmla="*/ 145714 h 290513"/>
                <a:gd name="connsiteX87" fmla="*/ 305599 w 337647"/>
                <a:gd name="connsiteY87" fmla="*/ 149653 h 290513"/>
                <a:gd name="connsiteX88" fmla="*/ 308228 w 337647"/>
                <a:gd name="connsiteY88" fmla="*/ 158842 h 290513"/>
                <a:gd name="connsiteX89" fmla="*/ 305599 w 337647"/>
                <a:gd name="connsiteY89" fmla="*/ 178533 h 290513"/>
                <a:gd name="connsiteX90" fmla="*/ 262220 w 337647"/>
                <a:gd name="connsiteY90" fmla="*/ 204788 h 290513"/>
                <a:gd name="connsiteX91" fmla="*/ 242502 w 337647"/>
                <a:gd name="connsiteY91" fmla="*/ 194286 h 290513"/>
                <a:gd name="connsiteX92" fmla="*/ 218840 w 337647"/>
                <a:gd name="connsiteY92" fmla="*/ 165406 h 290513"/>
                <a:gd name="connsiteX93" fmla="*/ 205694 w 337647"/>
                <a:gd name="connsiteY93" fmla="*/ 162780 h 290513"/>
                <a:gd name="connsiteX94" fmla="*/ 168887 w 337647"/>
                <a:gd name="connsiteY94" fmla="*/ 186409 h 290513"/>
                <a:gd name="connsiteX95" fmla="*/ 168887 w 337647"/>
                <a:gd name="connsiteY95" fmla="*/ 187722 h 290513"/>
                <a:gd name="connsiteX96" fmla="*/ 146540 w 337647"/>
                <a:gd name="connsiteY96" fmla="*/ 196912 h 290513"/>
                <a:gd name="connsiteX97" fmla="*/ 142597 w 337647"/>
                <a:gd name="connsiteY97" fmla="*/ 195599 h 290513"/>
                <a:gd name="connsiteX98" fmla="*/ 128137 w 337647"/>
                <a:gd name="connsiteY98" fmla="*/ 192973 h 290513"/>
                <a:gd name="connsiteX99" fmla="*/ 107104 w 337647"/>
                <a:gd name="connsiteY99" fmla="*/ 199537 h 290513"/>
                <a:gd name="connsiteX100" fmla="*/ 70297 w 337647"/>
                <a:gd name="connsiteY100" fmla="*/ 189035 h 290513"/>
                <a:gd name="connsiteX101" fmla="*/ 45321 w 337647"/>
                <a:gd name="connsiteY101" fmla="*/ 191661 h 290513"/>
                <a:gd name="connsiteX102" fmla="*/ 29546 w 337647"/>
                <a:gd name="connsiteY102" fmla="*/ 199537 h 290513"/>
                <a:gd name="connsiteX103" fmla="*/ 19030 w 337647"/>
                <a:gd name="connsiteY103" fmla="*/ 145714 h 290513"/>
                <a:gd name="connsiteX104" fmla="*/ 150484 w 337647"/>
                <a:gd name="connsiteY104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37647" h="290513">
                  <a:moveTo>
                    <a:pt x="181524" y="231775"/>
                  </a:moveTo>
                  <a:cubicBezTo>
                    <a:pt x="184159" y="234386"/>
                    <a:pt x="188113" y="235691"/>
                    <a:pt x="190749" y="236996"/>
                  </a:cubicBezTo>
                  <a:cubicBezTo>
                    <a:pt x="194703" y="238302"/>
                    <a:pt x="199975" y="239607"/>
                    <a:pt x="205246" y="239607"/>
                  </a:cubicBezTo>
                  <a:cubicBezTo>
                    <a:pt x="210518" y="239607"/>
                    <a:pt x="217108" y="238302"/>
                    <a:pt x="222379" y="235691"/>
                  </a:cubicBezTo>
                  <a:lnTo>
                    <a:pt x="243466" y="247439"/>
                  </a:lnTo>
                  <a:cubicBezTo>
                    <a:pt x="248738" y="251354"/>
                    <a:pt x="255327" y="252660"/>
                    <a:pt x="261917" y="252660"/>
                  </a:cubicBezTo>
                  <a:cubicBezTo>
                    <a:pt x="235559" y="276155"/>
                    <a:pt x="201292" y="290513"/>
                    <a:pt x="163073" y="290513"/>
                  </a:cubicBezTo>
                  <a:cubicBezTo>
                    <a:pt x="118263" y="290513"/>
                    <a:pt x="78726" y="270934"/>
                    <a:pt x="52367" y="239607"/>
                  </a:cubicBezTo>
                  <a:cubicBezTo>
                    <a:pt x="52367" y="239607"/>
                    <a:pt x="52367" y="239607"/>
                    <a:pt x="60275" y="234386"/>
                  </a:cubicBezTo>
                  <a:cubicBezTo>
                    <a:pt x="60275" y="234386"/>
                    <a:pt x="60275" y="234386"/>
                    <a:pt x="91905" y="243523"/>
                  </a:cubicBezTo>
                  <a:cubicBezTo>
                    <a:pt x="91905" y="244828"/>
                    <a:pt x="91905" y="246133"/>
                    <a:pt x="93223" y="247439"/>
                  </a:cubicBezTo>
                  <a:cubicBezTo>
                    <a:pt x="97176" y="256576"/>
                    <a:pt x="105084" y="263102"/>
                    <a:pt x="114309" y="267018"/>
                  </a:cubicBezTo>
                  <a:cubicBezTo>
                    <a:pt x="118263" y="269629"/>
                    <a:pt x="123535" y="269629"/>
                    <a:pt x="127489" y="269629"/>
                  </a:cubicBezTo>
                  <a:cubicBezTo>
                    <a:pt x="143304" y="269629"/>
                    <a:pt x="157801" y="260491"/>
                    <a:pt x="164391" y="244828"/>
                  </a:cubicBezTo>
                  <a:cubicBezTo>
                    <a:pt x="164391" y="243523"/>
                    <a:pt x="164391" y="240912"/>
                    <a:pt x="165708" y="239607"/>
                  </a:cubicBezTo>
                  <a:cubicBezTo>
                    <a:pt x="165708" y="239607"/>
                    <a:pt x="165708" y="239607"/>
                    <a:pt x="181524" y="231775"/>
                  </a:cubicBezTo>
                  <a:close/>
                  <a:moveTo>
                    <a:pt x="127774" y="220663"/>
                  </a:moveTo>
                  <a:cubicBezTo>
                    <a:pt x="123904" y="220663"/>
                    <a:pt x="120035" y="223278"/>
                    <a:pt x="118745" y="227200"/>
                  </a:cubicBezTo>
                  <a:cubicBezTo>
                    <a:pt x="117455" y="229815"/>
                    <a:pt x="118745" y="232429"/>
                    <a:pt x="118745" y="235044"/>
                  </a:cubicBezTo>
                  <a:cubicBezTo>
                    <a:pt x="120035" y="237659"/>
                    <a:pt x="122615" y="238966"/>
                    <a:pt x="125194" y="240273"/>
                  </a:cubicBezTo>
                  <a:cubicBezTo>
                    <a:pt x="129064" y="242888"/>
                    <a:pt x="135513" y="238966"/>
                    <a:pt x="136803" y="235044"/>
                  </a:cubicBezTo>
                  <a:cubicBezTo>
                    <a:pt x="138093" y="232429"/>
                    <a:pt x="138093" y="229815"/>
                    <a:pt x="136803" y="227200"/>
                  </a:cubicBezTo>
                  <a:cubicBezTo>
                    <a:pt x="135513" y="224585"/>
                    <a:pt x="134223" y="223278"/>
                    <a:pt x="131644" y="221970"/>
                  </a:cubicBezTo>
                  <a:cubicBezTo>
                    <a:pt x="130354" y="221970"/>
                    <a:pt x="129064" y="220663"/>
                    <a:pt x="127774" y="220663"/>
                  </a:cubicBezTo>
                  <a:close/>
                  <a:moveTo>
                    <a:pt x="206249" y="190500"/>
                  </a:moveTo>
                  <a:cubicBezTo>
                    <a:pt x="200745" y="190500"/>
                    <a:pt x="197994" y="193080"/>
                    <a:pt x="195242" y="196950"/>
                  </a:cubicBezTo>
                  <a:cubicBezTo>
                    <a:pt x="195242" y="199529"/>
                    <a:pt x="195242" y="202109"/>
                    <a:pt x="196618" y="204689"/>
                  </a:cubicBezTo>
                  <a:cubicBezTo>
                    <a:pt x="196618" y="207269"/>
                    <a:pt x="199370" y="208558"/>
                    <a:pt x="202121" y="209848"/>
                  </a:cubicBezTo>
                  <a:cubicBezTo>
                    <a:pt x="207625" y="211138"/>
                    <a:pt x="213128" y="208558"/>
                    <a:pt x="215880" y="204689"/>
                  </a:cubicBezTo>
                  <a:cubicBezTo>
                    <a:pt x="215880" y="202109"/>
                    <a:pt x="215880" y="199529"/>
                    <a:pt x="214504" y="196950"/>
                  </a:cubicBezTo>
                  <a:cubicBezTo>
                    <a:pt x="214504" y="194370"/>
                    <a:pt x="211752" y="193080"/>
                    <a:pt x="209001" y="191790"/>
                  </a:cubicBezTo>
                  <a:cubicBezTo>
                    <a:pt x="207625" y="190500"/>
                    <a:pt x="206249" y="190500"/>
                    <a:pt x="206249" y="190500"/>
                  </a:cubicBezTo>
                  <a:close/>
                  <a:moveTo>
                    <a:pt x="201791" y="175311"/>
                  </a:moveTo>
                  <a:cubicBezTo>
                    <a:pt x="206090" y="174661"/>
                    <a:pt x="210720" y="174986"/>
                    <a:pt x="215351" y="176934"/>
                  </a:cubicBezTo>
                  <a:cubicBezTo>
                    <a:pt x="219319" y="178233"/>
                    <a:pt x="223288" y="180831"/>
                    <a:pt x="227257" y="184728"/>
                  </a:cubicBezTo>
                  <a:cubicBezTo>
                    <a:pt x="228580" y="187325"/>
                    <a:pt x="229903" y="188624"/>
                    <a:pt x="229903" y="191222"/>
                  </a:cubicBezTo>
                  <a:cubicBezTo>
                    <a:pt x="231226" y="193820"/>
                    <a:pt x="232549" y="197717"/>
                    <a:pt x="232549" y="201613"/>
                  </a:cubicBezTo>
                  <a:cubicBezTo>
                    <a:pt x="232549" y="201613"/>
                    <a:pt x="232549" y="201613"/>
                    <a:pt x="261653" y="218498"/>
                  </a:cubicBezTo>
                  <a:cubicBezTo>
                    <a:pt x="261653" y="218498"/>
                    <a:pt x="261653" y="218498"/>
                    <a:pt x="319861" y="184728"/>
                  </a:cubicBezTo>
                  <a:cubicBezTo>
                    <a:pt x="325153" y="180831"/>
                    <a:pt x="333090" y="183429"/>
                    <a:pt x="335736" y="188624"/>
                  </a:cubicBezTo>
                  <a:cubicBezTo>
                    <a:pt x="339705" y="193820"/>
                    <a:pt x="337059" y="200314"/>
                    <a:pt x="331768" y="204211"/>
                  </a:cubicBezTo>
                  <a:cubicBezTo>
                    <a:pt x="331768" y="204211"/>
                    <a:pt x="331768" y="204211"/>
                    <a:pt x="274882" y="237981"/>
                  </a:cubicBezTo>
                  <a:cubicBezTo>
                    <a:pt x="266944" y="241878"/>
                    <a:pt x="257684" y="241878"/>
                    <a:pt x="251069" y="237981"/>
                  </a:cubicBezTo>
                  <a:cubicBezTo>
                    <a:pt x="251069" y="237981"/>
                    <a:pt x="251069" y="237981"/>
                    <a:pt x="223288" y="222395"/>
                  </a:cubicBezTo>
                  <a:cubicBezTo>
                    <a:pt x="219319" y="224993"/>
                    <a:pt x="215351" y="226292"/>
                    <a:pt x="210059" y="227590"/>
                  </a:cubicBezTo>
                  <a:cubicBezTo>
                    <a:pt x="208736" y="227590"/>
                    <a:pt x="207413" y="227590"/>
                    <a:pt x="206090" y="227590"/>
                  </a:cubicBezTo>
                  <a:cubicBezTo>
                    <a:pt x="202121" y="227590"/>
                    <a:pt x="199476" y="227590"/>
                    <a:pt x="195507" y="226292"/>
                  </a:cubicBezTo>
                  <a:cubicBezTo>
                    <a:pt x="191538" y="224993"/>
                    <a:pt x="187569" y="222395"/>
                    <a:pt x="184924" y="218498"/>
                  </a:cubicBezTo>
                  <a:cubicBezTo>
                    <a:pt x="184924" y="218498"/>
                    <a:pt x="184924" y="218498"/>
                    <a:pt x="166403" y="226292"/>
                  </a:cubicBezTo>
                  <a:cubicBezTo>
                    <a:pt x="166403" y="226292"/>
                    <a:pt x="166403" y="226292"/>
                    <a:pt x="155819" y="231487"/>
                  </a:cubicBezTo>
                  <a:cubicBezTo>
                    <a:pt x="155819" y="235384"/>
                    <a:pt x="154496" y="237981"/>
                    <a:pt x="153173" y="240579"/>
                  </a:cubicBezTo>
                  <a:cubicBezTo>
                    <a:pt x="149205" y="250970"/>
                    <a:pt x="139944" y="258763"/>
                    <a:pt x="128038" y="258763"/>
                  </a:cubicBezTo>
                  <a:cubicBezTo>
                    <a:pt x="125392" y="258763"/>
                    <a:pt x="121423" y="257464"/>
                    <a:pt x="118778" y="256165"/>
                  </a:cubicBezTo>
                  <a:cubicBezTo>
                    <a:pt x="112163" y="253568"/>
                    <a:pt x="106871" y="248372"/>
                    <a:pt x="102903" y="241878"/>
                  </a:cubicBezTo>
                  <a:cubicBezTo>
                    <a:pt x="102903" y="239280"/>
                    <a:pt x="101580" y="236682"/>
                    <a:pt x="101580" y="234085"/>
                  </a:cubicBezTo>
                  <a:cubicBezTo>
                    <a:pt x="101580" y="234085"/>
                    <a:pt x="101580" y="234085"/>
                    <a:pt x="89673" y="230188"/>
                  </a:cubicBezTo>
                  <a:cubicBezTo>
                    <a:pt x="89673" y="230188"/>
                    <a:pt x="89673" y="230188"/>
                    <a:pt x="60569" y="222395"/>
                  </a:cubicBezTo>
                  <a:cubicBezTo>
                    <a:pt x="60569" y="222395"/>
                    <a:pt x="60569" y="222395"/>
                    <a:pt x="15590" y="243177"/>
                  </a:cubicBezTo>
                  <a:cubicBezTo>
                    <a:pt x="14267" y="244476"/>
                    <a:pt x="12944" y="244476"/>
                    <a:pt x="11621" y="244476"/>
                  </a:cubicBezTo>
                  <a:cubicBezTo>
                    <a:pt x="6330" y="244476"/>
                    <a:pt x="2361" y="241878"/>
                    <a:pt x="1038" y="237981"/>
                  </a:cubicBezTo>
                  <a:cubicBezTo>
                    <a:pt x="-1608" y="232786"/>
                    <a:pt x="1038" y="226292"/>
                    <a:pt x="6330" y="223694"/>
                  </a:cubicBezTo>
                  <a:cubicBezTo>
                    <a:pt x="6330" y="223694"/>
                    <a:pt x="6330" y="223694"/>
                    <a:pt x="49986" y="202912"/>
                  </a:cubicBezTo>
                  <a:cubicBezTo>
                    <a:pt x="55278" y="200314"/>
                    <a:pt x="60569" y="199015"/>
                    <a:pt x="65861" y="201613"/>
                  </a:cubicBezTo>
                  <a:cubicBezTo>
                    <a:pt x="65861" y="201613"/>
                    <a:pt x="65861" y="201613"/>
                    <a:pt x="97611" y="209406"/>
                  </a:cubicBezTo>
                  <a:cubicBezTo>
                    <a:pt x="97611" y="209406"/>
                    <a:pt x="97611" y="209406"/>
                    <a:pt x="109517" y="213303"/>
                  </a:cubicBezTo>
                  <a:cubicBezTo>
                    <a:pt x="116132" y="205510"/>
                    <a:pt x="128038" y="202912"/>
                    <a:pt x="138621" y="206809"/>
                  </a:cubicBezTo>
                  <a:cubicBezTo>
                    <a:pt x="141267" y="208107"/>
                    <a:pt x="143913" y="209406"/>
                    <a:pt x="145236" y="210705"/>
                  </a:cubicBezTo>
                  <a:cubicBezTo>
                    <a:pt x="145236" y="210705"/>
                    <a:pt x="145236" y="210705"/>
                    <a:pt x="157142" y="206809"/>
                  </a:cubicBezTo>
                  <a:cubicBezTo>
                    <a:pt x="157142" y="206809"/>
                    <a:pt x="157142" y="206809"/>
                    <a:pt x="178309" y="196418"/>
                  </a:cubicBezTo>
                  <a:cubicBezTo>
                    <a:pt x="178309" y="195119"/>
                    <a:pt x="179632" y="193820"/>
                    <a:pt x="179632" y="192521"/>
                  </a:cubicBezTo>
                  <a:cubicBezTo>
                    <a:pt x="182278" y="187325"/>
                    <a:pt x="184924" y="183429"/>
                    <a:pt x="190215" y="179532"/>
                  </a:cubicBezTo>
                  <a:cubicBezTo>
                    <a:pt x="193522" y="177584"/>
                    <a:pt x="197491" y="175960"/>
                    <a:pt x="201791" y="175311"/>
                  </a:cubicBezTo>
                  <a:close/>
                  <a:moveTo>
                    <a:pt x="197837" y="12700"/>
                  </a:moveTo>
                  <a:cubicBezTo>
                    <a:pt x="249179" y="17979"/>
                    <a:pt x="291306" y="60210"/>
                    <a:pt x="295255" y="111680"/>
                  </a:cubicBezTo>
                  <a:cubicBezTo>
                    <a:pt x="295255" y="114319"/>
                    <a:pt x="295255" y="116959"/>
                    <a:pt x="292622" y="118279"/>
                  </a:cubicBezTo>
                  <a:cubicBezTo>
                    <a:pt x="291306" y="120918"/>
                    <a:pt x="288673" y="122238"/>
                    <a:pt x="286040" y="122238"/>
                  </a:cubicBezTo>
                  <a:cubicBezTo>
                    <a:pt x="286040" y="122238"/>
                    <a:pt x="286040" y="122238"/>
                    <a:pt x="196520" y="122238"/>
                  </a:cubicBezTo>
                  <a:cubicBezTo>
                    <a:pt x="191254" y="122238"/>
                    <a:pt x="187305" y="118279"/>
                    <a:pt x="187305" y="113000"/>
                  </a:cubicBezTo>
                  <a:cubicBezTo>
                    <a:pt x="187305" y="113000"/>
                    <a:pt x="187305" y="113000"/>
                    <a:pt x="187305" y="21938"/>
                  </a:cubicBezTo>
                  <a:cubicBezTo>
                    <a:pt x="187305" y="19299"/>
                    <a:pt x="188621" y="17979"/>
                    <a:pt x="189938" y="15339"/>
                  </a:cubicBezTo>
                  <a:cubicBezTo>
                    <a:pt x="192571" y="14020"/>
                    <a:pt x="195204" y="12700"/>
                    <a:pt x="197837" y="12700"/>
                  </a:cubicBezTo>
                  <a:close/>
                  <a:moveTo>
                    <a:pt x="150484" y="0"/>
                  </a:moveTo>
                  <a:cubicBezTo>
                    <a:pt x="154427" y="0"/>
                    <a:pt x="157057" y="1313"/>
                    <a:pt x="159686" y="3938"/>
                  </a:cubicBezTo>
                  <a:cubicBezTo>
                    <a:pt x="162315" y="6564"/>
                    <a:pt x="163629" y="9189"/>
                    <a:pt x="163629" y="13127"/>
                  </a:cubicBezTo>
                  <a:cubicBezTo>
                    <a:pt x="163629" y="13127"/>
                    <a:pt x="163629" y="13127"/>
                    <a:pt x="163629" y="132587"/>
                  </a:cubicBezTo>
                  <a:cubicBezTo>
                    <a:pt x="163629" y="139151"/>
                    <a:pt x="168887" y="145714"/>
                    <a:pt x="176775" y="145714"/>
                  </a:cubicBezTo>
                  <a:cubicBezTo>
                    <a:pt x="176775" y="145714"/>
                    <a:pt x="176775" y="145714"/>
                    <a:pt x="296398" y="145714"/>
                  </a:cubicBezTo>
                  <a:cubicBezTo>
                    <a:pt x="300341" y="145714"/>
                    <a:pt x="302970" y="147027"/>
                    <a:pt x="305599" y="149653"/>
                  </a:cubicBezTo>
                  <a:cubicBezTo>
                    <a:pt x="308228" y="152278"/>
                    <a:pt x="309543" y="154904"/>
                    <a:pt x="308228" y="158842"/>
                  </a:cubicBezTo>
                  <a:cubicBezTo>
                    <a:pt x="308228" y="165406"/>
                    <a:pt x="306914" y="171969"/>
                    <a:pt x="305599" y="178533"/>
                  </a:cubicBezTo>
                  <a:cubicBezTo>
                    <a:pt x="305599" y="178533"/>
                    <a:pt x="305599" y="178533"/>
                    <a:pt x="262220" y="204788"/>
                  </a:cubicBezTo>
                  <a:cubicBezTo>
                    <a:pt x="262220" y="204788"/>
                    <a:pt x="262220" y="204788"/>
                    <a:pt x="242502" y="194286"/>
                  </a:cubicBezTo>
                  <a:cubicBezTo>
                    <a:pt x="239872" y="181158"/>
                    <a:pt x="231985" y="169344"/>
                    <a:pt x="218840" y="165406"/>
                  </a:cubicBezTo>
                  <a:cubicBezTo>
                    <a:pt x="214896" y="162780"/>
                    <a:pt x="209638" y="162780"/>
                    <a:pt x="205694" y="162780"/>
                  </a:cubicBezTo>
                  <a:cubicBezTo>
                    <a:pt x="189920" y="162780"/>
                    <a:pt x="175460" y="171969"/>
                    <a:pt x="168887" y="186409"/>
                  </a:cubicBezTo>
                  <a:cubicBezTo>
                    <a:pt x="168887" y="187722"/>
                    <a:pt x="168887" y="187722"/>
                    <a:pt x="168887" y="187722"/>
                  </a:cubicBezTo>
                  <a:cubicBezTo>
                    <a:pt x="168887" y="187722"/>
                    <a:pt x="168887" y="187722"/>
                    <a:pt x="146540" y="196912"/>
                  </a:cubicBezTo>
                  <a:cubicBezTo>
                    <a:pt x="145226" y="196912"/>
                    <a:pt x="143911" y="195599"/>
                    <a:pt x="142597" y="195599"/>
                  </a:cubicBezTo>
                  <a:cubicBezTo>
                    <a:pt x="137338" y="192973"/>
                    <a:pt x="133395" y="192973"/>
                    <a:pt x="128137" y="192973"/>
                  </a:cubicBezTo>
                  <a:cubicBezTo>
                    <a:pt x="120249" y="192973"/>
                    <a:pt x="112362" y="195599"/>
                    <a:pt x="107104" y="199537"/>
                  </a:cubicBezTo>
                  <a:cubicBezTo>
                    <a:pt x="107104" y="199537"/>
                    <a:pt x="107104" y="199537"/>
                    <a:pt x="70297" y="189035"/>
                  </a:cubicBezTo>
                  <a:cubicBezTo>
                    <a:pt x="61095" y="187722"/>
                    <a:pt x="53208" y="187722"/>
                    <a:pt x="45321" y="191661"/>
                  </a:cubicBezTo>
                  <a:lnTo>
                    <a:pt x="29546" y="199537"/>
                  </a:lnTo>
                  <a:cubicBezTo>
                    <a:pt x="21659" y="182471"/>
                    <a:pt x="19030" y="164093"/>
                    <a:pt x="19030" y="145714"/>
                  </a:cubicBezTo>
                  <a:cubicBezTo>
                    <a:pt x="19030" y="69575"/>
                    <a:pt x="76870" y="7876"/>
                    <a:pt x="1504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任意多边形: 形状 11"/>
            <p:cNvSpPr/>
            <p:nvPr/>
          </p:nvSpPr>
          <p:spPr bwMode="auto">
            <a:xfrm>
              <a:off x="7696720" y="4498840"/>
              <a:ext cx="435746" cy="374918"/>
            </a:xfrm>
            <a:custGeom>
              <a:avLst/>
              <a:gdLst>
                <a:gd name="connsiteX0" fmla="*/ 181524 w 337647"/>
                <a:gd name="connsiteY0" fmla="*/ 231775 h 290513"/>
                <a:gd name="connsiteX1" fmla="*/ 190749 w 337647"/>
                <a:gd name="connsiteY1" fmla="*/ 236996 h 290513"/>
                <a:gd name="connsiteX2" fmla="*/ 205246 w 337647"/>
                <a:gd name="connsiteY2" fmla="*/ 239607 h 290513"/>
                <a:gd name="connsiteX3" fmla="*/ 222379 w 337647"/>
                <a:gd name="connsiteY3" fmla="*/ 235691 h 290513"/>
                <a:gd name="connsiteX4" fmla="*/ 243466 w 337647"/>
                <a:gd name="connsiteY4" fmla="*/ 247439 h 290513"/>
                <a:gd name="connsiteX5" fmla="*/ 261917 w 337647"/>
                <a:gd name="connsiteY5" fmla="*/ 252660 h 290513"/>
                <a:gd name="connsiteX6" fmla="*/ 163073 w 337647"/>
                <a:gd name="connsiteY6" fmla="*/ 290513 h 290513"/>
                <a:gd name="connsiteX7" fmla="*/ 52367 w 337647"/>
                <a:gd name="connsiteY7" fmla="*/ 239607 h 290513"/>
                <a:gd name="connsiteX8" fmla="*/ 60275 w 337647"/>
                <a:gd name="connsiteY8" fmla="*/ 234386 h 290513"/>
                <a:gd name="connsiteX9" fmla="*/ 91905 w 337647"/>
                <a:gd name="connsiteY9" fmla="*/ 243523 h 290513"/>
                <a:gd name="connsiteX10" fmla="*/ 93223 w 337647"/>
                <a:gd name="connsiteY10" fmla="*/ 247439 h 290513"/>
                <a:gd name="connsiteX11" fmla="*/ 114309 w 337647"/>
                <a:gd name="connsiteY11" fmla="*/ 267018 h 290513"/>
                <a:gd name="connsiteX12" fmla="*/ 127489 w 337647"/>
                <a:gd name="connsiteY12" fmla="*/ 269629 h 290513"/>
                <a:gd name="connsiteX13" fmla="*/ 164391 w 337647"/>
                <a:gd name="connsiteY13" fmla="*/ 244828 h 290513"/>
                <a:gd name="connsiteX14" fmla="*/ 165708 w 337647"/>
                <a:gd name="connsiteY14" fmla="*/ 239607 h 290513"/>
                <a:gd name="connsiteX15" fmla="*/ 181524 w 337647"/>
                <a:gd name="connsiteY15" fmla="*/ 231775 h 290513"/>
                <a:gd name="connsiteX16" fmla="*/ 127774 w 337647"/>
                <a:gd name="connsiteY16" fmla="*/ 220663 h 290513"/>
                <a:gd name="connsiteX17" fmla="*/ 118745 w 337647"/>
                <a:gd name="connsiteY17" fmla="*/ 227200 h 290513"/>
                <a:gd name="connsiteX18" fmla="*/ 118745 w 337647"/>
                <a:gd name="connsiteY18" fmla="*/ 235044 h 290513"/>
                <a:gd name="connsiteX19" fmla="*/ 125194 w 337647"/>
                <a:gd name="connsiteY19" fmla="*/ 240273 h 290513"/>
                <a:gd name="connsiteX20" fmla="*/ 136803 w 337647"/>
                <a:gd name="connsiteY20" fmla="*/ 235044 h 290513"/>
                <a:gd name="connsiteX21" fmla="*/ 136803 w 337647"/>
                <a:gd name="connsiteY21" fmla="*/ 227200 h 290513"/>
                <a:gd name="connsiteX22" fmla="*/ 131644 w 337647"/>
                <a:gd name="connsiteY22" fmla="*/ 221970 h 290513"/>
                <a:gd name="connsiteX23" fmla="*/ 127774 w 337647"/>
                <a:gd name="connsiteY23" fmla="*/ 220663 h 290513"/>
                <a:gd name="connsiteX24" fmla="*/ 206249 w 337647"/>
                <a:gd name="connsiteY24" fmla="*/ 190500 h 290513"/>
                <a:gd name="connsiteX25" fmla="*/ 195242 w 337647"/>
                <a:gd name="connsiteY25" fmla="*/ 196950 h 290513"/>
                <a:gd name="connsiteX26" fmla="*/ 196618 w 337647"/>
                <a:gd name="connsiteY26" fmla="*/ 204689 h 290513"/>
                <a:gd name="connsiteX27" fmla="*/ 202121 w 337647"/>
                <a:gd name="connsiteY27" fmla="*/ 209848 h 290513"/>
                <a:gd name="connsiteX28" fmla="*/ 215880 w 337647"/>
                <a:gd name="connsiteY28" fmla="*/ 204689 h 290513"/>
                <a:gd name="connsiteX29" fmla="*/ 214504 w 337647"/>
                <a:gd name="connsiteY29" fmla="*/ 196950 h 290513"/>
                <a:gd name="connsiteX30" fmla="*/ 209001 w 337647"/>
                <a:gd name="connsiteY30" fmla="*/ 191790 h 290513"/>
                <a:gd name="connsiteX31" fmla="*/ 206249 w 337647"/>
                <a:gd name="connsiteY31" fmla="*/ 190500 h 290513"/>
                <a:gd name="connsiteX32" fmla="*/ 201791 w 337647"/>
                <a:gd name="connsiteY32" fmla="*/ 175311 h 290513"/>
                <a:gd name="connsiteX33" fmla="*/ 215351 w 337647"/>
                <a:gd name="connsiteY33" fmla="*/ 176934 h 290513"/>
                <a:gd name="connsiteX34" fmla="*/ 227257 w 337647"/>
                <a:gd name="connsiteY34" fmla="*/ 184728 h 290513"/>
                <a:gd name="connsiteX35" fmla="*/ 229903 w 337647"/>
                <a:gd name="connsiteY35" fmla="*/ 191222 h 290513"/>
                <a:gd name="connsiteX36" fmla="*/ 232549 w 337647"/>
                <a:gd name="connsiteY36" fmla="*/ 201613 h 290513"/>
                <a:gd name="connsiteX37" fmla="*/ 261653 w 337647"/>
                <a:gd name="connsiteY37" fmla="*/ 218498 h 290513"/>
                <a:gd name="connsiteX38" fmla="*/ 319861 w 337647"/>
                <a:gd name="connsiteY38" fmla="*/ 184728 h 290513"/>
                <a:gd name="connsiteX39" fmla="*/ 335736 w 337647"/>
                <a:gd name="connsiteY39" fmla="*/ 188624 h 290513"/>
                <a:gd name="connsiteX40" fmla="*/ 331768 w 337647"/>
                <a:gd name="connsiteY40" fmla="*/ 204211 h 290513"/>
                <a:gd name="connsiteX41" fmla="*/ 274882 w 337647"/>
                <a:gd name="connsiteY41" fmla="*/ 237981 h 290513"/>
                <a:gd name="connsiteX42" fmla="*/ 251069 w 337647"/>
                <a:gd name="connsiteY42" fmla="*/ 237981 h 290513"/>
                <a:gd name="connsiteX43" fmla="*/ 223288 w 337647"/>
                <a:gd name="connsiteY43" fmla="*/ 222395 h 290513"/>
                <a:gd name="connsiteX44" fmla="*/ 210059 w 337647"/>
                <a:gd name="connsiteY44" fmla="*/ 227590 h 290513"/>
                <a:gd name="connsiteX45" fmla="*/ 206090 w 337647"/>
                <a:gd name="connsiteY45" fmla="*/ 227590 h 290513"/>
                <a:gd name="connsiteX46" fmla="*/ 195507 w 337647"/>
                <a:gd name="connsiteY46" fmla="*/ 226292 h 290513"/>
                <a:gd name="connsiteX47" fmla="*/ 184924 w 337647"/>
                <a:gd name="connsiteY47" fmla="*/ 218498 h 290513"/>
                <a:gd name="connsiteX48" fmla="*/ 166403 w 337647"/>
                <a:gd name="connsiteY48" fmla="*/ 226292 h 290513"/>
                <a:gd name="connsiteX49" fmla="*/ 155819 w 337647"/>
                <a:gd name="connsiteY49" fmla="*/ 231487 h 290513"/>
                <a:gd name="connsiteX50" fmla="*/ 153173 w 337647"/>
                <a:gd name="connsiteY50" fmla="*/ 240579 h 290513"/>
                <a:gd name="connsiteX51" fmla="*/ 128038 w 337647"/>
                <a:gd name="connsiteY51" fmla="*/ 258763 h 290513"/>
                <a:gd name="connsiteX52" fmla="*/ 118778 w 337647"/>
                <a:gd name="connsiteY52" fmla="*/ 256165 h 290513"/>
                <a:gd name="connsiteX53" fmla="*/ 102903 w 337647"/>
                <a:gd name="connsiteY53" fmla="*/ 241878 h 290513"/>
                <a:gd name="connsiteX54" fmla="*/ 101580 w 337647"/>
                <a:gd name="connsiteY54" fmla="*/ 234085 h 290513"/>
                <a:gd name="connsiteX55" fmla="*/ 89673 w 337647"/>
                <a:gd name="connsiteY55" fmla="*/ 230188 h 290513"/>
                <a:gd name="connsiteX56" fmla="*/ 60569 w 337647"/>
                <a:gd name="connsiteY56" fmla="*/ 222395 h 290513"/>
                <a:gd name="connsiteX57" fmla="*/ 15590 w 337647"/>
                <a:gd name="connsiteY57" fmla="*/ 243177 h 290513"/>
                <a:gd name="connsiteX58" fmla="*/ 11621 w 337647"/>
                <a:gd name="connsiteY58" fmla="*/ 244476 h 290513"/>
                <a:gd name="connsiteX59" fmla="*/ 1038 w 337647"/>
                <a:gd name="connsiteY59" fmla="*/ 237981 h 290513"/>
                <a:gd name="connsiteX60" fmla="*/ 6330 w 337647"/>
                <a:gd name="connsiteY60" fmla="*/ 223694 h 290513"/>
                <a:gd name="connsiteX61" fmla="*/ 49986 w 337647"/>
                <a:gd name="connsiteY61" fmla="*/ 202912 h 290513"/>
                <a:gd name="connsiteX62" fmla="*/ 65861 w 337647"/>
                <a:gd name="connsiteY62" fmla="*/ 201613 h 290513"/>
                <a:gd name="connsiteX63" fmla="*/ 97611 w 337647"/>
                <a:gd name="connsiteY63" fmla="*/ 209406 h 290513"/>
                <a:gd name="connsiteX64" fmla="*/ 109517 w 337647"/>
                <a:gd name="connsiteY64" fmla="*/ 213303 h 290513"/>
                <a:gd name="connsiteX65" fmla="*/ 138621 w 337647"/>
                <a:gd name="connsiteY65" fmla="*/ 206809 h 290513"/>
                <a:gd name="connsiteX66" fmla="*/ 145236 w 337647"/>
                <a:gd name="connsiteY66" fmla="*/ 210705 h 290513"/>
                <a:gd name="connsiteX67" fmla="*/ 157142 w 337647"/>
                <a:gd name="connsiteY67" fmla="*/ 206809 h 290513"/>
                <a:gd name="connsiteX68" fmla="*/ 178309 w 337647"/>
                <a:gd name="connsiteY68" fmla="*/ 196418 h 290513"/>
                <a:gd name="connsiteX69" fmla="*/ 179632 w 337647"/>
                <a:gd name="connsiteY69" fmla="*/ 192521 h 290513"/>
                <a:gd name="connsiteX70" fmla="*/ 190215 w 337647"/>
                <a:gd name="connsiteY70" fmla="*/ 179532 h 290513"/>
                <a:gd name="connsiteX71" fmla="*/ 201791 w 337647"/>
                <a:gd name="connsiteY71" fmla="*/ 175311 h 290513"/>
                <a:gd name="connsiteX72" fmla="*/ 197837 w 337647"/>
                <a:gd name="connsiteY72" fmla="*/ 12700 h 290513"/>
                <a:gd name="connsiteX73" fmla="*/ 295255 w 337647"/>
                <a:gd name="connsiteY73" fmla="*/ 111680 h 290513"/>
                <a:gd name="connsiteX74" fmla="*/ 292622 w 337647"/>
                <a:gd name="connsiteY74" fmla="*/ 118279 h 290513"/>
                <a:gd name="connsiteX75" fmla="*/ 286040 w 337647"/>
                <a:gd name="connsiteY75" fmla="*/ 122238 h 290513"/>
                <a:gd name="connsiteX76" fmla="*/ 196520 w 337647"/>
                <a:gd name="connsiteY76" fmla="*/ 122238 h 290513"/>
                <a:gd name="connsiteX77" fmla="*/ 187305 w 337647"/>
                <a:gd name="connsiteY77" fmla="*/ 113000 h 290513"/>
                <a:gd name="connsiteX78" fmla="*/ 187305 w 337647"/>
                <a:gd name="connsiteY78" fmla="*/ 21938 h 290513"/>
                <a:gd name="connsiteX79" fmla="*/ 189938 w 337647"/>
                <a:gd name="connsiteY79" fmla="*/ 15339 h 290513"/>
                <a:gd name="connsiteX80" fmla="*/ 197837 w 337647"/>
                <a:gd name="connsiteY80" fmla="*/ 12700 h 290513"/>
                <a:gd name="connsiteX81" fmla="*/ 150484 w 337647"/>
                <a:gd name="connsiteY81" fmla="*/ 0 h 290513"/>
                <a:gd name="connsiteX82" fmla="*/ 159686 w 337647"/>
                <a:gd name="connsiteY82" fmla="*/ 3938 h 290513"/>
                <a:gd name="connsiteX83" fmla="*/ 163629 w 337647"/>
                <a:gd name="connsiteY83" fmla="*/ 13127 h 290513"/>
                <a:gd name="connsiteX84" fmla="*/ 163629 w 337647"/>
                <a:gd name="connsiteY84" fmla="*/ 132587 h 290513"/>
                <a:gd name="connsiteX85" fmla="*/ 176775 w 337647"/>
                <a:gd name="connsiteY85" fmla="*/ 145714 h 290513"/>
                <a:gd name="connsiteX86" fmla="*/ 296398 w 337647"/>
                <a:gd name="connsiteY86" fmla="*/ 145714 h 290513"/>
                <a:gd name="connsiteX87" fmla="*/ 305599 w 337647"/>
                <a:gd name="connsiteY87" fmla="*/ 149653 h 290513"/>
                <a:gd name="connsiteX88" fmla="*/ 308228 w 337647"/>
                <a:gd name="connsiteY88" fmla="*/ 158842 h 290513"/>
                <a:gd name="connsiteX89" fmla="*/ 305599 w 337647"/>
                <a:gd name="connsiteY89" fmla="*/ 178533 h 290513"/>
                <a:gd name="connsiteX90" fmla="*/ 262220 w 337647"/>
                <a:gd name="connsiteY90" fmla="*/ 204788 h 290513"/>
                <a:gd name="connsiteX91" fmla="*/ 242502 w 337647"/>
                <a:gd name="connsiteY91" fmla="*/ 194286 h 290513"/>
                <a:gd name="connsiteX92" fmla="*/ 218840 w 337647"/>
                <a:gd name="connsiteY92" fmla="*/ 165406 h 290513"/>
                <a:gd name="connsiteX93" fmla="*/ 205694 w 337647"/>
                <a:gd name="connsiteY93" fmla="*/ 162780 h 290513"/>
                <a:gd name="connsiteX94" fmla="*/ 168887 w 337647"/>
                <a:gd name="connsiteY94" fmla="*/ 186409 h 290513"/>
                <a:gd name="connsiteX95" fmla="*/ 168887 w 337647"/>
                <a:gd name="connsiteY95" fmla="*/ 187722 h 290513"/>
                <a:gd name="connsiteX96" fmla="*/ 146540 w 337647"/>
                <a:gd name="connsiteY96" fmla="*/ 196912 h 290513"/>
                <a:gd name="connsiteX97" fmla="*/ 142597 w 337647"/>
                <a:gd name="connsiteY97" fmla="*/ 195599 h 290513"/>
                <a:gd name="connsiteX98" fmla="*/ 128137 w 337647"/>
                <a:gd name="connsiteY98" fmla="*/ 192973 h 290513"/>
                <a:gd name="connsiteX99" fmla="*/ 107104 w 337647"/>
                <a:gd name="connsiteY99" fmla="*/ 199537 h 290513"/>
                <a:gd name="connsiteX100" fmla="*/ 70297 w 337647"/>
                <a:gd name="connsiteY100" fmla="*/ 189035 h 290513"/>
                <a:gd name="connsiteX101" fmla="*/ 45321 w 337647"/>
                <a:gd name="connsiteY101" fmla="*/ 191661 h 290513"/>
                <a:gd name="connsiteX102" fmla="*/ 29546 w 337647"/>
                <a:gd name="connsiteY102" fmla="*/ 199537 h 290513"/>
                <a:gd name="connsiteX103" fmla="*/ 19030 w 337647"/>
                <a:gd name="connsiteY103" fmla="*/ 145714 h 290513"/>
                <a:gd name="connsiteX104" fmla="*/ 150484 w 337647"/>
                <a:gd name="connsiteY104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337647" h="290513">
                  <a:moveTo>
                    <a:pt x="181524" y="231775"/>
                  </a:moveTo>
                  <a:cubicBezTo>
                    <a:pt x="184159" y="234386"/>
                    <a:pt x="188113" y="235691"/>
                    <a:pt x="190749" y="236996"/>
                  </a:cubicBezTo>
                  <a:cubicBezTo>
                    <a:pt x="194703" y="238302"/>
                    <a:pt x="199975" y="239607"/>
                    <a:pt x="205246" y="239607"/>
                  </a:cubicBezTo>
                  <a:cubicBezTo>
                    <a:pt x="210518" y="239607"/>
                    <a:pt x="217108" y="238302"/>
                    <a:pt x="222379" y="235691"/>
                  </a:cubicBezTo>
                  <a:lnTo>
                    <a:pt x="243466" y="247439"/>
                  </a:lnTo>
                  <a:cubicBezTo>
                    <a:pt x="248738" y="251354"/>
                    <a:pt x="255327" y="252660"/>
                    <a:pt x="261917" y="252660"/>
                  </a:cubicBezTo>
                  <a:cubicBezTo>
                    <a:pt x="235559" y="276155"/>
                    <a:pt x="201292" y="290513"/>
                    <a:pt x="163073" y="290513"/>
                  </a:cubicBezTo>
                  <a:cubicBezTo>
                    <a:pt x="118263" y="290513"/>
                    <a:pt x="78726" y="270934"/>
                    <a:pt x="52367" y="239607"/>
                  </a:cubicBezTo>
                  <a:cubicBezTo>
                    <a:pt x="52367" y="239607"/>
                    <a:pt x="52367" y="239607"/>
                    <a:pt x="60275" y="234386"/>
                  </a:cubicBezTo>
                  <a:cubicBezTo>
                    <a:pt x="60275" y="234386"/>
                    <a:pt x="60275" y="234386"/>
                    <a:pt x="91905" y="243523"/>
                  </a:cubicBezTo>
                  <a:cubicBezTo>
                    <a:pt x="91905" y="244828"/>
                    <a:pt x="91905" y="246133"/>
                    <a:pt x="93223" y="247439"/>
                  </a:cubicBezTo>
                  <a:cubicBezTo>
                    <a:pt x="97176" y="256576"/>
                    <a:pt x="105084" y="263102"/>
                    <a:pt x="114309" y="267018"/>
                  </a:cubicBezTo>
                  <a:cubicBezTo>
                    <a:pt x="118263" y="269629"/>
                    <a:pt x="123535" y="269629"/>
                    <a:pt x="127489" y="269629"/>
                  </a:cubicBezTo>
                  <a:cubicBezTo>
                    <a:pt x="143304" y="269629"/>
                    <a:pt x="157801" y="260491"/>
                    <a:pt x="164391" y="244828"/>
                  </a:cubicBezTo>
                  <a:cubicBezTo>
                    <a:pt x="164391" y="243523"/>
                    <a:pt x="164391" y="240912"/>
                    <a:pt x="165708" y="239607"/>
                  </a:cubicBezTo>
                  <a:cubicBezTo>
                    <a:pt x="165708" y="239607"/>
                    <a:pt x="165708" y="239607"/>
                    <a:pt x="181524" y="231775"/>
                  </a:cubicBezTo>
                  <a:close/>
                  <a:moveTo>
                    <a:pt x="127774" y="220663"/>
                  </a:moveTo>
                  <a:cubicBezTo>
                    <a:pt x="123904" y="220663"/>
                    <a:pt x="120035" y="223278"/>
                    <a:pt x="118745" y="227200"/>
                  </a:cubicBezTo>
                  <a:cubicBezTo>
                    <a:pt x="117455" y="229815"/>
                    <a:pt x="118745" y="232429"/>
                    <a:pt x="118745" y="235044"/>
                  </a:cubicBezTo>
                  <a:cubicBezTo>
                    <a:pt x="120035" y="237659"/>
                    <a:pt x="122615" y="238966"/>
                    <a:pt x="125194" y="240273"/>
                  </a:cubicBezTo>
                  <a:cubicBezTo>
                    <a:pt x="129064" y="242888"/>
                    <a:pt x="135513" y="238966"/>
                    <a:pt x="136803" y="235044"/>
                  </a:cubicBezTo>
                  <a:cubicBezTo>
                    <a:pt x="138093" y="232429"/>
                    <a:pt x="138093" y="229815"/>
                    <a:pt x="136803" y="227200"/>
                  </a:cubicBezTo>
                  <a:cubicBezTo>
                    <a:pt x="135513" y="224585"/>
                    <a:pt x="134223" y="223278"/>
                    <a:pt x="131644" y="221970"/>
                  </a:cubicBezTo>
                  <a:cubicBezTo>
                    <a:pt x="130354" y="221970"/>
                    <a:pt x="129064" y="220663"/>
                    <a:pt x="127774" y="220663"/>
                  </a:cubicBezTo>
                  <a:close/>
                  <a:moveTo>
                    <a:pt x="206249" y="190500"/>
                  </a:moveTo>
                  <a:cubicBezTo>
                    <a:pt x="200745" y="190500"/>
                    <a:pt x="197994" y="193080"/>
                    <a:pt x="195242" y="196950"/>
                  </a:cubicBezTo>
                  <a:cubicBezTo>
                    <a:pt x="195242" y="199529"/>
                    <a:pt x="195242" y="202109"/>
                    <a:pt x="196618" y="204689"/>
                  </a:cubicBezTo>
                  <a:cubicBezTo>
                    <a:pt x="196618" y="207269"/>
                    <a:pt x="199370" y="208558"/>
                    <a:pt x="202121" y="209848"/>
                  </a:cubicBezTo>
                  <a:cubicBezTo>
                    <a:pt x="207625" y="211138"/>
                    <a:pt x="213128" y="208558"/>
                    <a:pt x="215880" y="204689"/>
                  </a:cubicBezTo>
                  <a:cubicBezTo>
                    <a:pt x="215880" y="202109"/>
                    <a:pt x="215880" y="199529"/>
                    <a:pt x="214504" y="196950"/>
                  </a:cubicBezTo>
                  <a:cubicBezTo>
                    <a:pt x="214504" y="194370"/>
                    <a:pt x="211752" y="193080"/>
                    <a:pt x="209001" y="191790"/>
                  </a:cubicBezTo>
                  <a:cubicBezTo>
                    <a:pt x="207625" y="190500"/>
                    <a:pt x="206249" y="190500"/>
                    <a:pt x="206249" y="190500"/>
                  </a:cubicBezTo>
                  <a:close/>
                  <a:moveTo>
                    <a:pt x="201791" y="175311"/>
                  </a:moveTo>
                  <a:cubicBezTo>
                    <a:pt x="206090" y="174661"/>
                    <a:pt x="210720" y="174986"/>
                    <a:pt x="215351" y="176934"/>
                  </a:cubicBezTo>
                  <a:cubicBezTo>
                    <a:pt x="219319" y="178233"/>
                    <a:pt x="223288" y="180831"/>
                    <a:pt x="227257" y="184728"/>
                  </a:cubicBezTo>
                  <a:cubicBezTo>
                    <a:pt x="228580" y="187325"/>
                    <a:pt x="229903" y="188624"/>
                    <a:pt x="229903" y="191222"/>
                  </a:cubicBezTo>
                  <a:cubicBezTo>
                    <a:pt x="231226" y="193820"/>
                    <a:pt x="232549" y="197717"/>
                    <a:pt x="232549" y="201613"/>
                  </a:cubicBezTo>
                  <a:cubicBezTo>
                    <a:pt x="232549" y="201613"/>
                    <a:pt x="232549" y="201613"/>
                    <a:pt x="261653" y="218498"/>
                  </a:cubicBezTo>
                  <a:cubicBezTo>
                    <a:pt x="261653" y="218498"/>
                    <a:pt x="261653" y="218498"/>
                    <a:pt x="319861" y="184728"/>
                  </a:cubicBezTo>
                  <a:cubicBezTo>
                    <a:pt x="325153" y="180831"/>
                    <a:pt x="333090" y="183429"/>
                    <a:pt x="335736" y="188624"/>
                  </a:cubicBezTo>
                  <a:cubicBezTo>
                    <a:pt x="339705" y="193820"/>
                    <a:pt x="337059" y="200314"/>
                    <a:pt x="331768" y="204211"/>
                  </a:cubicBezTo>
                  <a:cubicBezTo>
                    <a:pt x="331768" y="204211"/>
                    <a:pt x="331768" y="204211"/>
                    <a:pt x="274882" y="237981"/>
                  </a:cubicBezTo>
                  <a:cubicBezTo>
                    <a:pt x="266944" y="241878"/>
                    <a:pt x="257684" y="241878"/>
                    <a:pt x="251069" y="237981"/>
                  </a:cubicBezTo>
                  <a:cubicBezTo>
                    <a:pt x="251069" y="237981"/>
                    <a:pt x="251069" y="237981"/>
                    <a:pt x="223288" y="222395"/>
                  </a:cubicBezTo>
                  <a:cubicBezTo>
                    <a:pt x="219319" y="224993"/>
                    <a:pt x="215351" y="226292"/>
                    <a:pt x="210059" y="227590"/>
                  </a:cubicBezTo>
                  <a:cubicBezTo>
                    <a:pt x="208736" y="227590"/>
                    <a:pt x="207413" y="227590"/>
                    <a:pt x="206090" y="227590"/>
                  </a:cubicBezTo>
                  <a:cubicBezTo>
                    <a:pt x="202121" y="227590"/>
                    <a:pt x="199476" y="227590"/>
                    <a:pt x="195507" y="226292"/>
                  </a:cubicBezTo>
                  <a:cubicBezTo>
                    <a:pt x="191538" y="224993"/>
                    <a:pt x="187569" y="222395"/>
                    <a:pt x="184924" y="218498"/>
                  </a:cubicBezTo>
                  <a:cubicBezTo>
                    <a:pt x="184924" y="218498"/>
                    <a:pt x="184924" y="218498"/>
                    <a:pt x="166403" y="226292"/>
                  </a:cubicBezTo>
                  <a:cubicBezTo>
                    <a:pt x="166403" y="226292"/>
                    <a:pt x="166403" y="226292"/>
                    <a:pt x="155819" y="231487"/>
                  </a:cubicBezTo>
                  <a:cubicBezTo>
                    <a:pt x="155819" y="235384"/>
                    <a:pt x="154496" y="237981"/>
                    <a:pt x="153173" y="240579"/>
                  </a:cubicBezTo>
                  <a:cubicBezTo>
                    <a:pt x="149205" y="250970"/>
                    <a:pt x="139944" y="258763"/>
                    <a:pt x="128038" y="258763"/>
                  </a:cubicBezTo>
                  <a:cubicBezTo>
                    <a:pt x="125392" y="258763"/>
                    <a:pt x="121423" y="257464"/>
                    <a:pt x="118778" y="256165"/>
                  </a:cubicBezTo>
                  <a:cubicBezTo>
                    <a:pt x="112163" y="253568"/>
                    <a:pt x="106871" y="248372"/>
                    <a:pt x="102903" y="241878"/>
                  </a:cubicBezTo>
                  <a:cubicBezTo>
                    <a:pt x="102903" y="239280"/>
                    <a:pt x="101580" y="236682"/>
                    <a:pt x="101580" y="234085"/>
                  </a:cubicBezTo>
                  <a:cubicBezTo>
                    <a:pt x="101580" y="234085"/>
                    <a:pt x="101580" y="234085"/>
                    <a:pt x="89673" y="230188"/>
                  </a:cubicBezTo>
                  <a:cubicBezTo>
                    <a:pt x="89673" y="230188"/>
                    <a:pt x="89673" y="230188"/>
                    <a:pt x="60569" y="222395"/>
                  </a:cubicBezTo>
                  <a:cubicBezTo>
                    <a:pt x="60569" y="222395"/>
                    <a:pt x="60569" y="222395"/>
                    <a:pt x="15590" y="243177"/>
                  </a:cubicBezTo>
                  <a:cubicBezTo>
                    <a:pt x="14267" y="244476"/>
                    <a:pt x="12944" y="244476"/>
                    <a:pt x="11621" y="244476"/>
                  </a:cubicBezTo>
                  <a:cubicBezTo>
                    <a:pt x="6330" y="244476"/>
                    <a:pt x="2361" y="241878"/>
                    <a:pt x="1038" y="237981"/>
                  </a:cubicBezTo>
                  <a:cubicBezTo>
                    <a:pt x="-1608" y="232786"/>
                    <a:pt x="1038" y="226292"/>
                    <a:pt x="6330" y="223694"/>
                  </a:cubicBezTo>
                  <a:cubicBezTo>
                    <a:pt x="6330" y="223694"/>
                    <a:pt x="6330" y="223694"/>
                    <a:pt x="49986" y="202912"/>
                  </a:cubicBezTo>
                  <a:cubicBezTo>
                    <a:pt x="55278" y="200314"/>
                    <a:pt x="60569" y="199015"/>
                    <a:pt x="65861" y="201613"/>
                  </a:cubicBezTo>
                  <a:cubicBezTo>
                    <a:pt x="65861" y="201613"/>
                    <a:pt x="65861" y="201613"/>
                    <a:pt x="97611" y="209406"/>
                  </a:cubicBezTo>
                  <a:cubicBezTo>
                    <a:pt x="97611" y="209406"/>
                    <a:pt x="97611" y="209406"/>
                    <a:pt x="109517" y="213303"/>
                  </a:cubicBezTo>
                  <a:cubicBezTo>
                    <a:pt x="116132" y="205510"/>
                    <a:pt x="128038" y="202912"/>
                    <a:pt x="138621" y="206809"/>
                  </a:cubicBezTo>
                  <a:cubicBezTo>
                    <a:pt x="141267" y="208107"/>
                    <a:pt x="143913" y="209406"/>
                    <a:pt x="145236" y="210705"/>
                  </a:cubicBezTo>
                  <a:cubicBezTo>
                    <a:pt x="145236" y="210705"/>
                    <a:pt x="145236" y="210705"/>
                    <a:pt x="157142" y="206809"/>
                  </a:cubicBezTo>
                  <a:cubicBezTo>
                    <a:pt x="157142" y="206809"/>
                    <a:pt x="157142" y="206809"/>
                    <a:pt x="178309" y="196418"/>
                  </a:cubicBezTo>
                  <a:cubicBezTo>
                    <a:pt x="178309" y="195119"/>
                    <a:pt x="179632" y="193820"/>
                    <a:pt x="179632" y="192521"/>
                  </a:cubicBezTo>
                  <a:cubicBezTo>
                    <a:pt x="182278" y="187325"/>
                    <a:pt x="184924" y="183429"/>
                    <a:pt x="190215" y="179532"/>
                  </a:cubicBezTo>
                  <a:cubicBezTo>
                    <a:pt x="193522" y="177584"/>
                    <a:pt x="197491" y="175960"/>
                    <a:pt x="201791" y="175311"/>
                  </a:cubicBezTo>
                  <a:close/>
                  <a:moveTo>
                    <a:pt x="197837" y="12700"/>
                  </a:moveTo>
                  <a:cubicBezTo>
                    <a:pt x="249179" y="17979"/>
                    <a:pt x="291306" y="60210"/>
                    <a:pt x="295255" y="111680"/>
                  </a:cubicBezTo>
                  <a:cubicBezTo>
                    <a:pt x="295255" y="114319"/>
                    <a:pt x="295255" y="116959"/>
                    <a:pt x="292622" y="118279"/>
                  </a:cubicBezTo>
                  <a:cubicBezTo>
                    <a:pt x="291306" y="120918"/>
                    <a:pt x="288673" y="122238"/>
                    <a:pt x="286040" y="122238"/>
                  </a:cubicBezTo>
                  <a:cubicBezTo>
                    <a:pt x="286040" y="122238"/>
                    <a:pt x="286040" y="122238"/>
                    <a:pt x="196520" y="122238"/>
                  </a:cubicBezTo>
                  <a:cubicBezTo>
                    <a:pt x="191254" y="122238"/>
                    <a:pt x="187305" y="118279"/>
                    <a:pt x="187305" y="113000"/>
                  </a:cubicBezTo>
                  <a:cubicBezTo>
                    <a:pt x="187305" y="113000"/>
                    <a:pt x="187305" y="113000"/>
                    <a:pt x="187305" y="21938"/>
                  </a:cubicBezTo>
                  <a:cubicBezTo>
                    <a:pt x="187305" y="19299"/>
                    <a:pt x="188621" y="17979"/>
                    <a:pt x="189938" y="15339"/>
                  </a:cubicBezTo>
                  <a:cubicBezTo>
                    <a:pt x="192571" y="14020"/>
                    <a:pt x="195204" y="12700"/>
                    <a:pt x="197837" y="12700"/>
                  </a:cubicBezTo>
                  <a:close/>
                  <a:moveTo>
                    <a:pt x="150484" y="0"/>
                  </a:moveTo>
                  <a:cubicBezTo>
                    <a:pt x="154427" y="0"/>
                    <a:pt x="157057" y="1313"/>
                    <a:pt x="159686" y="3938"/>
                  </a:cubicBezTo>
                  <a:cubicBezTo>
                    <a:pt x="162315" y="6564"/>
                    <a:pt x="163629" y="9189"/>
                    <a:pt x="163629" y="13127"/>
                  </a:cubicBezTo>
                  <a:cubicBezTo>
                    <a:pt x="163629" y="13127"/>
                    <a:pt x="163629" y="13127"/>
                    <a:pt x="163629" y="132587"/>
                  </a:cubicBezTo>
                  <a:cubicBezTo>
                    <a:pt x="163629" y="139151"/>
                    <a:pt x="168887" y="145714"/>
                    <a:pt x="176775" y="145714"/>
                  </a:cubicBezTo>
                  <a:cubicBezTo>
                    <a:pt x="176775" y="145714"/>
                    <a:pt x="176775" y="145714"/>
                    <a:pt x="296398" y="145714"/>
                  </a:cubicBezTo>
                  <a:cubicBezTo>
                    <a:pt x="300341" y="145714"/>
                    <a:pt x="302970" y="147027"/>
                    <a:pt x="305599" y="149653"/>
                  </a:cubicBezTo>
                  <a:cubicBezTo>
                    <a:pt x="308228" y="152278"/>
                    <a:pt x="309543" y="154904"/>
                    <a:pt x="308228" y="158842"/>
                  </a:cubicBezTo>
                  <a:cubicBezTo>
                    <a:pt x="308228" y="165406"/>
                    <a:pt x="306914" y="171969"/>
                    <a:pt x="305599" y="178533"/>
                  </a:cubicBezTo>
                  <a:cubicBezTo>
                    <a:pt x="305599" y="178533"/>
                    <a:pt x="305599" y="178533"/>
                    <a:pt x="262220" y="204788"/>
                  </a:cubicBezTo>
                  <a:cubicBezTo>
                    <a:pt x="262220" y="204788"/>
                    <a:pt x="262220" y="204788"/>
                    <a:pt x="242502" y="194286"/>
                  </a:cubicBezTo>
                  <a:cubicBezTo>
                    <a:pt x="239872" y="181158"/>
                    <a:pt x="231985" y="169344"/>
                    <a:pt x="218840" y="165406"/>
                  </a:cubicBezTo>
                  <a:cubicBezTo>
                    <a:pt x="214896" y="162780"/>
                    <a:pt x="209638" y="162780"/>
                    <a:pt x="205694" y="162780"/>
                  </a:cubicBezTo>
                  <a:cubicBezTo>
                    <a:pt x="189920" y="162780"/>
                    <a:pt x="175460" y="171969"/>
                    <a:pt x="168887" y="186409"/>
                  </a:cubicBezTo>
                  <a:cubicBezTo>
                    <a:pt x="168887" y="187722"/>
                    <a:pt x="168887" y="187722"/>
                    <a:pt x="168887" y="187722"/>
                  </a:cubicBezTo>
                  <a:cubicBezTo>
                    <a:pt x="168887" y="187722"/>
                    <a:pt x="168887" y="187722"/>
                    <a:pt x="146540" y="196912"/>
                  </a:cubicBezTo>
                  <a:cubicBezTo>
                    <a:pt x="145226" y="196912"/>
                    <a:pt x="143911" y="195599"/>
                    <a:pt x="142597" y="195599"/>
                  </a:cubicBezTo>
                  <a:cubicBezTo>
                    <a:pt x="137338" y="192973"/>
                    <a:pt x="133395" y="192973"/>
                    <a:pt x="128137" y="192973"/>
                  </a:cubicBezTo>
                  <a:cubicBezTo>
                    <a:pt x="120249" y="192973"/>
                    <a:pt x="112362" y="195599"/>
                    <a:pt x="107104" y="199537"/>
                  </a:cubicBezTo>
                  <a:cubicBezTo>
                    <a:pt x="107104" y="199537"/>
                    <a:pt x="107104" y="199537"/>
                    <a:pt x="70297" y="189035"/>
                  </a:cubicBezTo>
                  <a:cubicBezTo>
                    <a:pt x="61095" y="187722"/>
                    <a:pt x="53208" y="187722"/>
                    <a:pt x="45321" y="191661"/>
                  </a:cubicBezTo>
                  <a:lnTo>
                    <a:pt x="29546" y="199537"/>
                  </a:lnTo>
                  <a:cubicBezTo>
                    <a:pt x="21659" y="182471"/>
                    <a:pt x="19030" y="164093"/>
                    <a:pt x="19030" y="145714"/>
                  </a:cubicBezTo>
                  <a:cubicBezTo>
                    <a:pt x="19030" y="69575"/>
                    <a:pt x="76870" y="7876"/>
                    <a:pt x="1504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27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9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0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1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2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549127" y="1707365"/>
            <a:ext cx="10977612" cy="3696634"/>
            <a:chOff x="549127" y="1707365"/>
            <a:chExt cx="10977612" cy="3696634"/>
          </a:xfrm>
        </p:grpSpPr>
        <p:sp>
          <p:nvSpPr>
            <p:cNvPr id="3" name="弧形 2"/>
            <p:cNvSpPr/>
            <p:nvPr/>
          </p:nvSpPr>
          <p:spPr>
            <a:xfrm>
              <a:off x="4432967" y="1989571"/>
              <a:ext cx="1392356" cy="3156008"/>
            </a:xfrm>
            <a:prstGeom prst="arc">
              <a:avLst>
                <a:gd name="adj1" fmla="val 962184"/>
                <a:gd name="adj2" fmla="val 5432290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000938" y="3566498"/>
              <a:ext cx="742671" cy="2151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478118" y="3566498"/>
              <a:ext cx="742671" cy="2151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弧形 5"/>
            <p:cNvSpPr/>
            <p:nvPr/>
          </p:nvSpPr>
          <p:spPr>
            <a:xfrm flipH="1">
              <a:off x="6389102" y="1989571"/>
              <a:ext cx="1392356" cy="3156008"/>
            </a:xfrm>
            <a:prstGeom prst="arc">
              <a:avLst>
                <a:gd name="adj1" fmla="val 16200000"/>
                <a:gd name="adj2" fmla="val 20450314"/>
              </a:avLst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弧形 6"/>
            <p:cNvSpPr/>
            <p:nvPr/>
          </p:nvSpPr>
          <p:spPr>
            <a:xfrm>
              <a:off x="4433667" y="1989571"/>
              <a:ext cx="1392356" cy="3156008"/>
            </a:xfrm>
            <a:prstGeom prst="arc">
              <a:avLst>
                <a:gd name="adj1" fmla="val 16200000"/>
                <a:gd name="adj2" fmla="val 20517103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圆角矩形 7"/>
            <p:cNvSpPr/>
            <p:nvPr/>
          </p:nvSpPr>
          <p:spPr bwMode="auto">
            <a:xfrm>
              <a:off x="7079351" y="1752211"/>
              <a:ext cx="1485179" cy="505099"/>
            </a:xfrm>
            <a:prstGeom prst="roundRect">
              <a:avLst/>
            </a:prstGeom>
            <a:solidFill>
              <a:schemeClr val="accent5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 bwMode="auto">
            <a:xfrm>
              <a:off x="7079351" y="4898900"/>
              <a:ext cx="1485179" cy="505099"/>
            </a:xfrm>
            <a:prstGeom prst="roundRect">
              <a:avLst/>
            </a:prstGeom>
            <a:solidFill>
              <a:schemeClr val="accent6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 bwMode="auto">
            <a:xfrm flipH="1">
              <a:off x="3650596" y="1752211"/>
              <a:ext cx="1485179" cy="505099"/>
            </a:xfrm>
            <a:prstGeom prst="roundRect">
              <a:avLst/>
            </a:prstGeom>
            <a:solidFill>
              <a:schemeClr val="accent3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11" name="圆角矩形 10"/>
            <p:cNvSpPr/>
            <p:nvPr/>
          </p:nvSpPr>
          <p:spPr bwMode="auto">
            <a:xfrm flipH="1">
              <a:off x="3650596" y="4898900"/>
              <a:ext cx="1485179" cy="505099"/>
            </a:xfrm>
            <a:prstGeom prst="roundRect">
              <a:avLst/>
            </a:prstGeom>
            <a:solidFill>
              <a:schemeClr val="accent4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 bwMode="auto">
            <a:xfrm>
              <a:off x="5218595" y="3315024"/>
              <a:ext cx="1780197" cy="505099"/>
            </a:xfrm>
            <a:prstGeom prst="roundRect">
              <a:avLst/>
            </a:prstGeom>
            <a:solidFill>
              <a:schemeClr val="accent1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13" name="圆角矩形 12"/>
            <p:cNvSpPr/>
            <p:nvPr/>
          </p:nvSpPr>
          <p:spPr bwMode="auto">
            <a:xfrm>
              <a:off x="7742320" y="3310411"/>
              <a:ext cx="1485179" cy="505099"/>
            </a:xfrm>
            <a:prstGeom prst="round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14" name="圆角矩形 13"/>
            <p:cNvSpPr/>
            <p:nvPr/>
          </p:nvSpPr>
          <p:spPr bwMode="auto">
            <a:xfrm>
              <a:off x="2997483" y="3310411"/>
              <a:ext cx="1485179" cy="505099"/>
            </a:xfrm>
            <a:prstGeom prst="round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15" name="弧形 14"/>
            <p:cNvSpPr/>
            <p:nvPr/>
          </p:nvSpPr>
          <p:spPr>
            <a:xfrm flipH="1">
              <a:off x="6392791" y="1989571"/>
              <a:ext cx="1392356" cy="3156008"/>
            </a:xfrm>
            <a:prstGeom prst="arc">
              <a:avLst>
                <a:gd name="adj1" fmla="val 1151936"/>
                <a:gd name="adj2" fmla="val 5432290"/>
              </a:avLst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6" name="文本框 15"/>
            <p:cNvSpPr txBox="1"/>
            <p:nvPr/>
          </p:nvSpPr>
          <p:spPr bwMode="auto">
            <a:xfrm>
              <a:off x="1202239" y="1707365"/>
              <a:ext cx="2448356" cy="556179"/>
            </a:xfrm>
            <a:prstGeom prst="rect">
              <a:avLst/>
            </a:prstGeom>
            <a:noFill/>
          </p:spPr>
          <p:txBody>
            <a:bodyPr wrap="square" lIns="0" tIns="0" rIns="216000" bIns="0" anchor="ctr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  <a:endParaRPr lang="zh-CN" altLang="en-US" sz="1000" b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" name="文本框 16"/>
            <p:cNvSpPr txBox="1"/>
            <p:nvPr/>
          </p:nvSpPr>
          <p:spPr bwMode="auto">
            <a:xfrm>
              <a:off x="549127" y="3288408"/>
              <a:ext cx="2448356" cy="556179"/>
            </a:xfrm>
            <a:prstGeom prst="rect">
              <a:avLst/>
            </a:prstGeom>
            <a:noFill/>
          </p:spPr>
          <p:txBody>
            <a:bodyPr wrap="square" lIns="0" tIns="0" rIns="216000" bIns="0" anchor="ctr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  <a:endParaRPr lang="zh-CN" altLang="en-US" sz="1000" b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" name="文本框 17"/>
            <p:cNvSpPr txBox="1"/>
            <p:nvPr/>
          </p:nvSpPr>
          <p:spPr bwMode="auto">
            <a:xfrm>
              <a:off x="1202239" y="4826760"/>
              <a:ext cx="2448356" cy="556179"/>
            </a:xfrm>
            <a:prstGeom prst="rect">
              <a:avLst/>
            </a:prstGeom>
            <a:noFill/>
          </p:spPr>
          <p:txBody>
            <a:bodyPr wrap="square" lIns="0" tIns="0" rIns="216000" bIns="0" anchor="ctr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  <a:endParaRPr lang="zh-CN" altLang="en-US" sz="1000" b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" name="文本框 18"/>
            <p:cNvSpPr txBox="1"/>
            <p:nvPr/>
          </p:nvSpPr>
          <p:spPr bwMode="auto">
            <a:xfrm>
              <a:off x="8564529" y="1707365"/>
              <a:ext cx="2299240" cy="556179"/>
            </a:xfrm>
            <a:prstGeom prst="rect">
              <a:avLst/>
            </a:prstGeom>
            <a:noFill/>
          </p:spPr>
          <p:txBody>
            <a:bodyPr wrap="square" lIns="216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  <a:endParaRPr lang="zh-CN" altLang="en-US" sz="1000" b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" name="文本框 19"/>
            <p:cNvSpPr txBox="1"/>
            <p:nvPr/>
          </p:nvSpPr>
          <p:spPr bwMode="auto">
            <a:xfrm>
              <a:off x="9227499" y="3288408"/>
              <a:ext cx="2299240" cy="556179"/>
            </a:xfrm>
            <a:prstGeom prst="rect">
              <a:avLst/>
            </a:prstGeom>
            <a:noFill/>
          </p:spPr>
          <p:txBody>
            <a:bodyPr wrap="square" lIns="216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  <a:endParaRPr lang="zh-CN" altLang="en-US" sz="1000" b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" name="文本框 20"/>
            <p:cNvSpPr txBox="1"/>
            <p:nvPr/>
          </p:nvSpPr>
          <p:spPr bwMode="auto">
            <a:xfrm>
              <a:off x="8564529" y="4826760"/>
              <a:ext cx="2299240" cy="556179"/>
            </a:xfrm>
            <a:prstGeom prst="rect">
              <a:avLst/>
            </a:prstGeom>
            <a:noFill/>
          </p:spPr>
          <p:txBody>
            <a:bodyPr wrap="square" lIns="216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  <a:endParaRPr lang="zh-CN" altLang="en-US" sz="1000" b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23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5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6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7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282329" y="2003766"/>
            <a:ext cx="9566199" cy="3837891"/>
            <a:chOff x="1282329" y="1664871"/>
            <a:chExt cx="9566199" cy="3837891"/>
          </a:xfrm>
        </p:grpSpPr>
        <p:sp>
          <p:nvSpPr>
            <p:cNvPr id="3" name="圆角矩形 2"/>
            <p:cNvSpPr/>
            <p:nvPr/>
          </p:nvSpPr>
          <p:spPr>
            <a:xfrm rot="2700000">
              <a:off x="3403356" y="2342664"/>
              <a:ext cx="1186884" cy="1186880"/>
            </a:xfrm>
            <a:prstGeom prst="roundRect">
              <a:avLst>
                <a:gd name="adj" fmla="val 10444"/>
              </a:avLst>
            </a:pr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4" name="组合 3"/>
            <p:cNvGrpSpPr/>
            <p:nvPr/>
          </p:nvGrpSpPr>
          <p:grpSpPr>
            <a:xfrm rot="16200000" flipH="1">
              <a:off x="2253658" y="1860392"/>
              <a:ext cx="1111841" cy="720799"/>
              <a:chOff x="5704923" y="1551571"/>
              <a:chExt cx="1111841" cy="952333"/>
            </a:xfrm>
          </p:grpSpPr>
          <p:cxnSp>
            <p:nvCxnSpPr>
              <p:cNvPr id="35" name="直接连接符 34"/>
              <p:cNvCxnSpPr/>
              <p:nvPr/>
            </p:nvCxnSpPr>
            <p:spPr>
              <a:xfrm rot="16200000">
                <a:off x="5232014" y="2027738"/>
                <a:ext cx="952333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16200000" flipH="1">
                <a:off x="6260844" y="1011040"/>
                <a:ext cx="0" cy="111184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圆角矩形 4"/>
            <p:cNvSpPr/>
            <p:nvPr/>
          </p:nvSpPr>
          <p:spPr>
            <a:xfrm rot="2700000">
              <a:off x="4794840" y="2342664"/>
              <a:ext cx="1186884" cy="1186880"/>
            </a:xfrm>
            <a:prstGeom prst="roundRect">
              <a:avLst>
                <a:gd name="adj" fmla="val 10444"/>
              </a:avLst>
            </a:pr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148757" y="3740392"/>
              <a:ext cx="431846" cy="555317"/>
              <a:chOff x="3233741" y="3032027"/>
              <a:chExt cx="431846" cy="454123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V="1">
                <a:off x="3658117" y="3032027"/>
                <a:ext cx="0" cy="263623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3238501" y="3279285"/>
                <a:ext cx="0" cy="206865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3233741" y="3289653"/>
                <a:ext cx="431846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圆角矩形 6"/>
            <p:cNvSpPr/>
            <p:nvPr/>
          </p:nvSpPr>
          <p:spPr>
            <a:xfrm rot="2700000">
              <a:off x="6173899" y="2342664"/>
              <a:ext cx="1186884" cy="1186880"/>
            </a:xfrm>
            <a:prstGeom prst="roundRect">
              <a:avLst>
                <a:gd name="adj" fmla="val 10444"/>
              </a:avLst>
            </a:pr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8" name="组合 7"/>
            <p:cNvGrpSpPr/>
            <p:nvPr/>
          </p:nvGrpSpPr>
          <p:grpSpPr>
            <a:xfrm flipH="1">
              <a:off x="7829553" y="3740392"/>
              <a:ext cx="431846" cy="555317"/>
              <a:chOff x="4361499" y="3032027"/>
              <a:chExt cx="431846" cy="454123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V="1">
                <a:off x="4785875" y="3032027"/>
                <a:ext cx="0" cy="263623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4366259" y="3279285"/>
                <a:ext cx="0" cy="206865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4361499" y="3289653"/>
                <a:ext cx="431846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圆角矩形 8"/>
            <p:cNvSpPr/>
            <p:nvPr/>
          </p:nvSpPr>
          <p:spPr>
            <a:xfrm rot="18900000" flipH="1">
              <a:off x="7540610" y="2342664"/>
              <a:ext cx="1186884" cy="1186880"/>
            </a:xfrm>
            <a:prstGeom prst="roundRect">
              <a:avLst>
                <a:gd name="adj" fmla="val 10444"/>
              </a:avLst>
            </a:pr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10" name="组合 9"/>
            <p:cNvGrpSpPr/>
            <p:nvPr/>
          </p:nvGrpSpPr>
          <p:grpSpPr>
            <a:xfrm rot="5400000">
              <a:off x="8765359" y="1860392"/>
              <a:ext cx="1111841" cy="720799"/>
              <a:chOff x="5704923" y="1551571"/>
              <a:chExt cx="1111841" cy="952333"/>
            </a:xfrm>
          </p:grpSpPr>
          <p:cxnSp>
            <p:nvCxnSpPr>
              <p:cNvPr id="27" name="直接连接符 26"/>
              <p:cNvCxnSpPr/>
              <p:nvPr/>
            </p:nvCxnSpPr>
            <p:spPr>
              <a:xfrm rot="16200000">
                <a:off x="5232014" y="2027738"/>
                <a:ext cx="952333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16200000" flipH="1">
                <a:off x="6260844" y="1011040"/>
                <a:ext cx="0" cy="1111841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任意多边形 10"/>
            <p:cNvSpPr/>
            <p:nvPr/>
          </p:nvSpPr>
          <p:spPr bwMode="auto">
            <a:xfrm>
              <a:off x="6444830" y="2602016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任意多边形 11"/>
            <p:cNvSpPr/>
            <p:nvPr/>
          </p:nvSpPr>
          <p:spPr bwMode="auto">
            <a:xfrm>
              <a:off x="3677806" y="2602016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任意多边形 12"/>
            <p:cNvSpPr/>
            <p:nvPr/>
          </p:nvSpPr>
          <p:spPr bwMode="auto">
            <a:xfrm>
              <a:off x="5073479" y="2602016"/>
              <a:ext cx="633204" cy="63320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4" name="任意多边形 13"/>
            <p:cNvSpPr/>
            <p:nvPr/>
          </p:nvSpPr>
          <p:spPr bwMode="auto">
            <a:xfrm>
              <a:off x="7814223" y="2602016"/>
              <a:ext cx="633204" cy="633204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105190" y="4590459"/>
              <a:ext cx="2356994" cy="912303"/>
              <a:chOff x="6105190" y="4590459"/>
              <a:chExt cx="2356994" cy="912303"/>
            </a:xfrm>
          </p:grpSpPr>
          <p:sp>
            <p:nvSpPr>
              <p:cNvPr id="25" name="文本框 24"/>
              <p:cNvSpPr txBox="1"/>
              <p:nvPr/>
            </p:nvSpPr>
            <p:spPr bwMode="auto">
              <a:xfrm>
                <a:off x="6654199" y="4590459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3"/>
                  </a:solidFill>
                  <a:effectLst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 bwMode="auto">
              <a:xfrm>
                <a:off x="6105190" y="4900417"/>
                <a:ext cx="2356994" cy="60234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100" b="0">
                    <a:solidFill>
                      <a:schemeClr val="tx1"/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100" b="0">
                    <a:solidFill>
                      <a:schemeClr val="tx1"/>
                    </a:solidFill>
                    <a:effectLst/>
                  </a:rPr>
                  <a:t> （建议使用主题字体）</a:t>
                </a:r>
                <a:endParaRPr lang="zh-CN" altLang="en-US" sz="11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3690848" y="4590459"/>
              <a:ext cx="2356994" cy="912303"/>
              <a:chOff x="3690848" y="4590459"/>
              <a:chExt cx="2356994" cy="912303"/>
            </a:xfrm>
          </p:grpSpPr>
          <p:sp>
            <p:nvSpPr>
              <p:cNvPr id="23" name="文本框 22"/>
              <p:cNvSpPr txBox="1"/>
              <p:nvPr/>
            </p:nvSpPr>
            <p:spPr bwMode="auto">
              <a:xfrm>
                <a:off x="4239857" y="4590459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2"/>
                  </a:solidFill>
                  <a:effectLst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 bwMode="auto">
              <a:xfrm>
                <a:off x="3690848" y="4900417"/>
                <a:ext cx="2356994" cy="60234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100" b="0">
                    <a:solidFill>
                      <a:schemeClr val="tx1"/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100" b="0">
                    <a:solidFill>
                      <a:schemeClr val="tx1"/>
                    </a:solidFill>
                    <a:effectLst/>
                  </a:rPr>
                  <a:t> （建议使用主题字体）</a:t>
                </a:r>
                <a:endParaRPr lang="zh-CN" altLang="en-US" sz="11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282329" y="4590459"/>
              <a:ext cx="2356994" cy="912303"/>
              <a:chOff x="1282329" y="4590459"/>
              <a:chExt cx="2356994" cy="912303"/>
            </a:xfrm>
          </p:grpSpPr>
          <p:sp>
            <p:nvSpPr>
              <p:cNvPr id="21" name="文本框 20"/>
              <p:cNvSpPr txBox="1"/>
              <p:nvPr/>
            </p:nvSpPr>
            <p:spPr bwMode="auto">
              <a:xfrm>
                <a:off x="1831338" y="4590459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1"/>
                  </a:solidFill>
                  <a:effectLst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 bwMode="auto">
              <a:xfrm>
                <a:off x="1282329" y="4900417"/>
                <a:ext cx="2356994" cy="60234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100" b="0">
                    <a:solidFill>
                      <a:schemeClr val="tx1"/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100" b="0">
                    <a:solidFill>
                      <a:schemeClr val="tx1"/>
                    </a:solidFill>
                    <a:effectLst/>
                  </a:rPr>
                  <a:t> （建议使用主题字体）</a:t>
                </a:r>
                <a:endParaRPr lang="zh-CN" altLang="en-US" sz="11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8491534" y="4590459"/>
              <a:ext cx="2356994" cy="912303"/>
              <a:chOff x="8491534" y="4590459"/>
              <a:chExt cx="2356994" cy="912303"/>
            </a:xfrm>
          </p:grpSpPr>
          <p:sp>
            <p:nvSpPr>
              <p:cNvPr id="19" name="文本框 18"/>
              <p:cNvSpPr txBox="1"/>
              <p:nvPr/>
            </p:nvSpPr>
            <p:spPr bwMode="auto">
              <a:xfrm>
                <a:off x="9040543" y="4590459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4"/>
                  </a:solidFill>
                  <a:effectLst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 bwMode="auto">
              <a:xfrm>
                <a:off x="8491534" y="4900417"/>
                <a:ext cx="2356994" cy="602345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100" b="0">
                    <a:solidFill>
                      <a:schemeClr val="tx1"/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100" b="0">
                    <a:solidFill>
                      <a:schemeClr val="tx1"/>
                    </a:solidFill>
                    <a:effectLst/>
                  </a:rPr>
                  <a:t> （建议使用主题字体）</a:t>
                </a:r>
                <a:endParaRPr lang="zh-CN" altLang="en-US" sz="1100" b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38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0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1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02"/>
          <a:stretch>
            <a:fillRect/>
          </a:stretch>
        </p:blipFill>
        <p:spPr>
          <a:xfrm>
            <a:off x="5780" y="0"/>
            <a:ext cx="1218622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5780" y="1866510"/>
            <a:ext cx="12192000" cy="3432809"/>
          </a:xfrm>
          <a:prstGeom prst="rect">
            <a:avLst/>
          </a:prstGeom>
          <a:solidFill>
            <a:schemeClr val="tx1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3875511" y="2564904"/>
            <a:ext cx="4429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FFFF"/>
                </a:solidFill>
                <a:latin typeface="+mj-ea"/>
                <a:ea typeface="+mj-ea"/>
              </a:rPr>
              <a:t>演示完毕 谢谢观看</a:t>
            </a:r>
            <a:endParaRPr lang="zh-CN" altLang="en-US" sz="4000" b="1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01405" y="4081986"/>
            <a:ext cx="5109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</a:rPr>
              <a:t>策划人：</a:t>
            </a:r>
            <a:r>
              <a:rPr lang="en-US" altLang="zh-CN" sz="2000" dirty="0" err="1">
                <a:solidFill>
                  <a:srgbClr val="FFFFFF"/>
                </a:solidFill>
              </a:rPr>
              <a:t>docer</a:t>
            </a:r>
            <a:r>
              <a:rPr lang="zh-CN" altLang="en-US" sz="2000" dirty="0">
                <a:solidFill>
                  <a:srgbClr val="FFFFFF"/>
                </a:solidFill>
              </a:rPr>
              <a:t>  策划时间：</a:t>
            </a:r>
            <a:r>
              <a:rPr lang="en-US" altLang="zh-CN" sz="2000" dirty="0">
                <a:solidFill>
                  <a:srgbClr val="FFFFFF"/>
                </a:solidFill>
              </a:rPr>
              <a:t>2019</a:t>
            </a:r>
            <a:r>
              <a:rPr lang="zh-CN" altLang="en-US" sz="2000" dirty="0">
                <a:solidFill>
                  <a:srgbClr val="FFFFFF"/>
                </a:solidFill>
              </a:rPr>
              <a:t>年</a:t>
            </a:r>
            <a:r>
              <a:rPr lang="en-US" altLang="zh-CN" sz="2000" dirty="0">
                <a:solidFill>
                  <a:srgbClr val="FFFFFF"/>
                </a:solidFill>
              </a:rPr>
              <a:t>00</a:t>
            </a:r>
            <a:r>
              <a:rPr lang="zh-CN" altLang="en-US" sz="2000" dirty="0">
                <a:solidFill>
                  <a:srgbClr val="FFFFFF"/>
                </a:solidFill>
              </a:rPr>
              <a:t>月</a:t>
            </a:r>
            <a:r>
              <a:rPr lang="en-US" altLang="zh-CN" sz="2000" dirty="0">
                <a:solidFill>
                  <a:srgbClr val="FFFFFF"/>
                </a:solidFill>
              </a:rPr>
              <a:t>00</a:t>
            </a:r>
            <a:r>
              <a:rPr lang="zh-CN" altLang="en-US" sz="2000" dirty="0">
                <a:solidFill>
                  <a:srgbClr val="FFFFFF"/>
                </a:solidFill>
              </a:rPr>
              <a:t>日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21528" y="3374100"/>
            <a:ext cx="5314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</a:rPr>
              <a:t>点击输入您的替换内容点击输入您的替换内容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92184" y="2624956"/>
            <a:ext cx="8613412" cy="804044"/>
            <a:chOff x="1735123" y="3259956"/>
            <a:chExt cx="8613412" cy="804044"/>
          </a:xfrm>
        </p:grpSpPr>
        <p:grpSp>
          <p:nvGrpSpPr>
            <p:cNvPr id="29" name="组合 28"/>
            <p:cNvGrpSpPr/>
            <p:nvPr/>
          </p:nvGrpSpPr>
          <p:grpSpPr>
            <a:xfrm>
              <a:off x="1735123" y="3259956"/>
              <a:ext cx="1569720" cy="804044"/>
              <a:chOff x="1735123" y="3259957"/>
              <a:chExt cx="1569720" cy="701040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1735123" y="3275197"/>
                <a:ext cx="975394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735123" y="3259957"/>
                <a:ext cx="0" cy="70104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1735123" y="3960997"/>
                <a:ext cx="1569720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 flipH="1">
              <a:off x="8778815" y="3259956"/>
              <a:ext cx="1569720" cy="804044"/>
              <a:chOff x="1735123" y="3259957"/>
              <a:chExt cx="1569720" cy="701040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1735123" y="3275197"/>
                <a:ext cx="975394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735123" y="3259957"/>
                <a:ext cx="0" cy="70104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735123" y="3960997"/>
                <a:ext cx="1569720" cy="0"/>
              </a:xfrm>
              <a:prstGeom prst="line">
                <a:avLst/>
              </a:prstGeom>
              <a:ln w="28575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8" grpId="0"/>
      <p:bldP spid="3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4" b="34396"/>
          <a:stretch>
            <a:fillRect/>
          </a:stretch>
        </p:blipFill>
        <p:spPr>
          <a:xfrm>
            <a:off x="4866290" y="-27384"/>
            <a:ext cx="7325710" cy="68580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-29560" y="-27384"/>
            <a:ext cx="7325710" cy="6858000"/>
          </a:xfrm>
          <a:custGeom>
            <a:avLst/>
            <a:gdLst>
              <a:gd name="connsiteX0" fmla="*/ 0 w 3331779"/>
              <a:gd name="connsiteY0" fmla="*/ 0 h 5968930"/>
              <a:gd name="connsiteX1" fmla="*/ 2209800 w 3331779"/>
              <a:gd name="connsiteY1" fmla="*/ 0 h 5968930"/>
              <a:gd name="connsiteX2" fmla="*/ 3331779 w 3331779"/>
              <a:gd name="connsiteY2" fmla="*/ 5968930 h 5968930"/>
              <a:gd name="connsiteX3" fmla="*/ 0 w 3331779"/>
              <a:gd name="connsiteY3" fmla="*/ 5968930 h 596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1779" h="5968930">
                <a:moveTo>
                  <a:pt x="0" y="0"/>
                </a:moveTo>
                <a:lnTo>
                  <a:pt x="2209800" y="0"/>
                </a:lnTo>
                <a:lnTo>
                  <a:pt x="3331779" y="5968930"/>
                </a:lnTo>
                <a:lnTo>
                  <a:pt x="0" y="59689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7368" y="3717032"/>
            <a:ext cx="5913798" cy="2519789"/>
            <a:chOff x="182202" y="2255577"/>
            <a:chExt cx="5913798" cy="2519789"/>
          </a:xfrm>
        </p:grpSpPr>
        <p:sp>
          <p:nvSpPr>
            <p:cNvPr id="7" name="文本框 6"/>
            <p:cNvSpPr txBox="1"/>
            <p:nvPr/>
          </p:nvSpPr>
          <p:spPr>
            <a:xfrm>
              <a:off x="182202" y="2255577"/>
              <a:ext cx="5913798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0" dirty="0">
                  <a:solidFill>
                    <a:schemeClr val="tx2"/>
                  </a:solidFill>
                </a:rPr>
                <a:t>PART 01 </a:t>
              </a:r>
              <a:endParaRPr lang="zh-CN" altLang="en-US" sz="11500" dirty="0">
                <a:solidFill>
                  <a:schemeClr val="tx2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2202" y="4129035"/>
              <a:ext cx="5265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tx2"/>
                  </a:solidFill>
                </a:rPr>
                <a:t>场地分析</a:t>
              </a:r>
              <a:r>
                <a:rPr lang="en-US" altLang="zh-CN" sz="3600" b="1" dirty="0">
                  <a:solidFill>
                    <a:schemeClr val="tx2"/>
                  </a:solidFill>
                </a:rPr>
                <a:t>SITE ANALYSIS</a:t>
              </a:r>
              <a:endParaRPr lang="zh-CN" altLang="en-US" sz="36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3250" advTm="0">
        <p15:prstTrans prst="origami"/>
      </p:transition>
    </mc:Choice>
    <mc:Fallback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762635" y="1348045"/>
            <a:ext cx="10661957" cy="4694546"/>
            <a:chOff x="762635" y="1348045"/>
            <a:chExt cx="10661957" cy="4694546"/>
          </a:xfrm>
        </p:grpSpPr>
        <p:grpSp>
          <p:nvGrpSpPr>
            <p:cNvPr id="3" name="组合 2"/>
            <p:cNvGrpSpPr/>
            <p:nvPr/>
          </p:nvGrpSpPr>
          <p:grpSpPr>
            <a:xfrm>
              <a:off x="1847528" y="4520358"/>
              <a:ext cx="3816424" cy="1365605"/>
              <a:chOff x="1127448" y="4492499"/>
              <a:chExt cx="3816424" cy="1365605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1127448" y="4492499"/>
                <a:ext cx="3816424" cy="1365605"/>
                <a:chOff x="1127448" y="4492499"/>
                <a:chExt cx="3816424" cy="1365605"/>
              </a:xfrm>
            </p:grpSpPr>
            <p:sp>
              <p:nvSpPr>
                <p:cNvPr id="46" name="任意多边形: 形状 45"/>
                <p:cNvSpPr/>
                <p:nvPr/>
              </p:nvSpPr>
              <p:spPr>
                <a:xfrm>
                  <a:off x="1127448" y="4926238"/>
                  <a:ext cx="2277986" cy="9318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8760" y="0"/>
                      </a:lnTo>
                      <a:lnTo>
                        <a:pt x="0" y="21600"/>
                      </a:lnTo>
                      <a:lnTo>
                        <a:pt x="13172" y="21600"/>
                      </a:lnTo>
                      <a:cubicBezTo>
                        <a:pt x="14174" y="18627"/>
                        <a:pt x="15207" y="15731"/>
                        <a:pt x="16266" y="12900"/>
                      </a:cubicBezTo>
                      <a:cubicBezTo>
                        <a:pt x="17950" y="8401"/>
                        <a:pt x="19728" y="4093"/>
                        <a:pt x="21600" y="0"/>
                      </a:cubicBezTo>
                      <a:close/>
                    </a:path>
                  </a:pathLst>
                </a:custGeom>
                <a:solidFill>
                  <a:schemeClr val="accent1">
                    <a:alpha val="93405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7" name="任意多边形: 形状 46"/>
                <p:cNvSpPr/>
                <p:nvPr/>
              </p:nvSpPr>
              <p:spPr>
                <a:xfrm>
                  <a:off x="2652350" y="4492499"/>
                  <a:ext cx="2291522" cy="12405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865" y="21600"/>
                      </a:moveTo>
                      <a:cubicBezTo>
                        <a:pt x="15986" y="21600"/>
                        <a:pt x="16105" y="21513"/>
                        <a:pt x="16210" y="21347"/>
                      </a:cubicBezTo>
                      <a:lnTo>
                        <a:pt x="21600" y="10793"/>
                      </a:lnTo>
                      <a:lnTo>
                        <a:pt x="16208" y="237"/>
                      </a:lnTo>
                      <a:cubicBezTo>
                        <a:pt x="16110" y="83"/>
                        <a:pt x="15996" y="0"/>
                        <a:pt x="15880" y="0"/>
                      </a:cubicBezTo>
                      <a:cubicBezTo>
                        <a:pt x="15616" y="0"/>
                        <a:pt x="15391" y="416"/>
                        <a:pt x="15377" y="920"/>
                      </a:cubicBezTo>
                      <a:lnTo>
                        <a:pt x="15382" y="3373"/>
                      </a:lnTo>
                      <a:lnTo>
                        <a:pt x="10620" y="3373"/>
                      </a:lnTo>
                      <a:cubicBezTo>
                        <a:pt x="10261" y="3372"/>
                        <a:pt x="9818" y="3433"/>
                        <a:pt x="9416" y="3585"/>
                      </a:cubicBezTo>
                      <a:cubicBezTo>
                        <a:pt x="9014" y="3737"/>
                        <a:pt x="8652" y="3981"/>
                        <a:pt x="8455" y="4347"/>
                      </a:cubicBezTo>
                      <a:cubicBezTo>
                        <a:pt x="8387" y="4483"/>
                        <a:pt x="834" y="18287"/>
                        <a:pt x="517" y="19016"/>
                      </a:cubicBezTo>
                      <a:cubicBezTo>
                        <a:pt x="224" y="19690"/>
                        <a:pt x="48" y="20667"/>
                        <a:pt x="0" y="21293"/>
                      </a:cubicBezTo>
                      <a:cubicBezTo>
                        <a:pt x="181" y="20284"/>
                        <a:pt x="554" y="19528"/>
                        <a:pt x="1048" y="19024"/>
                      </a:cubicBezTo>
                      <a:cubicBezTo>
                        <a:pt x="1541" y="18521"/>
                        <a:pt x="2154" y="18269"/>
                        <a:pt x="2814" y="18269"/>
                      </a:cubicBezTo>
                      <a:lnTo>
                        <a:pt x="15383" y="18257"/>
                      </a:lnTo>
                      <a:lnTo>
                        <a:pt x="15377" y="20664"/>
                      </a:lnTo>
                      <a:cubicBezTo>
                        <a:pt x="15390" y="21192"/>
                        <a:pt x="15600" y="21600"/>
                        <a:pt x="15865" y="216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48" name="组合 47"/>
                <p:cNvGrpSpPr/>
                <p:nvPr/>
              </p:nvGrpSpPr>
              <p:grpSpPr>
                <a:xfrm>
                  <a:off x="1880248" y="5006531"/>
                  <a:ext cx="698894" cy="698894"/>
                  <a:chOff x="1880248" y="5006531"/>
                  <a:chExt cx="698894" cy="698894"/>
                </a:xfrm>
              </p:grpSpPr>
              <p:sp>
                <p:nvSpPr>
                  <p:cNvPr id="49" name="椭圆 48"/>
                  <p:cNvSpPr/>
                  <p:nvPr/>
                </p:nvSpPr>
                <p:spPr>
                  <a:xfrm flipH="1">
                    <a:off x="1880248" y="5006531"/>
                    <a:ext cx="698894" cy="69889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miter lim="400000"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50" name="任意多边形: 形状 49"/>
                  <p:cNvSpPr/>
                  <p:nvPr/>
                </p:nvSpPr>
                <p:spPr bwMode="auto">
                  <a:xfrm>
                    <a:off x="2027381" y="5209982"/>
                    <a:ext cx="404627" cy="291993"/>
                  </a:xfrm>
                  <a:custGeom>
                    <a:avLst/>
                    <a:gdLst>
                      <a:gd name="connsiteX0" fmla="*/ 91000 w 605879"/>
                      <a:gd name="connsiteY0" fmla="*/ 173662 h 437224"/>
                      <a:gd name="connsiteX1" fmla="*/ 331193 w 605879"/>
                      <a:gd name="connsiteY1" fmla="*/ 173662 h 437224"/>
                      <a:gd name="connsiteX2" fmla="*/ 342454 w 605879"/>
                      <a:gd name="connsiteY2" fmla="*/ 184882 h 437224"/>
                      <a:gd name="connsiteX3" fmla="*/ 331193 w 605879"/>
                      <a:gd name="connsiteY3" fmla="*/ 196102 h 437224"/>
                      <a:gd name="connsiteX4" fmla="*/ 91000 w 605879"/>
                      <a:gd name="connsiteY4" fmla="*/ 196102 h 437224"/>
                      <a:gd name="connsiteX5" fmla="*/ 79739 w 605879"/>
                      <a:gd name="connsiteY5" fmla="*/ 184882 h 437224"/>
                      <a:gd name="connsiteX6" fmla="*/ 91000 w 605879"/>
                      <a:gd name="connsiteY6" fmla="*/ 173662 h 437224"/>
                      <a:gd name="connsiteX7" fmla="*/ 421630 w 605879"/>
                      <a:gd name="connsiteY7" fmla="*/ 131441 h 437224"/>
                      <a:gd name="connsiteX8" fmla="*/ 423552 w 605879"/>
                      <a:gd name="connsiteY8" fmla="*/ 152274 h 437224"/>
                      <a:gd name="connsiteX9" fmla="*/ 275961 w 605879"/>
                      <a:gd name="connsiteY9" fmla="*/ 300986 h 437224"/>
                      <a:gd name="connsiteX10" fmla="*/ 408175 w 605879"/>
                      <a:gd name="connsiteY10" fmla="*/ 358277 h 437224"/>
                      <a:gd name="connsiteX11" fmla="*/ 418060 w 605879"/>
                      <a:gd name="connsiteY11" fmla="*/ 365267 h 437224"/>
                      <a:gd name="connsiteX12" fmla="*/ 488218 w 605879"/>
                      <a:gd name="connsiteY12" fmla="*/ 410360 h 437224"/>
                      <a:gd name="connsiteX13" fmla="*/ 474214 w 605879"/>
                      <a:gd name="connsiteY13" fmla="*/ 363348 h 437224"/>
                      <a:gd name="connsiteX14" fmla="*/ 482039 w 605879"/>
                      <a:gd name="connsiteY14" fmla="*/ 349916 h 437224"/>
                      <a:gd name="connsiteX15" fmla="*/ 583363 w 605879"/>
                      <a:gd name="connsiteY15" fmla="*/ 244928 h 437224"/>
                      <a:gd name="connsiteX16" fmla="*/ 421630 w 605879"/>
                      <a:gd name="connsiteY16" fmla="*/ 131441 h 437224"/>
                      <a:gd name="connsiteX17" fmla="*/ 75898 w 605879"/>
                      <a:gd name="connsiteY17" fmla="*/ 120173 h 437224"/>
                      <a:gd name="connsiteX18" fmla="*/ 340509 w 605879"/>
                      <a:gd name="connsiteY18" fmla="*/ 120173 h 437224"/>
                      <a:gd name="connsiteX19" fmla="*/ 351769 w 605879"/>
                      <a:gd name="connsiteY19" fmla="*/ 131428 h 437224"/>
                      <a:gd name="connsiteX20" fmla="*/ 340509 w 605879"/>
                      <a:gd name="connsiteY20" fmla="*/ 142683 h 437224"/>
                      <a:gd name="connsiteX21" fmla="*/ 75898 w 605879"/>
                      <a:gd name="connsiteY21" fmla="*/ 142683 h 437224"/>
                      <a:gd name="connsiteX22" fmla="*/ 64638 w 605879"/>
                      <a:gd name="connsiteY22" fmla="*/ 131428 h 437224"/>
                      <a:gd name="connsiteX23" fmla="*/ 75898 w 605879"/>
                      <a:gd name="connsiteY23" fmla="*/ 120173 h 437224"/>
                      <a:gd name="connsiteX24" fmla="*/ 210609 w 605879"/>
                      <a:gd name="connsiteY24" fmla="*/ 22478 h 437224"/>
                      <a:gd name="connsiteX25" fmla="*/ 22516 w 605879"/>
                      <a:gd name="connsiteY25" fmla="*/ 153508 h 437224"/>
                      <a:gd name="connsiteX26" fmla="*/ 139216 w 605879"/>
                      <a:gd name="connsiteY26" fmla="*/ 274807 h 437224"/>
                      <a:gd name="connsiteX27" fmla="*/ 147042 w 605879"/>
                      <a:gd name="connsiteY27" fmla="*/ 288102 h 437224"/>
                      <a:gd name="connsiteX28" fmla="*/ 130017 w 605879"/>
                      <a:gd name="connsiteY28" fmla="*/ 344297 h 437224"/>
                      <a:gd name="connsiteX29" fmla="*/ 214041 w 605879"/>
                      <a:gd name="connsiteY29" fmla="*/ 291254 h 437224"/>
                      <a:gd name="connsiteX30" fmla="*/ 223927 w 605879"/>
                      <a:gd name="connsiteY30" fmla="*/ 284264 h 437224"/>
                      <a:gd name="connsiteX31" fmla="*/ 398839 w 605879"/>
                      <a:gd name="connsiteY31" fmla="*/ 152960 h 437224"/>
                      <a:gd name="connsiteX32" fmla="*/ 369596 w 605879"/>
                      <a:gd name="connsiteY32" fmla="*/ 80592 h 437224"/>
                      <a:gd name="connsiteX33" fmla="*/ 210609 w 605879"/>
                      <a:gd name="connsiteY33" fmla="*/ 22478 h 437224"/>
                      <a:gd name="connsiteX34" fmla="*/ 210609 w 605879"/>
                      <a:gd name="connsiteY34" fmla="*/ 0 h 437224"/>
                      <a:gd name="connsiteX35" fmla="*/ 385796 w 605879"/>
                      <a:gd name="connsiteY35" fmla="*/ 64967 h 437224"/>
                      <a:gd name="connsiteX36" fmla="*/ 414079 w 605879"/>
                      <a:gd name="connsiteY36" fmla="*/ 109100 h 437224"/>
                      <a:gd name="connsiteX37" fmla="*/ 419845 w 605879"/>
                      <a:gd name="connsiteY37" fmla="*/ 108963 h 437224"/>
                      <a:gd name="connsiteX38" fmla="*/ 605879 w 605879"/>
                      <a:gd name="connsiteY38" fmla="*/ 244928 h 437224"/>
                      <a:gd name="connsiteX39" fmla="*/ 498515 w 605879"/>
                      <a:gd name="connsiteY39" fmla="*/ 368420 h 437224"/>
                      <a:gd name="connsiteX40" fmla="*/ 516088 w 605879"/>
                      <a:gd name="connsiteY40" fmla="*/ 414609 h 437224"/>
                      <a:gd name="connsiteX41" fmla="*/ 522953 w 605879"/>
                      <a:gd name="connsiteY41" fmla="*/ 428178 h 437224"/>
                      <a:gd name="connsiteX42" fmla="*/ 510185 w 605879"/>
                      <a:gd name="connsiteY42" fmla="*/ 437224 h 437224"/>
                      <a:gd name="connsiteX43" fmla="*/ 400487 w 605879"/>
                      <a:gd name="connsiteY43" fmla="*/ 380344 h 437224"/>
                      <a:gd name="connsiteX44" fmla="*/ 250836 w 605879"/>
                      <a:gd name="connsiteY44" fmla="*/ 304275 h 437224"/>
                      <a:gd name="connsiteX45" fmla="*/ 231752 w 605879"/>
                      <a:gd name="connsiteY45" fmla="*/ 306331 h 437224"/>
                      <a:gd name="connsiteX46" fmla="*/ 107639 w 605879"/>
                      <a:gd name="connsiteY46" fmla="*/ 371161 h 437224"/>
                      <a:gd name="connsiteX47" fmla="*/ 94596 w 605879"/>
                      <a:gd name="connsiteY47" fmla="*/ 361978 h 437224"/>
                      <a:gd name="connsiteX48" fmla="*/ 102009 w 605879"/>
                      <a:gd name="connsiteY48" fmla="*/ 348135 h 437224"/>
                      <a:gd name="connsiteX49" fmla="*/ 122741 w 605879"/>
                      <a:gd name="connsiteY49" fmla="*/ 293173 h 437224"/>
                      <a:gd name="connsiteX50" fmla="*/ 0 w 605879"/>
                      <a:gd name="connsiteY50" fmla="*/ 153508 h 437224"/>
                      <a:gd name="connsiteX51" fmla="*/ 210609 w 605879"/>
                      <a:gd name="connsiteY51" fmla="*/ 0 h 43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605879" h="437224">
                        <a:moveTo>
                          <a:pt x="91000" y="173662"/>
                        </a:moveTo>
                        <a:lnTo>
                          <a:pt x="331193" y="173662"/>
                        </a:lnTo>
                        <a:cubicBezTo>
                          <a:pt x="337373" y="173662"/>
                          <a:pt x="342454" y="178725"/>
                          <a:pt x="342454" y="184882"/>
                        </a:cubicBezTo>
                        <a:cubicBezTo>
                          <a:pt x="342454" y="191040"/>
                          <a:pt x="337373" y="196102"/>
                          <a:pt x="331193" y="196102"/>
                        </a:cubicBezTo>
                        <a:lnTo>
                          <a:pt x="91000" y="196102"/>
                        </a:lnTo>
                        <a:cubicBezTo>
                          <a:pt x="84683" y="196102"/>
                          <a:pt x="79739" y="191040"/>
                          <a:pt x="79739" y="184882"/>
                        </a:cubicBezTo>
                        <a:cubicBezTo>
                          <a:pt x="79739" y="178725"/>
                          <a:pt x="84683" y="173662"/>
                          <a:pt x="91000" y="173662"/>
                        </a:cubicBezTo>
                        <a:close/>
                        <a:moveTo>
                          <a:pt x="421630" y="131441"/>
                        </a:moveTo>
                        <a:cubicBezTo>
                          <a:pt x="423003" y="138294"/>
                          <a:pt x="423552" y="145284"/>
                          <a:pt x="423552" y="152274"/>
                        </a:cubicBezTo>
                        <a:cubicBezTo>
                          <a:pt x="423552" y="220668"/>
                          <a:pt x="362456" y="281249"/>
                          <a:pt x="275961" y="300986"/>
                        </a:cubicBezTo>
                        <a:cubicBezTo>
                          <a:pt x="302047" y="334017"/>
                          <a:pt x="350924" y="355536"/>
                          <a:pt x="408175" y="358277"/>
                        </a:cubicBezTo>
                        <a:cubicBezTo>
                          <a:pt x="412569" y="358551"/>
                          <a:pt x="416413" y="361293"/>
                          <a:pt x="418060" y="365267"/>
                        </a:cubicBezTo>
                        <a:cubicBezTo>
                          <a:pt x="427259" y="388019"/>
                          <a:pt x="463505" y="403370"/>
                          <a:pt x="488218" y="410360"/>
                        </a:cubicBezTo>
                        <a:cubicBezTo>
                          <a:pt x="483962" y="399944"/>
                          <a:pt x="479156" y="385004"/>
                          <a:pt x="474214" y="363348"/>
                        </a:cubicBezTo>
                        <a:cubicBezTo>
                          <a:pt x="472841" y="357455"/>
                          <a:pt x="476273" y="351698"/>
                          <a:pt x="482039" y="349916"/>
                        </a:cubicBezTo>
                        <a:cubicBezTo>
                          <a:pt x="543685" y="332236"/>
                          <a:pt x="583500" y="290980"/>
                          <a:pt x="583363" y="244928"/>
                        </a:cubicBezTo>
                        <a:cubicBezTo>
                          <a:pt x="583363" y="182839"/>
                          <a:pt x="511009" y="132126"/>
                          <a:pt x="421630" y="131441"/>
                        </a:cubicBezTo>
                        <a:close/>
                        <a:moveTo>
                          <a:pt x="75898" y="120173"/>
                        </a:moveTo>
                        <a:lnTo>
                          <a:pt x="340509" y="120173"/>
                        </a:lnTo>
                        <a:cubicBezTo>
                          <a:pt x="346826" y="120173"/>
                          <a:pt x="351769" y="125114"/>
                          <a:pt x="351769" y="131428"/>
                        </a:cubicBezTo>
                        <a:cubicBezTo>
                          <a:pt x="351769" y="137604"/>
                          <a:pt x="346826" y="142683"/>
                          <a:pt x="340509" y="142683"/>
                        </a:cubicBezTo>
                        <a:lnTo>
                          <a:pt x="75898" y="142683"/>
                        </a:lnTo>
                        <a:cubicBezTo>
                          <a:pt x="69719" y="142683"/>
                          <a:pt x="64638" y="137604"/>
                          <a:pt x="64638" y="131428"/>
                        </a:cubicBezTo>
                        <a:cubicBezTo>
                          <a:pt x="64638" y="125114"/>
                          <a:pt x="69719" y="120173"/>
                          <a:pt x="75898" y="120173"/>
                        </a:cubicBezTo>
                        <a:close/>
                        <a:moveTo>
                          <a:pt x="210609" y="22478"/>
                        </a:moveTo>
                        <a:cubicBezTo>
                          <a:pt x="106952" y="22478"/>
                          <a:pt x="22516" y="81277"/>
                          <a:pt x="22516" y="153508"/>
                        </a:cubicBezTo>
                        <a:cubicBezTo>
                          <a:pt x="22516" y="206688"/>
                          <a:pt x="68372" y="254385"/>
                          <a:pt x="139216" y="274807"/>
                        </a:cubicBezTo>
                        <a:cubicBezTo>
                          <a:pt x="144983" y="276452"/>
                          <a:pt x="148415" y="282208"/>
                          <a:pt x="147042" y="288102"/>
                        </a:cubicBezTo>
                        <a:cubicBezTo>
                          <a:pt x="140864" y="314966"/>
                          <a:pt x="135097" y="332647"/>
                          <a:pt x="130017" y="344297"/>
                        </a:cubicBezTo>
                        <a:cubicBezTo>
                          <a:pt x="158437" y="336622"/>
                          <a:pt x="203058" y="318667"/>
                          <a:pt x="214041" y="291254"/>
                        </a:cubicBezTo>
                        <a:cubicBezTo>
                          <a:pt x="215689" y="287280"/>
                          <a:pt x="219533" y="284538"/>
                          <a:pt x="223927" y="284264"/>
                        </a:cubicBezTo>
                        <a:cubicBezTo>
                          <a:pt x="320170" y="279604"/>
                          <a:pt x="395407" y="223135"/>
                          <a:pt x="398839" y="152960"/>
                        </a:cubicBezTo>
                        <a:cubicBezTo>
                          <a:pt x="400075" y="126918"/>
                          <a:pt x="389915" y="101836"/>
                          <a:pt x="369596" y="80592"/>
                        </a:cubicBezTo>
                        <a:cubicBezTo>
                          <a:pt x="334860" y="44133"/>
                          <a:pt x="275412" y="22478"/>
                          <a:pt x="210609" y="22478"/>
                        </a:cubicBezTo>
                        <a:close/>
                        <a:moveTo>
                          <a:pt x="210609" y="0"/>
                        </a:moveTo>
                        <a:cubicBezTo>
                          <a:pt x="281453" y="0"/>
                          <a:pt x="346942" y="24260"/>
                          <a:pt x="385796" y="64967"/>
                        </a:cubicBezTo>
                        <a:cubicBezTo>
                          <a:pt x="398702" y="78536"/>
                          <a:pt x="408175" y="93338"/>
                          <a:pt x="414079" y="109100"/>
                        </a:cubicBezTo>
                        <a:cubicBezTo>
                          <a:pt x="416001" y="108963"/>
                          <a:pt x="417923" y="108963"/>
                          <a:pt x="419845" y="108963"/>
                        </a:cubicBezTo>
                        <a:cubicBezTo>
                          <a:pt x="522404" y="108963"/>
                          <a:pt x="606016" y="169955"/>
                          <a:pt x="605879" y="244928"/>
                        </a:cubicBezTo>
                        <a:cubicBezTo>
                          <a:pt x="605879" y="298519"/>
                          <a:pt x="564141" y="346079"/>
                          <a:pt x="498515" y="368420"/>
                        </a:cubicBezTo>
                        <a:cubicBezTo>
                          <a:pt x="506066" y="398025"/>
                          <a:pt x="512931" y="412279"/>
                          <a:pt x="516088" y="414609"/>
                        </a:cubicBezTo>
                        <a:cubicBezTo>
                          <a:pt x="524601" y="418858"/>
                          <a:pt x="523228" y="426671"/>
                          <a:pt x="522953" y="428178"/>
                        </a:cubicBezTo>
                        <a:cubicBezTo>
                          <a:pt x="522541" y="429686"/>
                          <a:pt x="520207" y="437224"/>
                          <a:pt x="510185" y="437224"/>
                        </a:cubicBezTo>
                        <a:cubicBezTo>
                          <a:pt x="497828" y="437224"/>
                          <a:pt x="423689" y="421325"/>
                          <a:pt x="400487" y="380344"/>
                        </a:cubicBezTo>
                        <a:cubicBezTo>
                          <a:pt x="333899" y="375410"/>
                          <a:pt x="277746" y="346764"/>
                          <a:pt x="250836" y="304275"/>
                        </a:cubicBezTo>
                        <a:cubicBezTo>
                          <a:pt x="244521" y="305098"/>
                          <a:pt x="238205" y="305783"/>
                          <a:pt x="231752" y="306331"/>
                        </a:cubicBezTo>
                        <a:cubicBezTo>
                          <a:pt x="206216" y="353069"/>
                          <a:pt x="121643" y="371161"/>
                          <a:pt x="107639" y="371161"/>
                        </a:cubicBezTo>
                        <a:cubicBezTo>
                          <a:pt x="97616" y="371161"/>
                          <a:pt x="95145" y="364171"/>
                          <a:pt x="94596" y="361978"/>
                        </a:cubicBezTo>
                        <a:cubicBezTo>
                          <a:pt x="94184" y="360470"/>
                          <a:pt x="92948" y="352658"/>
                          <a:pt x="102009" y="348135"/>
                        </a:cubicBezTo>
                        <a:cubicBezTo>
                          <a:pt x="105030" y="345942"/>
                          <a:pt x="113130" y="331550"/>
                          <a:pt x="122741" y="293173"/>
                        </a:cubicBezTo>
                        <a:cubicBezTo>
                          <a:pt x="47778" y="268228"/>
                          <a:pt x="0" y="214226"/>
                          <a:pt x="0" y="153508"/>
                        </a:cubicBezTo>
                        <a:cubicBezTo>
                          <a:pt x="0" y="68804"/>
                          <a:pt x="94458" y="0"/>
                          <a:pt x="21060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45" name="矩形 44"/>
              <p:cNvSpPr/>
              <p:nvPr/>
            </p:nvSpPr>
            <p:spPr>
              <a:xfrm>
                <a:off x="3798365" y="4952106"/>
                <a:ext cx="425845" cy="30817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25400" tIns="25400" rIns="25400" bIns="25400" anchor="ctr">
                <a:normAutofit fontScale="62500" lnSpcReduction="20000"/>
              </a:bodyPr>
              <a:lstStyle/>
              <a:p>
                <a:pPr algn="ctr"/>
                <a:r>
                  <a:rPr lang="en-US" altLang="zh-CN" sz="3200">
                    <a:solidFill>
                      <a:schemeClr val="bg1"/>
                    </a:solidFill>
                    <a:latin typeface="Impact" panose="020B0806030902050204" pitchFamily="34" charset="0"/>
                  </a:rPr>
                  <a:t>1</a:t>
                </a:r>
                <a:endPara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2758471" y="3595857"/>
              <a:ext cx="3816424" cy="1365605"/>
              <a:chOff x="2038391" y="3583238"/>
              <a:chExt cx="3816424" cy="1365605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2038391" y="3583238"/>
                <a:ext cx="3816424" cy="1365605"/>
                <a:chOff x="2038391" y="3583238"/>
                <a:chExt cx="3816424" cy="1365605"/>
              </a:xfrm>
            </p:grpSpPr>
            <p:sp>
              <p:nvSpPr>
                <p:cNvPr id="39" name="任意多边形: 形状 38"/>
                <p:cNvSpPr/>
                <p:nvPr/>
              </p:nvSpPr>
              <p:spPr>
                <a:xfrm>
                  <a:off x="2038391" y="4016977"/>
                  <a:ext cx="2277986" cy="9318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8760" y="0"/>
                      </a:lnTo>
                      <a:lnTo>
                        <a:pt x="0" y="21600"/>
                      </a:lnTo>
                      <a:lnTo>
                        <a:pt x="13172" y="21600"/>
                      </a:lnTo>
                      <a:cubicBezTo>
                        <a:pt x="14174" y="18627"/>
                        <a:pt x="15207" y="15731"/>
                        <a:pt x="16266" y="12900"/>
                      </a:cubicBezTo>
                      <a:cubicBezTo>
                        <a:pt x="17950" y="8401"/>
                        <a:pt x="19728" y="4093"/>
                        <a:pt x="21600" y="0"/>
                      </a:cubicBezTo>
                      <a:close/>
                    </a:path>
                  </a:pathLst>
                </a:custGeom>
                <a:solidFill>
                  <a:schemeClr val="accent2">
                    <a:alpha val="93405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0" name="任意多边形: 形状 39"/>
                <p:cNvSpPr/>
                <p:nvPr/>
              </p:nvSpPr>
              <p:spPr>
                <a:xfrm>
                  <a:off x="3563293" y="3583238"/>
                  <a:ext cx="2291522" cy="12405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865" y="21600"/>
                      </a:moveTo>
                      <a:cubicBezTo>
                        <a:pt x="15986" y="21600"/>
                        <a:pt x="16105" y="21513"/>
                        <a:pt x="16210" y="21347"/>
                      </a:cubicBezTo>
                      <a:lnTo>
                        <a:pt x="21600" y="10793"/>
                      </a:lnTo>
                      <a:lnTo>
                        <a:pt x="16208" y="237"/>
                      </a:lnTo>
                      <a:cubicBezTo>
                        <a:pt x="16110" y="83"/>
                        <a:pt x="15996" y="0"/>
                        <a:pt x="15880" y="0"/>
                      </a:cubicBezTo>
                      <a:cubicBezTo>
                        <a:pt x="15616" y="0"/>
                        <a:pt x="15391" y="416"/>
                        <a:pt x="15377" y="920"/>
                      </a:cubicBezTo>
                      <a:lnTo>
                        <a:pt x="15382" y="3373"/>
                      </a:lnTo>
                      <a:lnTo>
                        <a:pt x="10620" y="3373"/>
                      </a:lnTo>
                      <a:cubicBezTo>
                        <a:pt x="10261" y="3372"/>
                        <a:pt x="9818" y="3433"/>
                        <a:pt x="9416" y="3585"/>
                      </a:cubicBezTo>
                      <a:cubicBezTo>
                        <a:pt x="9014" y="3737"/>
                        <a:pt x="8652" y="3981"/>
                        <a:pt x="8455" y="4347"/>
                      </a:cubicBezTo>
                      <a:cubicBezTo>
                        <a:pt x="8387" y="4483"/>
                        <a:pt x="834" y="18287"/>
                        <a:pt x="517" y="19016"/>
                      </a:cubicBezTo>
                      <a:cubicBezTo>
                        <a:pt x="224" y="19690"/>
                        <a:pt x="48" y="20667"/>
                        <a:pt x="0" y="21293"/>
                      </a:cubicBezTo>
                      <a:cubicBezTo>
                        <a:pt x="181" y="20284"/>
                        <a:pt x="554" y="19528"/>
                        <a:pt x="1048" y="19024"/>
                      </a:cubicBezTo>
                      <a:cubicBezTo>
                        <a:pt x="1541" y="18521"/>
                        <a:pt x="2154" y="18269"/>
                        <a:pt x="2814" y="18269"/>
                      </a:cubicBezTo>
                      <a:lnTo>
                        <a:pt x="15383" y="18257"/>
                      </a:lnTo>
                      <a:lnTo>
                        <a:pt x="15377" y="20664"/>
                      </a:lnTo>
                      <a:cubicBezTo>
                        <a:pt x="15390" y="21192"/>
                        <a:pt x="15600" y="21600"/>
                        <a:pt x="15865" y="2160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grpSp>
              <p:nvGrpSpPr>
                <p:cNvPr id="41" name="组合 40"/>
                <p:cNvGrpSpPr/>
                <p:nvPr/>
              </p:nvGrpSpPr>
              <p:grpSpPr>
                <a:xfrm>
                  <a:off x="2791191" y="4097270"/>
                  <a:ext cx="698894" cy="698894"/>
                  <a:chOff x="2791191" y="4097270"/>
                  <a:chExt cx="698894" cy="698894"/>
                </a:xfrm>
              </p:grpSpPr>
              <p:sp>
                <p:nvSpPr>
                  <p:cNvPr id="42" name="椭圆 41"/>
                  <p:cNvSpPr/>
                  <p:nvPr/>
                </p:nvSpPr>
                <p:spPr>
                  <a:xfrm flipH="1">
                    <a:off x="2791191" y="4097270"/>
                    <a:ext cx="698894" cy="69889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miter lim="400000"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43" name="任意多边形: 形状 42"/>
                  <p:cNvSpPr/>
                  <p:nvPr/>
                </p:nvSpPr>
                <p:spPr bwMode="auto">
                  <a:xfrm>
                    <a:off x="2944549" y="4244403"/>
                    <a:ext cx="392176" cy="404627"/>
                  </a:xfrm>
                  <a:custGeom>
                    <a:avLst/>
                    <a:gdLst>
                      <a:gd name="T0" fmla="*/ 614 w 834"/>
                      <a:gd name="T1" fmla="*/ 393 h 862"/>
                      <a:gd name="T2" fmla="*/ 548 w 834"/>
                      <a:gd name="T3" fmla="*/ 370 h 862"/>
                      <a:gd name="T4" fmla="*/ 551 w 834"/>
                      <a:gd name="T5" fmla="*/ 312 h 862"/>
                      <a:gd name="T6" fmla="*/ 627 w 834"/>
                      <a:gd name="T7" fmla="*/ 313 h 862"/>
                      <a:gd name="T8" fmla="*/ 615 w 834"/>
                      <a:gd name="T9" fmla="*/ 345 h 862"/>
                      <a:gd name="T10" fmla="*/ 587 w 834"/>
                      <a:gd name="T11" fmla="*/ 324 h 862"/>
                      <a:gd name="T12" fmla="*/ 563 w 834"/>
                      <a:gd name="T13" fmla="*/ 342 h 862"/>
                      <a:gd name="T14" fmla="*/ 596 w 834"/>
                      <a:gd name="T15" fmla="*/ 359 h 862"/>
                      <a:gd name="T16" fmla="*/ 646 w 834"/>
                      <a:gd name="T17" fmla="*/ 402 h 862"/>
                      <a:gd name="T18" fmla="*/ 590 w 834"/>
                      <a:gd name="T19" fmla="*/ 444 h 862"/>
                      <a:gd name="T20" fmla="*/ 534 w 834"/>
                      <a:gd name="T21" fmla="*/ 398 h 862"/>
                      <a:gd name="T22" fmla="*/ 570 w 834"/>
                      <a:gd name="T23" fmla="*/ 415 h 862"/>
                      <a:gd name="T24" fmla="*/ 612 w 834"/>
                      <a:gd name="T25" fmla="*/ 416 h 862"/>
                      <a:gd name="T26" fmla="*/ 403 w 834"/>
                      <a:gd name="T27" fmla="*/ 440 h 862"/>
                      <a:gd name="T28" fmla="*/ 437 w 834"/>
                      <a:gd name="T29" fmla="*/ 333 h 862"/>
                      <a:gd name="T30" fmla="*/ 473 w 834"/>
                      <a:gd name="T31" fmla="*/ 440 h 862"/>
                      <a:gd name="T32" fmla="*/ 524 w 834"/>
                      <a:gd name="T33" fmla="*/ 304 h 862"/>
                      <a:gd name="T34" fmla="*/ 496 w 834"/>
                      <a:gd name="T35" fmla="*/ 304 h 862"/>
                      <a:gd name="T36" fmla="*/ 473 w 834"/>
                      <a:gd name="T37" fmla="*/ 403 h 862"/>
                      <a:gd name="T38" fmla="*/ 438 w 834"/>
                      <a:gd name="T39" fmla="*/ 304 h 862"/>
                      <a:gd name="T40" fmla="*/ 404 w 834"/>
                      <a:gd name="T41" fmla="*/ 404 h 862"/>
                      <a:gd name="T42" fmla="*/ 366 w 834"/>
                      <a:gd name="T43" fmla="*/ 304 h 862"/>
                      <a:gd name="T44" fmla="*/ 389 w 834"/>
                      <a:gd name="T45" fmla="*/ 440 h 862"/>
                      <a:gd name="T46" fmla="*/ 340 w 834"/>
                      <a:gd name="T47" fmla="*/ 428 h 862"/>
                      <a:gd name="T48" fmla="*/ 265 w 834"/>
                      <a:gd name="T49" fmla="*/ 416 h 862"/>
                      <a:gd name="T50" fmla="*/ 331 w 834"/>
                      <a:gd name="T51" fmla="*/ 381 h 862"/>
                      <a:gd name="T52" fmla="*/ 331 w 834"/>
                      <a:gd name="T53" fmla="*/ 357 h 862"/>
                      <a:gd name="T54" fmla="*/ 265 w 834"/>
                      <a:gd name="T55" fmla="*/ 328 h 862"/>
                      <a:gd name="T56" fmla="*/ 336 w 834"/>
                      <a:gd name="T57" fmla="*/ 316 h 862"/>
                      <a:gd name="T58" fmla="*/ 236 w 834"/>
                      <a:gd name="T59" fmla="*/ 304 h 862"/>
                      <a:gd name="T60" fmla="*/ 340 w 834"/>
                      <a:gd name="T61" fmla="*/ 440 h 862"/>
                      <a:gd name="T62" fmla="*/ 340 w 834"/>
                      <a:gd name="T63" fmla="*/ 428 h 862"/>
                      <a:gd name="T64" fmla="*/ 98 w 834"/>
                      <a:gd name="T65" fmla="*/ 440 h 862"/>
                      <a:gd name="T66" fmla="*/ 125 w 834"/>
                      <a:gd name="T67" fmla="*/ 440 h 862"/>
                      <a:gd name="T68" fmla="*/ 181 w 834"/>
                      <a:gd name="T69" fmla="*/ 440 h 862"/>
                      <a:gd name="T70" fmla="*/ 209 w 834"/>
                      <a:gd name="T71" fmla="*/ 440 h 862"/>
                      <a:gd name="T72" fmla="*/ 196 w 834"/>
                      <a:gd name="T73" fmla="*/ 304 h 862"/>
                      <a:gd name="T74" fmla="*/ 182 w 834"/>
                      <a:gd name="T75" fmla="*/ 400 h 862"/>
                      <a:gd name="T76" fmla="*/ 113 w 834"/>
                      <a:gd name="T77" fmla="*/ 304 h 862"/>
                      <a:gd name="T78" fmla="*/ 834 w 834"/>
                      <a:gd name="T79" fmla="*/ 0 h 862"/>
                      <a:gd name="T80" fmla="*/ 743 w 834"/>
                      <a:gd name="T81" fmla="*/ 555 h 862"/>
                      <a:gd name="T82" fmla="*/ 551 w 834"/>
                      <a:gd name="T83" fmla="*/ 643 h 862"/>
                      <a:gd name="T84" fmla="*/ 420 w 834"/>
                      <a:gd name="T85" fmla="*/ 772 h 862"/>
                      <a:gd name="T86" fmla="*/ 329 w 834"/>
                      <a:gd name="T87" fmla="*/ 643 h 862"/>
                      <a:gd name="T88" fmla="*/ 0 w 834"/>
                      <a:gd name="T89" fmla="*/ 88 h 862"/>
                      <a:gd name="T90" fmla="*/ 91 w 834"/>
                      <a:gd name="T91" fmla="*/ 0 h 862"/>
                      <a:gd name="T92" fmla="*/ 707 w 834"/>
                      <a:gd name="T93" fmla="*/ 125 h 862"/>
                      <a:gd name="T94" fmla="*/ 109 w 834"/>
                      <a:gd name="T95" fmla="*/ 125 h 862"/>
                      <a:gd name="T96" fmla="*/ 37 w 834"/>
                      <a:gd name="T97" fmla="*/ 125 h 862"/>
                      <a:gd name="T98" fmla="*/ 366 w 834"/>
                      <a:gd name="T99" fmla="*/ 606 h 862"/>
                      <a:gd name="T100" fmla="*/ 420 w 834"/>
                      <a:gd name="T101" fmla="*/ 720 h 862"/>
                      <a:gd name="T102" fmla="*/ 456 w 834"/>
                      <a:gd name="T103" fmla="*/ 683 h 862"/>
                      <a:gd name="T104" fmla="*/ 536 w 834"/>
                      <a:gd name="T105" fmla="*/ 606 h 862"/>
                      <a:gd name="T106" fmla="*/ 587 w 834"/>
                      <a:gd name="T107" fmla="*/ 606 h 862"/>
                      <a:gd name="T108" fmla="*/ 707 w 834"/>
                      <a:gd name="T109" fmla="*/ 554 h 862"/>
                      <a:gd name="T110" fmla="*/ 707 w 834"/>
                      <a:gd name="T111" fmla="*/ 518 h 862"/>
                      <a:gd name="T112" fmla="*/ 707 w 834"/>
                      <a:gd name="T113" fmla="*/ 125 h 862"/>
                      <a:gd name="T114" fmla="*/ 127 w 834"/>
                      <a:gd name="T115" fmla="*/ 37 h 862"/>
                      <a:gd name="T116" fmla="*/ 743 w 834"/>
                      <a:gd name="T117" fmla="*/ 88 h 862"/>
                      <a:gd name="T118" fmla="*/ 798 w 834"/>
                      <a:gd name="T119" fmla="*/ 518 h 862"/>
                      <a:gd name="T120" fmla="*/ 798 w 834"/>
                      <a:gd name="T121" fmla="*/ 37 h 8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834" h="862">
                        <a:moveTo>
                          <a:pt x="619" y="404"/>
                        </a:moveTo>
                        <a:cubicBezTo>
                          <a:pt x="619" y="399"/>
                          <a:pt x="617" y="395"/>
                          <a:pt x="614" y="393"/>
                        </a:cubicBezTo>
                        <a:cubicBezTo>
                          <a:pt x="610" y="390"/>
                          <a:pt x="603" y="388"/>
                          <a:pt x="591" y="385"/>
                        </a:cubicBezTo>
                        <a:cubicBezTo>
                          <a:pt x="569" y="380"/>
                          <a:pt x="555" y="375"/>
                          <a:pt x="548" y="370"/>
                        </a:cubicBezTo>
                        <a:cubicBezTo>
                          <a:pt x="540" y="364"/>
                          <a:pt x="537" y="355"/>
                          <a:pt x="537" y="344"/>
                        </a:cubicBezTo>
                        <a:cubicBezTo>
                          <a:pt x="537" y="330"/>
                          <a:pt x="541" y="320"/>
                          <a:pt x="551" y="312"/>
                        </a:cubicBezTo>
                        <a:cubicBezTo>
                          <a:pt x="561" y="304"/>
                          <a:pt x="573" y="300"/>
                          <a:pt x="590" y="300"/>
                        </a:cubicBezTo>
                        <a:cubicBezTo>
                          <a:pt x="605" y="300"/>
                          <a:pt x="617" y="305"/>
                          <a:pt x="627" y="313"/>
                        </a:cubicBezTo>
                        <a:cubicBezTo>
                          <a:pt x="637" y="321"/>
                          <a:pt x="642" y="331"/>
                          <a:pt x="643" y="345"/>
                        </a:cubicBezTo>
                        <a:lnTo>
                          <a:pt x="615" y="345"/>
                        </a:lnTo>
                        <a:cubicBezTo>
                          <a:pt x="615" y="339"/>
                          <a:pt x="612" y="333"/>
                          <a:pt x="607" y="330"/>
                        </a:cubicBezTo>
                        <a:cubicBezTo>
                          <a:pt x="601" y="326"/>
                          <a:pt x="595" y="324"/>
                          <a:pt x="587" y="324"/>
                        </a:cubicBezTo>
                        <a:cubicBezTo>
                          <a:pt x="579" y="324"/>
                          <a:pt x="574" y="325"/>
                          <a:pt x="570" y="329"/>
                        </a:cubicBezTo>
                        <a:cubicBezTo>
                          <a:pt x="565" y="332"/>
                          <a:pt x="563" y="336"/>
                          <a:pt x="563" y="342"/>
                        </a:cubicBezTo>
                        <a:cubicBezTo>
                          <a:pt x="563" y="346"/>
                          <a:pt x="566" y="349"/>
                          <a:pt x="570" y="351"/>
                        </a:cubicBezTo>
                        <a:cubicBezTo>
                          <a:pt x="574" y="354"/>
                          <a:pt x="583" y="356"/>
                          <a:pt x="596" y="359"/>
                        </a:cubicBezTo>
                        <a:cubicBezTo>
                          <a:pt x="616" y="364"/>
                          <a:pt x="630" y="369"/>
                          <a:pt x="636" y="375"/>
                        </a:cubicBezTo>
                        <a:cubicBezTo>
                          <a:pt x="643" y="380"/>
                          <a:pt x="646" y="390"/>
                          <a:pt x="646" y="402"/>
                        </a:cubicBezTo>
                        <a:cubicBezTo>
                          <a:pt x="646" y="415"/>
                          <a:pt x="641" y="425"/>
                          <a:pt x="631" y="433"/>
                        </a:cubicBezTo>
                        <a:cubicBezTo>
                          <a:pt x="621" y="440"/>
                          <a:pt x="607" y="444"/>
                          <a:pt x="590" y="444"/>
                        </a:cubicBezTo>
                        <a:cubicBezTo>
                          <a:pt x="573" y="444"/>
                          <a:pt x="560" y="440"/>
                          <a:pt x="550" y="432"/>
                        </a:cubicBezTo>
                        <a:cubicBezTo>
                          <a:pt x="540" y="424"/>
                          <a:pt x="535" y="413"/>
                          <a:pt x="534" y="398"/>
                        </a:cubicBezTo>
                        <a:lnTo>
                          <a:pt x="562" y="398"/>
                        </a:lnTo>
                        <a:cubicBezTo>
                          <a:pt x="562" y="405"/>
                          <a:pt x="565" y="411"/>
                          <a:pt x="570" y="415"/>
                        </a:cubicBezTo>
                        <a:cubicBezTo>
                          <a:pt x="575" y="419"/>
                          <a:pt x="581" y="421"/>
                          <a:pt x="590" y="421"/>
                        </a:cubicBezTo>
                        <a:cubicBezTo>
                          <a:pt x="599" y="421"/>
                          <a:pt x="606" y="419"/>
                          <a:pt x="612" y="416"/>
                        </a:cubicBezTo>
                        <a:cubicBezTo>
                          <a:pt x="617" y="413"/>
                          <a:pt x="619" y="409"/>
                          <a:pt x="619" y="404"/>
                        </a:cubicBezTo>
                        <a:close/>
                        <a:moveTo>
                          <a:pt x="403" y="440"/>
                        </a:moveTo>
                        <a:lnTo>
                          <a:pt x="416" y="440"/>
                        </a:lnTo>
                        <a:lnTo>
                          <a:pt x="437" y="333"/>
                        </a:lnTo>
                        <a:lnTo>
                          <a:pt x="459" y="440"/>
                        </a:lnTo>
                        <a:lnTo>
                          <a:pt x="473" y="440"/>
                        </a:lnTo>
                        <a:lnTo>
                          <a:pt x="487" y="440"/>
                        </a:lnTo>
                        <a:lnTo>
                          <a:pt x="524" y="304"/>
                        </a:lnTo>
                        <a:lnTo>
                          <a:pt x="510" y="304"/>
                        </a:lnTo>
                        <a:lnTo>
                          <a:pt x="496" y="304"/>
                        </a:lnTo>
                        <a:lnTo>
                          <a:pt x="473" y="403"/>
                        </a:lnTo>
                        <a:lnTo>
                          <a:pt x="473" y="403"/>
                        </a:lnTo>
                        <a:lnTo>
                          <a:pt x="453" y="304"/>
                        </a:lnTo>
                        <a:lnTo>
                          <a:pt x="438" y="304"/>
                        </a:lnTo>
                        <a:lnTo>
                          <a:pt x="423" y="304"/>
                        </a:lnTo>
                        <a:lnTo>
                          <a:pt x="404" y="404"/>
                        </a:lnTo>
                        <a:lnTo>
                          <a:pt x="381" y="304"/>
                        </a:lnTo>
                        <a:lnTo>
                          <a:pt x="366" y="304"/>
                        </a:lnTo>
                        <a:lnTo>
                          <a:pt x="351" y="304"/>
                        </a:lnTo>
                        <a:lnTo>
                          <a:pt x="389" y="440"/>
                        </a:lnTo>
                        <a:lnTo>
                          <a:pt x="403" y="440"/>
                        </a:lnTo>
                        <a:close/>
                        <a:moveTo>
                          <a:pt x="340" y="428"/>
                        </a:moveTo>
                        <a:lnTo>
                          <a:pt x="340" y="416"/>
                        </a:lnTo>
                        <a:lnTo>
                          <a:pt x="265" y="416"/>
                        </a:lnTo>
                        <a:lnTo>
                          <a:pt x="265" y="381"/>
                        </a:lnTo>
                        <a:lnTo>
                          <a:pt x="331" y="381"/>
                        </a:lnTo>
                        <a:lnTo>
                          <a:pt x="331" y="369"/>
                        </a:lnTo>
                        <a:lnTo>
                          <a:pt x="331" y="357"/>
                        </a:lnTo>
                        <a:lnTo>
                          <a:pt x="265" y="357"/>
                        </a:lnTo>
                        <a:lnTo>
                          <a:pt x="265" y="328"/>
                        </a:lnTo>
                        <a:lnTo>
                          <a:pt x="336" y="328"/>
                        </a:lnTo>
                        <a:lnTo>
                          <a:pt x="336" y="316"/>
                        </a:lnTo>
                        <a:lnTo>
                          <a:pt x="336" y="304"/>
                        </a:lnTo>
                        <a:lnTo>
                          <a:pt x="236" y="304"/>
                        </a:lnTo>
                        <a:lnTo>
                          <a:pt x="236" y="440"/>
                        </a:lnTo>
                        <a:lnTo>
                          <a:pt x="340" y="440"/>
                        </a:lnTo>
                        <a:lnTo>
                          <a:pt x="340" y="428"/>
                        </a:lnTo>
                        <a:lnTo>
                          <a:pt x="340" y="428"/>
                        </a:lnTo>
                        <a:close/>
                        <a:moveTo>
                          <a:pt x="98" y="304"/>
                        </a:moveTo>
                        <a:lnTo>
                          <a:pt x="98" y="440"/>
                        </a:lnTo>
                        <a:lnTo>
                          <a:pt x="111" y="440"/>
                        </a:lnTo>
                        <a:lnTo>
                          <a:pt x="125" y="440"/>
                        </a:lnTo>
                        <a:lnTo>
                          <a:pt x="125" y="342"/>
                        </a:lnTo>
                        <a:lnTo>
                          <a:pt x="181" y="440"/>
                        </a:lnTo>
                        <a:lnTo>
                          <a:pt x="195" y="440"/>
                        </a:lnTo>
                        <a:lnTo>
                          <a:pt x="209" y="440"/>
                        </a:lnTo>
                        <a:lnTo>
                          <a:pt x="209" y="304"/>
                        </a:lnTo>
                        <a:lnTo>
                          <a:pt x="196" y="304"/>
                        </a:lnTo>
                        <a:lnTo>
                          <a:pt x="182" y="304"/>
                        </a:lnTo>
                        <a:lnTo>
                          <a:pt x="182" y="400"/>
                        </a:lnTo>
                        <a:lnTo>
                          <a:pt x="128" y="304"/>
                        </a:lnTo>
                        <a:lnTo>
                          <a:pt x="113" y="304"/>
                        </a:lnTo>
                        <a:lnTo>
                          <a:pt x="98" y="304"/>
                        </a:lnTo>
                        <a:close/>
                        <a:moveTo>
                          <a:pt x="834" y="0"/>
                        </a:moveTo>
                        <a:lnTo>
                          <a:pt x="834" y="555"/>
                        </a:lnTo>
                        <a:lnTo>
                          <a:pt x="743" y="555"/>
                        </a:lnTo>
                        <a:lnTo>
                          <a:pt x="743" y="643"/>
                        </a:lnTo>
                        <a:lnTo>
                          <a:pt x="551" y="643"/>
                        </a:lnTo>
                        <a:lnTo>
                          <a:pt x="420" y="774"/>
                        </a:lnTo>
                        <a:lnTo>
                          <a:pt x="420" y="772"/>
                        </a:lnTo>
                        <a:lnTo>
                          <a:pt x="329" y="862"/>
                        </a:lnTo>
                        <a:lnTo>
                          <a:pt x="329" y="643"/>
                        </a:lnTo>
                        <a:lnTo>
                          <a:pt x="0" y="643"/>
                        </a:lnTo>
                        <a:lnTo>
                          <a:pt x="0" y="88"/>
                        </a:lnTo>
                        <a:lnTo>
                          <a:pt x="91" y="88"/>
                        </a:lnTo>
                        <a:lnTo>
                          <a:pt x="91" y="0"/>
                        </a:lnTo>
                        <a:lnTo>
                          <a:pt x="834" y="0"/>
                        </a:lnTo>
                        <a:close/>
                        <a:moveTo>
                          <a:pt x="707" y="125"/>
                        </a:moveTo>
                        <a:lnTo>
                          <a:pt x="127" y="125"/>
                        </a:lnTo>
                        <a:lnTo>
                          <a:pt x="109" y="125"/>
                        </a:lnTo>
                        <a:lnTo>
                          <a:pt x="91" y="125"/>
                        </a:lnTo>
                        <a:lnTo>
                          <a:pt x="37" y="125"/>
                        </a:lnTo>
                        <a:lnTo>
                          <a:pt x="37" y="606"/>
                        </a:lnTo>
                        <a:lnTo>
                          <a:pt x="366" y="606"/>
                        </a:lnTo>
                        <a:lnTo>
                          <a:pt x="366" y="774"/>
                        </a:lnTo>
                        <a:lnTo>
                          <a:pt x="420" y="720"/>
                        </a:lnTo>
                        <a:lnTo>
                          <a:pt x="438" y="702"/>
                        </a:lnTo>
                        <a:lnTo>
                          <a:pt x="456" y="683"/>
                        </a:lnTo>
                        <a:lnTo>
                          <a:pt x="533" y="606"/>
                        </a:lnTo>
                        <a:lnTo>
                          <a:pt x="536" y="606"/>
                        </a:lnTo>
                        <a:lnTo>
                          <a:pt x="561" y="606"/>
                        </a:lnTo>
                        <a:lnTo>
                          <a:pt x="587" y="606"/>
                        </a:lnTo>
                        <a:lnTo>
                          <a:pt x="707" y="606"/>
                        </a:lnTo>
                        <a:lnTo>
                          <a:pt x="707" y="554"/>
                        </a:lnTo>
                        <a:lnTo>
                          <a:pt x="707" y="536"/>
                        </a:lnTo>
                        <a:lnTo>
                          <a:pt x="707" y="518"/>
                        </a:lnTo>
                        <a:lnTo>
                          <a:pt x="707" y="125"/>
                        </a:lnTo>
                        <a:lnTo>
                          <a:pt x="707" y="125"/>
                        </a:lnTo>
                        <a:close/>
                        <a:moveTo>
                          <a:pt x="798" y="37"/>
                        </a:moveTo>
                        <a:lnTo>
                          <a:pt x="127" y="37"/>
                        </a:lnTo>
                        <a:lnTo>
                          <a:pt x="127" y="88"/>
                        </a:lnTo>
                        <a:lnTo>
                          <a:pt x="743" y="88"/>
                        </a:lnTo>
                        <a:lnTo>
                          <a:pt x="743" y="518"/>
                        </a:lnTo>
                        <a:lnTo>
                          <a:pt x="798" y="518"/>
                        </a:lnTo>
                        <a:lnTo>
                          <a:pt x="798" y="37"/>
                        </a:lnTo>
                        <a:lnTo>
                          <a:pt x="798" y="37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sp>
            <p:nvSpPr>
              <p:cNvPr id="38" name="矩形 37"/>
              <p:cNvSpPr/>
              <p:nvPr/>
            </p:nvSpPr>
            <p:spPr>
              <a:xfrm>
                <a:off x="4709308" y="4042845"/>
                <a:ext cx="425845" cy="30817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25400" tIns="25400" rIns="25400" bIns="25400" anchor="ctr">
                <a:normAutofit fontScale="62500" lnSpcReduction="20000"/>
              </a:bodyPr>
              <a:lstStyle/>
              <a:p>
                <a:pPr algn="ctr"/>
                <a:r>
                  <a:rPr lang="en-US" altLang="zh-CN" sz="3200">
                    <a:solidFill>
                      <a:schemeClr val="bg1"/>
                    </a:solidFill>
                    <a:latin typeface="Impact" panose="020B0806030902050204" pitchFamily="34" charset="0"/>
                  </a:rPr>
                  <a:t>2</a:t>
                </a:r>
                <a:endPara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62635" y="1348045"/>
              <a:ext cx="3193827" cy="1152128"/>
              <a:chOff x="651103" y="1115577"/>
              <a:chExt cx="4176509" cy="1152128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651103" y="1115577"/>
                <a:ext cx="4176509" cy="728231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rgbClr val="333639"/>
                    </a:solidFill>
                  </a:rPr>
                  <a:t>此部分内容作为文字排版占位显示</a:t>
                </a:r>
                <a:br>
                  <a:rPr lang="zh-CN" altLang="en-US" sz="1400" b="1">
                    <a:solidFill>
                      <a:srgbClr val="333639"/>
                    </a:solidFill>
                  </a:rPr>
                </a:br>
                <a:r>
                  <a:rPr lang="zh-CN" altLang="en-US" sz="1400" b="1">
                    <a:solidFill>
                      <a:srgbClr val="333639"/>
                    </a:solidFill>
                  </a:rPr>
                  <a:t>（建议使用主题字体）</a:t>
                </a:r>
                <a:endParaRPr lang="zh-CN" altLang="en-US" sz="1400" b="1" dirty="0">
                  <a:solidFill>
                    <a:srgbClr val="333639"/>
                  </a:solidFill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651104" y="1843808"/>
                <a:ext cx="4176508" cy="423897"/>
              </a:xfrm>
              <a:prstGeom prst="rect">
                <a:avLst/>
              </a:prstGeom>
            </p:spPr>
            <p:txBody>
              <a:bodyPr wrap="square">
                <a:normAutofit lnSpcReduction="10000"/>
              </a:bodyPr>
              <a:lstStyle/>
              <a:p>
                <a:r>
                  <a:rPr lang="zh-CN" altLang="en-US" sz="1100"/>
                  <a:t>通常规则为在</a:t>
                </a:r>
                <a:r>
                  <a:rPr lang="en-US" altLang="zh-CN" sz="1100"/>
                  <a:t>PPT</a:t>
                </a:r>
                <a:r>
                  <a:rPr lang="zh-CN" altLang="en-US" sz="1100"/>
                  <a:t>文档下中英文各使用一种字体以保持全文档统一</a:t>
                </a:r>
                <a:endParaRPr lang="zh-CN" altLang="en-US" sz="1100" dirty="0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667082" y="2673131"/>
              <a:ext cx="3816424" cy="1365606"/>
              <a:chOff x="2925359" y="2673131"/>
              <a:chExt cx="3816424" cy="1365606"/>
            </a:xfrm>
          </p:grpSpPr>
          <p:sp>
            <p:nvSpPr>
              <p:cNvPr id="29" name="任意多边形: 形状 28"/>
              <p:cNvSpPr/>
              <p:nvPr/>
            </p:nvSpPr>
            <p:spPr>
              <a:xfrm>
                <a:off x="2925359" y="3106871"/>
                <a:ext cx="2277986" cy="931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8760" y="0"/>
                    </a:lnTo>
                    <a:lnTo>
                      <a:pt x="0" y="21600"/>
                    </a:lnTo>
                    <a:lnTo>
                      <a:pt x="13172" y="21600"/>
                    </a:lnTo>
                    <a:cubicBezTo>
                      <a:pt x="14174" y="18627"/>
                      <a:pt x="15207" y="15731"/>
                      <a:pt x="16266" y="12900"/>
                    </a:cubicBezTo>
                    <a:cubicBezTo>
                      <a:pt x="17950" y="8401"/>
                      <a:pt x="19728" y="4093"/>
                      <a:pt x="21600" y="0"/>
                    </a:cubicBezTo>
                    <a:close/>
                  </a:path>
                </a:pathLst>
              </a:custGeom>
              <a:solidFill>
                <a:schemeClr val="accent3">
                  <a:alpha val="93405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" name="任意多边形: 形状 29"/>
              <p:cNvSpPr/>
              <p:nvPr/>
            </p:nvSpPr>
            <p:spPr>
              <a:xfrm>
                <a:off x="4450261" y="2673131"/>
                <a:ext cx="2291522" cy="1240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865" y="21600"/>
                    </a:moveTo>
                    <a:cubicBezTo>
                      <a:pt x="15986" y="21600"/>
                      <a:pt x="16105" y="21513"/>
                      <a:pt x="16210" y="21347"/>
                    </a:cubicBezTo>
                    <a:lnTo>
                      <a:pt x="21600" y="10793"/>
                    </a:lnTo>
                    <a:lnTo>
                      <a:pt x="16208" y="237"/>
                    </a:lnTo>
                    <a:cubicBezTo>
                      <a:pt x="16110" y="83"/>
                      <a:pt x="15996" y="0"/>
                      <a:pt x="15880" y="0"/>
                    </a:cubicBezTo>
                    <a:cubicBezTo>
                      <a:pt x="15616" y="0"/>
                      <a:pt x="15391" y="416"/>
                      <a:pt x="15377" y="920"/>
                    </a:cubicBezTo>
                    <a:lnTo>
                      <a:pt x="15382" y="3373"/>
                    </a:lnTo>
                    <a:lnTo>
                      <a:pt x="10620" y="3373"/>
                    </a:lnTo>
                    <a:cubicBezTo>
                      <a:pt x="10261" y="3372"/>
                      <a:pt x="9818" y="3433"/>
                      <a:pt x="9416" y="3585"/>
                    </a:cubicBezTo>
                    <a:cubicBezTo>
                      <a:pt x="9014" y="3737"/>
                      <a:pt x="8652" y="3981"/>
                      <a:pt x="8455" y="4347"/>
                    </a:cubicBezTo>
                    <a:cubicBezTo>
                      <a:pt x="8387" y="4483"/>
                      <a:pt x="834" y="18287"/>
                      <a:pt x="517" y="19016"/>
                    </a:cubicBezTo>
                    <a:cubicBezTo>
                      <a:pt x="224" y="19690"/>
                      <a:pt x="48" y="20667"/>
                      <a:pt x="0" y="21293"/>
                    </a:cubicBezTo>
                    <a:cubicBezTo>
                      <a:pt x="181" y="20284"/>
                      <a:pt x="554" y="19528"/>
                      <a:pt x="1048" y="19024"/>
                    </a:cubicBezTo>
                    <a:cubicBezTo>
                      <a:pt x="1541" y="18521"/>
                      <a:pt x="2154" y="18269"/>
                      <a:pt x="2814" y="18269"/>
                    </a:cubicBezTo>
                    <a:lnTo>
                      <a:pt x="15383" y="18257"/>
                    </a:lnTo>
                    <a:lnTo>
                      <a:pt x="15377" y="20664"/>
                    </a:lnTo>
                    <a:cubicBezTo>
                      <a:pt x="15390" y="21192"/>
                      <a:pt x="15600" y="21600"/>
                      <a:pt x="15865" y="2160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596276" y="3132739"/>
                <a:ext cx="425845" cy="30817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25400" tIns="25400" rIns="25400" bIns="25400" anchor="ctr">
                <a:normAutofit fontScale="62500" lnSpcReduction="20000"/>
              </a:bodyPr>
              <a:lstStyle/>
              <a:p>
                <a:pPr algn="ctr"/>
                <a:r>
                  <a:rPr lang="en-US" altLang="zh-CN" sz="3200">
                    <a:solidFill>
                      <a:schemeClr val="bg1"/>
                    </a:solidFill>
                    <a:latin typeface="Impact" panose="020B0806030902050204" pitchFamily="34" charset="0"/>
                  </a:rPr>
                  <a:t>3</a:t>
                </a:r>
                <a:endPara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3678159" y="3187163"/>
                <a:ext cx="698894" cy="698894"/>
                <a:chOff x="3678159" y="3187163"/>
                <a:chExt cx="698894" cy="698894"/>
              </a:xfrm>
            </p:grpSpPr>
            <p:sp>
              <p:nvSpPr>
                <p:cNvPr id="33" name="椭圆 32"/>
                <p:cNvSpPr/>
                <p:nvPr/>
              </p:nvSpPr>
              <p:spPr>
                <a:xfrm flipH="1">
                  <a:off x="3678159" y="3187163"/>
                  <a:ext cx="698894" cy="698894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34" name="任意多边形: 形状 33"/>
                <p:cNvSpPr/>
                <p:nvPr/>
              </p:nvSpPr>
              <p:spPr bwMode="auto">
                <a:xfrm>
                  <a:off x="3808973" y="3337759"/>
                  <a:ext cx="404627" cy="404095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</p:grpSp>
        <p:grpSp>
          <p:nvGrpSpPr>
            <p:cNvPr id="7" name="组合 6"/>
            <p:cNvGrpSpPr/>
            <p:nvPr/>
          </p:nvGrpSpPr>
          <p:grpSpPr>
            <a:xfrm>
              <a:off x="4570814" y="1762196"/>
              <a:ext cx="3816424" cy="1365606"/>
              <a:chOff x="3821471" y="1769816"/>
              <a:chExt cx="3816424" cy="1365606"/>
            </a:xfrm>
          </p:grpSpPr>
          <p:sp>
            <p:nvSpPr>
              <p:cNvPr id="23" name="任意多边形: 形状 22"/>
              <p:cNvSpPr/>
              <p:nvPr/>
            </p:nvSpPr>
            <p:spPr>
              <a:xfrm>
                <a:off x="3821471" y="2203556"/>
                <a:ext cx="2277986" cy="931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8760" y="0"/>
                    </a:lnTo>
                    <a:lnTo>
                      <a:pt x="0" y="21600"/>
                    </a:lnTo>
                    <a:lnTo>
                      <a:pt x="13172" y="21600"/>
                    </a:lnTo>
                    <a:cubicBezTo>
                      <a:pt x="14174" y="18627"/>
                      <a:pt x="15207" y="15731"/>
                      <a:pt x="16266" y="12900"/>
                    </a:cubicBezTo>
                    <a:cubicBezTo>
                      <a:pt x="17950" y="8401"/>
                      <a:pt x="19728" y="4093"/>
                      <a:pt x="21600" y="0"/>
                    </a:cubicBezTo>
                    <a:close/>
                  </a:path>
                </a:pathLst>
              </a:custGeom>
              <a:solidFill>
                <a:schemeClr val="accent4">
                  <a:alpha val="93405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任意多边形: 形状 23"/>
              <p:cNvSpPr/>
              <p:nvPr/>
            </p:nvSpPr>
            <p:spPr>
              <a:xfrm>
                <a:off x="5346373" y="1769816"/>
                <a:ext cx="2291522" cy="1240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865" y="21600"/>
                    </a:moveTo>
                    <a:cubicBezTo>
                      <a:pt x="15986" y="21600"/>
                      <a:pt x="16105" y="21513"/>
                      <a:pt x="16210" y="21347"/>
                    </a:cubicBezTo>
                    <a:lnTo>
                      <a:pt x="21600" y="10793"/>
                    </a:lnTo>
                    <a:lnTo>
                      <a:pt x="16208" y="237"/>
                    </a:lnTo>
                    <a:cubicBezTo>
                      <a:pt x="16110" y="83"/>
                      <a:pt x="15996" y="0"/>
                      <a:pt x="15880" y="0"/>
                    </a:cubicBezTo>
                    <a:cubicBezTo>
                      <a:pt x="15616" y="0"/>
                      <a:pt x="15391" y="416"/>
                      <a:pt x="15377" y="920"/>
                    </a:cubicBezTo>
                    <a:lnTo>
                      <a:pt x="15382" y="3373"/>
                    </a:lnTo>
                    <a:lnTo>
                      <a:pt x="10620" y="3373"/>
                    </a:lnTo>
                    <a:cubicBezTo>
                      <a:pt x="10261" y="3372"/>
                      <a:pt x="9818" y="3433"/>
                      <a:pt x="9416" y="3585"/>
                    </a:cubicBezTo>
                    <a:cubicBezTo>
                      <a:pt x="9014" y="3737"/>
                      <a:pt x="8652" y="3981"/>
                      <a:pt x="8455" y="4347"/>
                    </a:cubicBezTo>
                    <a:cubicBezTo>
                      <a:pt x="8387" y="4483"/>
                      <a:pt x="834" y="18287"/>
                      <a:pt x="517" y="19016"/>
                    </a:cubicBezTo>
                    <a:cubicBezTo>
                      <a:pt x="224" y="19690"/>
                      <a:pt x="48" y="20667"/>
                      <a:pt x="0" y="21293"/>
                    </a:cubicBezTo>
                    <a:cubicBezTo>
                      <a:pt x="181" y="20284"/>
                      <a:pt x="554" y="19528"/>
                      <a:pt x="1048" y="19024"/>
                    </a:cubicBezTo>
                    <a:cubicBezTo>
                      <a:pt x="1541" y="18521"/>
                      <a:pt x="2154" y="18269"/>
                      <a:pt x="2814" y="18269"/>
                    </a:cubicBezTo>
                    <a:lnTo>
                      <a:pt x="15383" y="18257"/>
                    </a:lnTo>
                    <a:lnTo>
                      <a:pt x="15377" y="20664"/>
                    </a:lnTo>
                    <a:cubicBezTo>
                      <a:pt x="15390" y="21192"/>
                      <a:pt x="15600" y="21600"/>
                      <a:pt x="15865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6492388" y="2229424"/>
                <a:ext cx="425845" cy="30817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lIns="25400" tIns="25400" rIns="25400" bIns="25400" anchor="ctr">
                <a:normAutofit fontScale="62500" lnSpcReduction="20000"/>
              </a:bodyPr>
              <a:lstStyle/>
              <a:p>
                <a:pPr algn="ctr"/>
                <a:r>
                  <a:rPr lang="en-US" altLang="zh-CN" sz="3200">
                    <a:solidFill>
                      <a:schemeClr val="bg1"/>
                    </a:solidFill>
                    <a:latin typeface="Impact" panose="020B0806030902050204" pitchFamily="34" charset="0"/>
                  </a:rPr>
                  <a:t>4</a:t>
                </a:r>
                <a:endPara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4574271" y="2283848"/>
                <a:ext cx="698894" cy="698894"/>
                <a:chOff x="4574271" y="2283848"/>
                <a:chExt cx="698894" cy="698894"/>
              </a:xfrm>
            </p:grpSpPr>
            <p:sp>
              <p:nvSpPr>
                <p:cNvPr id="27" name="椭圆 26"/>
                <p:cNvSpPr/>
                <p:nvPr/>
              </p:nvSpPr>
              <p:spPr>
                <a:xfrm flipH="1">
                  <a:off x="4574271" y="2283848"/>
                  <a:ext cx="698894" cy="698894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 bwMode="auto">
                <a:xfrm>
                  <a:off x="4719916" y="2429427"/>
                  <a:ext cx="404627" cy="404377"/>
                </a:xfrm>
                <a:custGeom>
                  <a:avLst/>
                  <a:gdLst>
                    <a:gd name="connsiteX0" fmla="*/ 482620 w 607097"/>
                    <a:gd name="connsiteY0" fmla="*/ 381169 h 606722"/>
                    <a:gd name="connsiteX1" fmla="*/ 496768 w 607097"/>
                    <a:gd name="connsiteY1" fmla="*/ 381169 h 606722"/>
                    <a:gd name="connsiteX2" fmla="*/ 510916 w 607097"/>
                    <a:gd name="connsiteY2" fmla="*/ 395381 h 606722"/>
                    <a:gd name="connsiteX3" fmla="*/ 510916 w 607097"/>
                    <a:gd name="connsiteY3" fmla="*/ 409505 h 606722"/>
                    <a:gd name="connsiteX4" fmla="*/ 503887 w 607097"/>
                    <a:gd name="connsiteY4" fmla="*/ 412525 h 606722"/>
                    <a:gd name="connsiteX5" fmla="*/ 496768 w 607097"/>
                    <a:gd name="connsiteY5" fmla="*/ 409505 h 606722"/>
                    <a:gd name="connsiteX6" fmla="*/ 482620 w 607097"/>
                    <a:gd name="connsiteY6" fmla="*/ 395381 h 606722"/>
                    <a:gd name="connsiteX7" fmla="*/ 482620 w 607097"/>
                    <a:gd name="connsiteY7" fmla="*/ 381169 h 606722"/>
                    <a:gd name="connsiteX8" fmla="*/ 546398 w 607097"/>
                    <a:gd name="connsiteY8" fmla="*/ 242745 h 606722"/>
                    <a:gd name="connsiteX9" fmla="*/ 566606 w 607097"/>
                    <a:gd name="connsiteY9" fmla="*/ 242745 h 606722"/>
                    <a:gd name="connsiteX10" fmla="*/ 576754 w 607097"/>
                    <a:gd name="connsiteY10" fmla="*/ 252756 h 606722"/>
                    <a:gd name="connsiteX11" fmla="*/ 566606 w 607097"/>
                    <a:gd name="connsiteY11" fmla="*/ 262856 h 606722"/>
                    <a:gd name="connsiteX12" fmla="*/ 546398 w 607097"/>
                    <a:gd name="connsiteY12" fmla="*/ 262856 h 606722"/>
                    <a:gd name="connsiteX13" fmla="*/ 536249 w 607097"/>
                    <a:gd name="connsiteY13" fmla="*/ 252756 h 606722"/>
                    <a:gd name="connsiteX14" fmla="*/ 546398 w 607097"/>
                    <a:gd name="connsiteY14" fmla="*/ 242745 h 606722"/>
                    <a:gd name="connsiteX15" fmla="*/ 353968 w 607097"/>
                    <a:gd name="connsiteY15" fmla="*/ 101120 h 606722"/>
                    <a:gd name="connsiteX16" fmla="*/ 364118 w 607097"/>
                    <a:gd name="connsiteY16" fmla="*/ 111251 h 606722"/>
                    <a:gd name="connsiteX17" fmla="*/ 364118 w 607097"/>
                    <a:gd name="connsiteY17" fmla="*/ 242683 h 606722"/>
                    <a:gd name="connsiteX18" fmla="*/ 424838 w 607097"/>
                    <a:gd name="connsiteY18" fmla="*/ 242683 h 606722"/>
                    <a:gd name="connsiteX19" fmla="*/ 434988 w 607097"/>
                    <a:gd name="connsiteY19" fmla="*/ 252725 h 606722"/>
                    <a:gd name="connsiteX20" fmla="*/ 424838 w 607097"/>
                    <a:gd name="connsiteY20" fmla="*/ 262856 h 606722"/>
                    <a:gd name="connsiteX21" fmla="*/ 353968 w 607097"/>
                    <a:gd name="connsiteY21" fmla="*/ 262856 h 606722"/>
                    <a:gd name="connsiteX22" fmla="*/ 343818 w 607097"/>
                    <a:gd name="connsiteY22" fmla="*/ 252725 h 606722"/>
                    <a:gd name="connsiteX23" fmla="*/ 343818 w 607097"/>
                    <a:gd name="connsiteY23" fmla="*/ 111251 h 606722"/>
                    <a:gd name="connsiteX24" fmla="*/ 353968 w 607097"/>
                    <a:gd name="connsiteY24" fmla="*/ 101120 h 606722"/>
                    <a:gd name="connsiteX25" fmla="*/ 496768 w 607097"/>
                    <a:gd name="connsiteY25" fmla="*/ 96101 h 606722"/>
                    <a:gd name="connsiteX26" fmla="*/ 510916 w 607097"/>
                    <a:gd name="connsiteY26" fmla="*/ 96101 h 606722"/>
                    <a:gd name="connsiteX27" fmla="*/ 510916 w 607097"/>
                    <a:gd name="connsiteY27" fmla="*/ 110217 h 606722"/>
                    <a:gd name="connsiteX28" fmla="*/ 496768 w 607097"/>
                    <a:gd name="connsiteY28" fmla="*/ 124334 h 606722"/>
                    <a:gd name="connsiteX29" fmla="*/ 489650 w 607097"/>
                    <a:gd name="connsiteY29" fmla="*/ 127441 h 606722"/>
                    <a:gd name="connsiteX30" fmla="*/ 482620 w 607097"/>
                    <a:gd name="connsiteY30" fmla="*/ 124334 h 606722"/>
                    <a:gd name="connsiteX31" fmla="*/ 482620 w 607097"/>
                    <a:gd name="connsiteY31" fmla="*/ 110217 h 606722"/>
                    <a:gd name="connsiteX32" fmla="*/ 196955 w 607097"/>
                    <a:gd name="connsiteY32" fmla="*/ 96101 h 606722"/>
                    <a:gd name="connsiteX33" fmla="*/ 211110 w 607097"/>
                    <a:gd name="connsiteY33" fmla="*/ 96101 h 606722"/>
                    <a:gd name="connsiteX34" fmla="*/ 225355 w 607097"/>
                    <a:gd name="connsiteY34" fmla="*/ 110217 h 606722"/>
                    <a:gd name="connsiteX35" fmla="*/ 225355 w 607097"/>
                    <a:gd name="connsiteY35" fmla="*/ 124334 h 606722"/>
                    <a:gd name="connsiteX36" fmla="*/ 218233 w 607097"/>
                    <a:gd name="connsiteY36" fmla="*/ 127441 h 606722"/>
                    <a:gd name="connsiteX37" fmla="*/ 211110 w 607097"/>
                    <a:gd name="connsiteY37" fmla="*/ 124334 h 606722"/>
                    <a:gd name="connsiteX38" fmla="*/ 196955 w 607097"/>
                    <a:gd name="connsiteY38" fmla="*/ 110217 h 606722"/>
                    <a:gd name="connsiteX39" fmla="*/ 196955 w 607097"/>
                    <a:gd name="connsiteY39" fmla="*/ 96101 h 606722"/>
                    <a:gd name="connsiteX40" fmla="*/ 103963 w 607097"/>
                    <a:gd name="connsiteY40" fmla="*/ 81761 h 606722"/>
                    <a:gd name="connsiteX41" fmla="*/ 87598 w 607097"/>
                    <a:gd name="connsiteY41" fmla="*/ 90026 h 606722"/>
                    <a:gd name="connsiteX42" fmla="*/ 62322 w 607097"/>
                    <a:gd name="connsiteY42" fmla="*/ 115266 h 606722"/>
                    <a:gd name="connsiteX43" fmla="*/ 34998 w 607097"/>
                    <a:gd name="connsiteY43" fmla="*/ 265902 h 606722"/>
                    <a:gd name="connsiteX44" fmla="*/ 75494 w 607097"/>
                    <a:gd name="connsiteY44" fmla="*/ 322602 h 606722"/>
                    <a:gd name="connsiteX45" fmla="*/ 283044 w 607097"/>
                    <a:gd name="connsiteY45" fmla="*/ 530826 h 606722"/>
                    <a:gd name="connsiteX46" fmla="*/ 327634 w 607097"/>
                    <a:gd name="connsiteY46" fmla="*/ 565219 h 606722"/>
                    <a:gd name="connsiteX47" fmla="*/ 490684 w 607097"/>
                    <a:gd name="connsiteY47" fmla="*/ 545046 h 606722"/>
                    <a:gd name="connsiteX48" fmla="*/ 515960 w 607097"/>
                    <a:gd name="connsiteY48" fmla="*/ 519717 h 606722"/>
                    <a:gd name="connsiteX49" fmla="*/ 521033 w 607097"/>
                    <a:gd name="connsiteY49" fmla="*/ 485324 h 606722"/>
                    <a:gd name="connsiteX50" fmla="*/ 434969 w 607097"/>
                    <a:gd name="connsiteY50" fmla="*/ 411561 h 606722"/>
                    <a:gd name="connsiteX51" fmla="*/ 414321 w 607097"/>
                    <a:gd name="connsiteY51" fmla="*/ 406318 h 606722"/>
                    <a:gd name="connsiteX52" fmla="*/ 413698 w 607097"/>
                    <a:gd name="connsiteY52" fmla="*/ 406496 h 606722"/>
                    <a:gd name="connsiteX53" fmla="*/ 405599 w 607097"/>
                    <a:gd name="connsiteY53" fmla="*/ 413605 h 606722"/>
                    <a:gd name="connsiteX54" fmla="*/ 404620 w 607097"/>
                    <a:gd name="connsiteY54" fmla="*/ 414583 h 606722"/>
                    <a:gd name="connsiteX55" fmla="*/ 373202 w 607097"/>
                    <a:gd name="connsiteY55" fmla="*/ 447910 h 606722"/>
                    <a:gd name="connsiteX56" fmla="*/ 349528 w 607097"/>
                    <a:gd name="connsiteY56" fmla="*/ 459552 h 606722"/>
                    <a:gd name="connsiteX57" fmla="*/ 405599 w 607097"/>
                    <a:gd name="connsiteY57" fmla="*/ 475282 h 606722"/>
                    <a:gd name="connsiteX58" fmla="*/ 414677 w 607097"/>
                    <a:gd name="connsiteY58" fmla="*/ 486391 h 606722"/>
                    <a:gd name="connsiteX59" fmla="*/ 404620 w 607097"/>
                    <a:gd name="connsiteY59" fmla="*/ 495456 h 606722"/>
                    <a:gd name="connsiteX60" fmla="*/ 403552 w 607097"/>
                    <a:gd name="connsiteY60" fmla="*/ 495456 h 606722"/>
                    <a:gd name="connsiteX61" fmla="*/ 287138 w 607097"/>
                    <a:gd name="connsiteY61" fmla="*/ 441866 h 606722"/>
                    <a:gd name="connsiteX62" fmla="*/ 286426 w 607097"/>
                    <a:gd name="connsiteY62" fmla="*/ 441067 h 606722"/>
                    <a:gd name="connsiteX63" fmla="*/ 284112 w 607097"/>
                    <a:gd name="connsiteY63" fmla="*/ 438845 h 606722"/>
                    <a:gd name="connsiteX64" fmla="*/ 176777 w 607097"/>
                    <a:gd name="connsiteY64" fmla="*/ 331666 h 606722"/>
                    <a:gd name="connsiteX65" fmla="*/ 111895 w 607097"/>
                    <a:gd name="connsiteY65" fmla="*/ 213379 h 606722"/>
                    <a:gd name="connsiteX66" fmla="*/ 121062 w 607097"/>
                    <a:gd name="connsiteY66" fmla="*/ 202270 h 606722"/>
                    <a:gd name="connsiteX67" fmla="*/ 132188 w 607097"/>
                    <a:gd name="connsiteY67" fmla="*/ 211335 h 606722"/>
                    <a:gd name="connsiteX68" fmla="*/ 146428 w 607097"/>
                    <a:gd name="connsiteY68" fmla="*/ 259325 h 606722"/>
                    <a:gd name="connsiteX69" fmla="*/ 158532 w 607097"/>
                    <a:gd name="connsiteY69" fmla="*/ 233553 h 606722"/>
                    <a:gd name="connsiteX70" fmla="*/ 191907 w 607097"/>
                    <a:gd name="connsiteY70" fmla="*/ 202270 h 606722"/>
                    <a:gd name="connsiteX71" fmla="*/ 192975 w 607097"/>
                    <a:gd name="connsiteY71" fmla="*/ 201204 h 606722"/>
                    <a:gd name="connsiteX72" fmla="*/ 200006 w 607097"/>
                    <a:gd name="connsiteY72" fmla="*/ 193117 h 606722"/>
                    <a:gd name="connsiteX73" fmla="*/ 194933 w 607097"/>
                    <a:gd name="connsiteY73" fmla="*/ 170899 h 606722"/>
                    <a:gd name="connsiteX74" fmla="*/ 121062 w 607097"/>
                    <a:gd name="connsiteY74" fmla="*/ 84961 h 606722"/>
                    <a:gd name="connsiteX75" fmla="*/ 103963 w 607097"/>
                    <a:gd name="connsiteY75" fmla="*/ 81761 h 606722"/>
                    <a:gd name="connsiteX76" fmla="*/ 353980 w 607097"/>
                    <a:gd name="connsiteY76" fmla="*/ 30273 h 606722"/>
                    <a:gd name="connsiteX77" fmla="*/ 364141 w 607097"/>
                    <a:gd name="connsiteY77" fmla="*/ 40422 h 606722"/>
                    <a:gd name="connsiteX78" fmla="*/ 364141 w 607097"/>
                    <a:gd name="connsiteY78" fmla="*/ 60719 h 606722"/>
                    <a:gd name="connsiteX79" fmla="*/ 353980 w 607097"/>
                    <a:gd name="connsiteY79" fmla="*/ 70778 h 606722"/>
                    <a:gd name="connsiteX80" fmla="*/ 343818 w 607097"/>
                    <a:gd name="connsiteY80" fmla="*/ 60719 h 606722"/>
                    <a:gd name="connsiteX81" fmla="*/ 343818 w 607097"/>
                    <a:gd name="connsiteY81" fmla="*/ 40422 h 606722"/>
                    <a:gd name="connsiteX82" fmla="*/ 353980 w 607097"/>
                    <a:gd name="connsiteY82" fmla="*/ 30273 h 606722"/>
                    <a:gd name="connsiteX83" fmla="*/ 353978 w 607097"/>
                    <a:gd name="connsiteY83" fmla="*/ 20263 h 606722"/>
                    <a:gd name="connsiteX84" fmla="*/ 174819 w 607097"/>
                    <a:gd name="connsiteY84" fmla="*/ 104957 h 606722"/>
                    <a:gd name="connsiteX85" fmla="*/ 214246 w 607097"/>
                    <a:gd name="connsiteY85" fmla="*/ 160768 h 606722"/>
                    <a:gd name="connsiteX86" fmla="*/ 221278 w 607097"/>
                    <a:gd name="connsiteY86" fmla="*/ 198182 h 606722"/>
                    <a:gd name="connsiteX87" fmla="*/ 215938 w 607097"/>
                    <a:gd name="connsiteY87" fmla="*/ 209025 h 606722"/>
                    <a:gd name="connsiteX88" fmla="*/ 210152 w 607097"/>
                    <a:gd name="connsiteY88" fmla="*/ 215157 h 606722"/>
                    <a:gd name="connsiteX89" fmla="*/ 206147 w 607097"/>
                    <a:gd name="connsiteY89" fmla="*/ 218445 h 606722"/>
                    <a:gd name="connsiteX90" fmla="*/ 176777 w 607097"/>
                    <a:gd name="connsiteY90" fmla="*/ 244662 h 606722"/>
                    <a:gd name="connsiteX91" fmla="*/ 182829 w 607097"/>
                    <a:gd name="connsiteY91" fmla="*/ 308382 h 606722"/>
                    <a:gd name="connsiteX92" fmla="*/ 189504 w 607097"/>
                    <a:gd name="connsiteY92" fmla="*/ 315136 h 606722"/>
                    <a:gd name="connsiteX93" fmla="*/ 189949 w 607097"/>
                    <a:gd name="connsiteY93" fmla="*/ 315492 h 606722"/>
                    <a:gd name="connsiteX94" fmla="*/ 191640 w 607097"/>
                    <a:gd name="connsiteY94" fmla="*/ 317269 h 606722"/>
                    <a:gd name="connsiteX95" fmla="*/ 298263 w 607097"/>
                    <a:gd name="connsiteY95" fmla="*/ 424714 h 606722"/>
                    <a:gd name="connsiteX96" fmla="*/ 362077 w 607097"/>
                    <a:gd name="connsiteY96" fmla="*/ 430758 h 606722"/>
                    <a:gd name="connsiteX97" fmla="*/ 388422 w 607097"/>
                    <a:gd name="connsiteY97" fmla="*/ 401430 h 606722"/>
                    <a:gd name="connsiteX98" fmla="*/ 408625 w 607097"/>
                    <a:gd name="connsiteY98" fmla="*/ 386233 h 606722"/>
                    <a:gd name="connsiteX99" fmla="*/ 419661 w 607097"/>
                    <a:gd name="connsiteY99" fmla="*/ 384900 h 606722"/>
                    <a:gd name="connsiteX100" fmla="*/ 446094 w 607097"/>
                    <a:gd name="connsiteY100" fmla="*/ 392365 h 606722"/>
                    <a:gd name="connsiteX101" fmla="*/ 501987 w 607097"/>
                    <a:gd name="connsiteY101" fmla="*/ 431646 h 606722"/>
                    <a:gd name="connsiteX102" fmla="*/ 586894 w 607097"/>
                    <a:gd name="connsiteY102" fmla="*/ 252749 h 606722"/>
                    <a:gd name="connsiteX103" fmla="*/ 353978 w 607097"/>
                    <a:gd name="connsiteY103" fmla="*/ 20263 h 606722"/>
                    <a:gd name="connsiteX104" fmla="*/ 353978 w 607097"/>
                    <a:gd name="connsiteY104" fmla="*/ 0 h 606722"/>
                    <a:gd name="connsiteX105" fmla="*/ 607097 w 607097"/>
                    <a:gd name="connsiteY105" fmla="*/ 252749 h 606722"/>
                    <a:gd name="connsiteX106" fmla="*/ 517384 w 607097"/>
                    <a:gd name="connsiteY106" fmla="*/ 445421 h 606722"/>
                    <a:gd name="connsiteX107" fmla="*/ 540257 w 607097"/>
                    <a:gd name="connsiteY107" fmla="*/ 474215 h 606722"/>
                    <a:gd name="connsiteX108" fmla="*/ 531179 w 607097"/>
                    <a:gd name="connsiteY108" fmla="*/ 532870 h 606722"/>
                    <a:gd name="connsiteX109" fmla="*/ 505814 w 607097"/>
                    <a:gd name="connsiteY109" fmla="*/ 559176 h 606722"/>
                    <a:gd name="connsiteX110" fmla="*/ 401505 w 607097"/>
                    <a:gd name="connsiteY110" fmla="*/ 606722 h 606722"/>
                    <a:gd name="connsiteX111" fmla="*/ 318556 w 607097"/>
                    <a:gd name="connsiteY111" fmla="*/ 582460 h 606722"/>
                    <a:gd name="connsiteX112" fmla="*/ 268893 w 607097"/>
                    <a:gd name="connsiteY112" fmla="*/ 543979 h 606722"/>
                    <a:gd name="connsiteX113" fmla="*/ 61343 w 607097"/>
                    <a:gd name="connsiteY113" fmla="*/ 336732 h 606722"/>
                    <a:gd name="connsiteX114" fmla="*/ 16753 w 607097"/>
                    <a:gd name="connsiteY114" fmla="*/ 275056 h 606722"/>
                    <a:gd name="connsiteX115" fmla="*/ 48171 w 607097"/>
                    <a:gd name="connsiteY115" fmla="*/ 101135 h 606722"/>
                    <a:gd name="connsiteX116" fmla="*/ 73447 w 607097"/>
                    <a:gd name="connsiteY116" fmla="*/ 75807 h 606722"/>
                    <a:gd name="connsiteX117" fmla="*/ 132188 w 607097"/>
                    <a:gd name="connsiteY117" fmla="*/ 66742 h 606722"/>
                    <a:gd name="connsiteX118" fmla="*/ 160757 w 607097"/>
                    <a:gd name="connsiteY118" fmla="*/ 89315 h 606722"/>
                    <a:gd name="connsiteX119" fmla="*/ 353978 w 607097"/>
                    <a:gd name="connsiteY119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607097" h="606722">
                      <a:moveTo>
                        <a:pt x="482620" y="381169"/>
                      </a:moveTo>
                      <a:cubicBezTo>
                        <a:pt x="486624" y="377172"/>
                        <a:pt x="492675" y="377172"/>
                        <a:pt x="496768" y="381169"/>
                      </a:cubicBezTo>
                      <a:lnTo>
                        <a:pt x="510916" y="395381"/>
                      </a:lnTo>
                      <a:cubicBezTo>
                        <a:pt x="515009" y="399379"/>
                        <a:pt x="515009" y="405419"/>
                        <a:pt x="510916" y="409505"/>
                      </a:cubicBezTo>
                      <a:cubicBezTo>
                        <a:pt x="509937" y="412525"/>
                        <a:pt x="506912" y="412525"/>
                        <a:pt x="503887" y="412525"/>
                      </a:cubicBezTo>
                      <a:cubicBezTo>
                        <a:pt x="500861" y="412525"/>
                        <a:pt x="498815" y="411548"/>
                        <a:pt x="496768" y="409505"/>
                      </a:cubicBezTo>
                      <a:lnTo>
                        <a:pt x="482620" y="395381"/>
                      </a:lnTo>
                      <a:cubicBezTo>
                        <a:pt x="478527" y="391295"/>
                        <a:pt x="478527" y="385255"/>
                        <a:pt x="482620" y="381169"/>
                      </a:cubicBezTo>
                      <a:close/>
                      <a:moveTo>
                        <a:pt x="546398" y="242745"/>
                      </a:moveTo>
                      <a:lnTo>
                        <a:pt x="566606" y="242745"/>
                      </a:lnTo>
                      <a:cubicBezTo>
                        <a:pt x="572659" y="242745"/>
                        <a:pt x="576754" y="246732"/>
                        <a:pt x="576754" y="252756"/>
                      </a:cubicBezTo>
                      <a:cubicBezTo>
                        <a:pt x="576754" y="258869"/>
                        <a:pt x="572659" y="262856"/>
                        <a:pt x="566606" y="262856"/>
                      </a:cubicBezTo>
                      <a:lnTo>
                        <a:pt x="546398" y="262856"/>
                      </a:lnTo>
                      <a:cubicBezTo>
                        <a:pt x="540255" y="262856"/>
                        <a:pt x="536249" y="258869"/>
                        <a:pt x="536249" y="252756"/>
                      </a:cubicBezTo>
                      <a:cubicBezTo>
                        <a:pt x="536249" y="246732"/>
                        <a:pt x="540255" y="242745"/>
                        <a:pt x="546398" y="242745"/>
                      </a:cubicBezTo>
                      <a:close/>
                      <a:moveTo>
                        <a:pt x="353968" y="101120"/>
                      </a:moveTo>
                      <a:cubicBezTo>
                        <a:pt x="360022" y="101120"/>
                        <a:pt x="364118" y="105119"/>
                        <a:pt x="364118" y="111251"/>
                      </a:cubicBezTo>
                      <a:lnTo>
                        <a:pt x="364118" y="242683"/>
                      </a:lnTo>
                      <a:lnTo>
                        <a:pt x="424838" y="242683"/>
                      </a:lnTo>
                      <a:cubicBezTo>
                        <a:pt x="430893" y="242683"/>
                        <a:pt x="434988" y="246682"/>
                        <a:pt x="434988" y="252725"/>
                      </a:cubicBezTo>
                      <a:cubicBezTo>
                        <a:pt x="434988" y="258857"/>
                        <a:pt x="430893" y="262856"/>
                        <a:pt x="424838" y="262856"/>
                      </a:cubicBezTo>
                      <a:lnTo>
                        <a:pt x="353968" y="262856"/>
                      </a:lnTo>
                      <a:cubicBezTo>
                        <a:pt x="347825" y="262856"/>
                        <a:pt x="343818" y="258857"/>
                        <a:pt x="343818" y="252725"/>
                      </a:cubicBezTo>
                      <a:lnTo>
                        <a:pt x="343818" y="111251"/>
                      </a:lnTo>
                      <a:cubicBezTo>
                        <a:pt x="343818" y="105119"/>
                        <a:pt x="347825" y="101120"/>
                        <a:pt x="353968" y="101120"/>
                      </a:cubicBezTo>
                      <a:close/>
                      <a:moveTo>
                        <a:pt x="496768" y="96101"/>
                      </a:moveTo>
                      <a:cubicBezTo>
                        <a:pt x="500861" y="92017"/>
                        <a:pt x="506912" y="92017"/>
                        <a:pt x="510916" y="96101"/>
                      </a:cubicBezTo>
                      <a:cubicBezTo>
                        <a:pt x="515009" y="100096"/>
                        <a:pt x="515009" y="106222"/>
                        <a:pt x="510916" y="110217"/>
                      </a:cubicBezTo>
                      <a:lnTo>
                        <a:pt x="496768" y="124334"/>
                      </a:lnTo>
                      <a:cubicBezTo>
                        <a:pt x="494722" y="126376"/>
                        <a:pt x="492675" y="127441"/>
                        <a:pt x="489650" y="127441"/>
                      </a:cubicBezTo>
                      <a:cubicBezTo>
                        <a:pt x="486624" y="127441"/>
                        <a:pt x="484578" y="126376"/>
                        <a:pt x="482620" y="124334"/>
                      </a:cubicBezTo>
                      <a:cubicBezTo>
                        <a:pt x="478527" y="120338"/>
                        <a:pt x="478527" y="114301"/>
                        <a:pt x="482620" y="110217"/>
                      </a:cubicBezTo>
                      <a:close/>
                      <a:moveTo>
                        <a:pt x="196955" y="96101"/>
                      </a:moveTo>
                      <a:cubicBezTo>
                        <a:pt x="201050" y="92017"/>
                        <a:pt x="207104" y="92017"/>
                        <a:pt x="211110" y="96101"/>
                      </a:cubicBezTo>
                      <a:lnTo>
                        <a:pt x="225355" y="110217"/>
                      </a:lnTo>
                      <a:cubicBezTo>
                        <a:pt x="229361" y="114301"/>
                        <a:pt x="229361" y="120338"/>
                        <a:pt x="225355" y="124334"/>
                      </a:cubicBezTo>
                      <a:cubicBezTo>
                        <a:pt x="223307" y="126376"/>
                        <a:pt x="220280" y="127441"/>
                        <a:pt x="218233" y="127441"/>
                      </a:cubicBezTo>
                      <a:cubicBezTo>
                        <a:pt x="215206" y="127441"/>
                        <a:pt x="213158" y="126376"/>
                        <a:pt x="211110" y="124334"/>
                      </a:cubicBezTo>
                      <a:lnTo>
                        <a:pt x="196955" y="110217"/>
                      </a:lnTo>
                      <a:cubicBezTo>
                        <a:pt x="192949" y="106222"/>
                        <a:pt x="192949" y="100096"/>
                        <a:pt x="196955" y="96101"/>
                      </a:cubicBezTo>
                      <a:close/>
                      <a:moveTo>
                        <a:pt x="103963" y="81761"/>
                      </a:moveTo>
                      <a:cubicBezTo>
                        <a:pt x="98011" y="82650"/>
                        <a:pt x="92182" y="85449"/>
                        <a:pt x="87598" y="90026"/>
                      </a:cubicBezTo>
                      <a:lnTo>
                        <a:pt x="62322" y="115266"/>
                      </a:lnTo>
                      <a:cubicBezTo>
                        <a:pt x="17732" y="159790"/>
                        <a:pt x="8654" y="209291"/>
                        <a:pt x="34998" y="265902"/>
                      </a:cubicBezTo>
                      <a:cubicBezTo>
                        <a:pt x="44077" y="285187"/>
                        <a:pt x="57249" y="304383"/>
                        <a:pt x="75494" y="322602"/>
                      </a:cubicBezTo>
                      <a:lnTo>
                        <a:pt x="283044" y="530826"/>
                      </a:lnTo>
                      <a:cubicBezTo>
                        <a:pt x="297284" y="545046"/>
                        <a:pt x="312415" y="557132"/>
                        <a:pt x="327634" y="565219"/>
                      </a:cubicBezTo>
                      <a:cubicBezTo>
                        <a:pt x="389401" y="599612"/>
                        <a:pt x="443068" y="592503"/>
                        <a:pt x="490684" y="545046"/>
                      </a:cubicBezTo>
                      <a:lnTo>
                        <a:pt x="515960" y="519717"/>
                      </a:lnTo>
                      <a:cubicBezTo>
                        <a:pt x="525127" y="510653"/>
                        <a:pt x="527085" y="496433"/>
                        <a:pt x="521033" y="485324"/>
                      </a:cubicBezTo>
                      <a:cubicBezTo>
                        <a:pt x="503856" y="451998"/>
                        <a:pt x="434969" y="411561"/>
                        <a:pt x="434969" y="411561"/>
                      </a:cubicBezTo>
                      <a:cubicBezTo>
                        <a:pt x="427582" y="407829"/>
                        <a:pt x="420195" y="405874"/>
                        <a:pt x="414321" y="406318"/>
                      </a:cubicBezTo>
                      <a:cubicBezTo>
                        <a:pt x="414143" y="406318"/>
                        <a:pt x="413876" y="406407"/>
                        <a:pt x="413698" y="406496"/>
                      </a:cubicBezTo>
                      <a:cubicBezTo>
                        <a:pt x="409604" y="407473"/>
                        <a:pt x="407646" y="409517"/>
                        <a:pt x="405599" y="413605"/>
                      </a:cubicBezTo>
                      <a:lnTo>
                        <a:pt x="404620" y="414583"/>
                      </a:lnTo>
                      <a:cubicBezTo>
                        <a:pt x="397500" y="423648"/>
                        <a:pt x="380323" y="443910"/>
                        <a:pt x="373202" y="447910"/>
                      </a:cubicBezTo>
                      <a:cubicBezTo>
                        <a:pt x="365548" y="453242"/>
                        <a:pt x="357538" y="457152"/>
                        <a:pt x="349528" y="459552"/>
                      </a:cubicBezTo>
                      <a:cubicBezTo>
                        <a:pt x="365281" y="466839"/>
                        <a:pt x="384328" y="473149"/>
                        <a:pt x="405599" y="475282"/>
                      </a:cubicBezTo>
                      <a:cubicBezTo>
                        <a:pt x="410672" y="476259"/>
                        <a:pt x="414677" y="480259"/>
                        <a:pt x="414677" y="486391"/>
                      </a:cubicBezTo>
                      <a:cubicBezTo>
                        <a:pt x="413698" y="491456"/>
                        <a:pt x="409604" y="495456"/>
                        <a:pt x="404620" y="495456"/>
                      </a:cubicBezTo>
                      <a:lnTo>
                        <a:pt x="403552" y="495456"/>
                      </a:lnTo>
                      <a:cubicBezTo>
                        <a:pt x="333686" y="488346"/>
                        <a:pt x="288117" y="443910"/>
                        <a:pt x="287138" y="441866"/>
                      </a:cubicBezTo>
                      <a:cubicBezTo>
                        <a:pt x="286871" y="441600"/>
                        <a:pt x="286604" y="441333"/>
                        <a:pt x="286426" y="441067"/>
                      </a:cubicBezTo>
                      <a:cubicBezTo>
                        <a:pt x="285625" y="440356"/>
                        <a:pt x="284824" y="439645"/>
                        <a:pt x="284112" y="438845"/>
                      </a:cubicBezTo>
                      <a:lnTo>
                        <a:pt x="176777" y="331666"/>
                      </a:lnTo>
                      <a:cubicBezTo>
                        <a:pt x="174730" y="329622"/>
                        <a:pt x="119015" y="284120"/>
                        <a:pt x="111895" y="213379"/>
                      </a:cubicBezTo>
                      <a:cubicBezTo>
                        <a:pt x="110916" y="208314"/>
                        <a:pt x="115010" y="203248"/>
                        <a:pt x="121062" y="202270"/>
                      </a:cubicBezTo>
                      <a:cubicBezTo>
                        <a:pt x="127115" y="201204"/>
                        <a:pt x="131209" y="205292"/>
                        <a:pt x="132188" y="211335"/>
                      </a:cubicBezTo>
                      <a:cubicBezTo>
                        <a:pt x="133968" y="229109"/>
                        <a:pt x="139486" y="245284"/>
                        <a:pt x="146428" y="259325"/>
                      </a:cubicBezTo>
                      <a:cubicBezTo>
                        <a:pt x="148653" y="250794"/>
                        <a:pt x="152658" y="242262"/>
                        <a:pt x="158532" y="233553"/>
                      </a:cubicBezTo>
                      <a:cubicBezTo>
                        <a:pt x="162537" y="227510"/>
                        <a:pt x="183808" y="210358"/>
                        <a:pt x="191907" y="202270"/>
                      </a:cubicBezTo>
                      <a:lnTo>
                        <a:pt x="192975" y="201204"/>
                      </a:lnTo>
                      <a:cubicBezTo>
                        <a:pt x="196980" y="199160"/>
                        <a:pt x="199027" y="196138"/>
                        <a:pt x="200006" y="193117"/>
                      </a:cubicBezTo>
                      <a:cubicBezTo>
                        <a:pt x="202053" y="187073"/>
                        <a:pt x="200006" y="178986"/>
                        <a:pt x="194933" y="170899"/>
                      </a:cubicBezTo>
                      <a:cubicBezTo>
                        <a:pt x="194933" y="169832"/>
                        <a:pt x="154438" y="102113"/>
                        <a:pt x="121062" y="84961"/>
                      </a:cubicBezTo>
                      <a:cubicBezTo>
                        <a:pt x="115989" y="81895"/>
                        <a:pt x="109915" y="80873"/>
                        <a:pt x="103963" y="81761"/>
                      </a:cubicBezTo>
                      <a:close/>
                      <a:moveTo>
                        <a:pt x="353980" y="30273"/>
                      </a:moveTo>
                      <a:cubicBezTo>
                        <a:pt x="360041" y="30273"/>
                        <a:pt x="364141" y="34368"/>
                        <a:pt x="364141" y="40422"/>
                      </a:cubicBezTo>
                      <a:lnTo>
                        <a:pt x="364141" y="60719"/>
                      </a:lnTo>
                      <a:cubicBezTo>
                        <a:pt x="364141" y="66772"/>
                        <a:pt x="360041" y="70778"/>
                        <a:pt x="353980" y="70778"/>
                      </a:cubicBezTo>
                      <a:cubicBezTo>
                        <a:pt x="347829" y="70778"/>
                        <a:pt x="343818" y="66772"/>
                        <a:pt x="343818" y="60719"/>
                      </a:cubicBezTo>
                      <a:lnTo>
                        <a:pt x="343818" y="40422"/>
                      </a:lnTo>
                      <a:cubicBezTo>
                        <a:pt x="343818" y="34368"/>
                        <a:pt x="347829" y="30273"/>
                        <a:pt x="353980" y="30273"/>
                      </a:cubicBezTo>
                      <a:close/>
                      <a:moveTo>
                        <a:pt x="353978" y="20263"/>
                      </a:moveTo>
                      <a:cubicBezTo>
                        <a:pt x="284112" y="20263"/>
                        <a:pt x="219409" y="50479"/>
                        <a:pt x="174819" y="104957"/>
                      </a:cubicBezTo>
                      <a:cubicBezTo>
                        <a:pt x="196446" y="130818"/>
                        <a:pt x="212911" y="158901"/>
                        <a:pt x="214246" y="160768"/>
                      </a:cubicBezTo>
                      <a:cubicBezTo>
                        <a:pt x="221278" y="173920"/>
                        <a:pt x="224304" y="187073"/>
                        <a:pt x="221278" y="198182"/>
                      </a:cubicBezTo>
                      <a:cubicBezTo>
                        <a:pt x="220299" y="202093"/>
                        <a:pt x="218430" y="205736"/>
                        <a:pt x="215938" y="209025"/>
                      </a:cubicBezTo>
                      <a:cubicBezTo>
                        <a:pt x="214336" y="211335"/>
                        <a:pt x="212466" y="213379"/>
                        <a:pt x="210152" y="215157"/>
                      </a:cubicBezTo>
                      <a:cubicBezTo>
                        <a:pt x="208906" y="216312"/>
                        <a:pt x="207482" y="217378"/>
                        <a:pt x="206147" y="218445"/>
                      </a:cubicBezTo>
                      <a:cubicBezTo>
                        <a:pt x="193954" y="228487"/>
                        <a:pt x="179803" y="241640"/>
                        <a:pt x="176777" y="244662"/>
                      </a:cubicBezTo>
                      <a:cubicBezTo>
                        <a:pt x="160579" y="269012"/>
                        <a:pt x="162537" y="287142"/>
                        <a:pt x="182829" y="308382"/>
                      </a:cubicBezTo>
                      <a:lnTo>
                        <a:pt x="189504" y="315136"/>
                      </a:lnTo>
                      <a:cubicBezTo>
                        <a:pt x="189771" y="315403"/>
                        <a:pt x="189949" y="315492"/>
                        <a:pt x="189949" y="315492"/>
                      </a:cubicBezTo>
                      <a:cubicBezTo>
                        <a:pt x="190572" y="316025"/>
                        <a:pt x="191195" y="316647"/>
                        <a:pt x="191640" y="317269"/>
                      </a:cubicBezTo>
                      <a:lnTo>
                        <a:pt x="298263" y="424714"/>
                      </a:lnTo>
                      <a:cubicBezTo>
                        <a:pt x="318556" y="444888"/>
                        <a:pt x="337780" y="446932"/>
                        <a:pt x="362077" y="430758"/>
                      </a:cubicBezTo>
                      <a:cubicBezTo>
                        <a:pt x="365103" y="428713"/>
                        <a:pt x="378275" y="414583"/>
                        <a:pt x="388422" y="401430"/>
                      </a:cubicBezTo>
                      <a:cubicBezTo>
                        <a:pt x="393406" y="393343"/>
                        <a:pt x="400526" y="388277"/>
                        <a:pt x="408625" y="386233"/>
                      </a:cubicBezTo>
                      <a:cubicBezTo>
                        <a:pt x="412096" y="385344"/>
                        <a:pt x="415834" y="384900"/>
                        <a:pt x="419661" y="384900"/>
                      </a:cubicBezTo>
                      <a:cubicBezTo>
                        <a:pt x="428294" y="384989"/>
                        <a:pt x="437728" y="387477"/>
                        <a:pt x="446094" y="392365"/>
                      </a:cubicBezTo>
                      <a:cubicBezTo>
                        <a:pt x="447963" y="393609"/>
                        <a:pt x="476088" y="410051"/>
                        <a:pt x="501987" y="431646"/>
                      </a:cubicBezTo>
                      <a:cubicBezTo>
                        <a:pt x="556545" y="387122"/>
                        <a:pt x="586894" y="322513"/>
                        <a:pt x="586894" y="252749"/>
                      </a:cubicBezTo>
                      <a:cubicBezTo>
                        <a:pt x="586894" y="124330"/>
                        <a:pt x="482585" y="20263"/>
                        <a:pt x="353978" y="20263"/>
                      </a:cubicBezTo>
                      <a:close/>
                      <a:moveTo>
                        <a:pt x="353978" y="0"/>
                      </a:moveTo>
                      <a:cubicBezTo>
                        <a:pt x="493710" y="0"/>
                        <a:pt x="607097" y="113222"/>
                        <a:pt x="607097" y="252749"/>
                      </a:cubicBezTo>
                      <a:cubicBezTo>
                        <a:pt x="607097" y="327578"/>
                        <a:pt x="574345" y="397786"/>
                        <a:pt x="517384" y="445421"/>
                      </a:cubicBezTo>
                      <a:cubicBezTo>
                        <a:pt x="526907" y="454753"/>
                        <a:pt x="535184" y="464617"/>
                        <a:pt x="540257" y="474215"/>
                      </a:cubicBezTo>
                      <a:cubicBezTo>
                        <a:pt x="550403" y="493412"/>
                        <a:pt x="547377" y="517673"/>
                        <a:pt x="531179" y="532870"/>
                      </a:cubicBezTo>
                      <a:lnTo>
                        <a:pt x="505814" y="559176"/>
                      </a:lnTo>
                      <a:cubicBezTo>
                        <a:pt x="474486" y="590548"/>
                        <a:pt x="438974" y="606722"/>
                        <a:pt x="401505" y="606722"/>
                      </a:cubicBezTo>
                      <a:cubicBezTo>
                        <a:pt x="375249" y="606722"/>
                        <a:pt x="346858" y="598635"/>
                        <a:pt x="318556" y="582460"/>
                      </a:cubicBezTo>
                      <a:cubicBezTo>
                        <a:pt x="301289" y="573307"/>
                        <a:pt x="285091" y="560154"/>
                        <a:pt x="268893" y="543979"/>
                      </a:cubicBezTo>
                      <a:lnTo>
                        <a:pt x="61343" y="336732"/>
                      </a:lnTo>
                      <a:cubicBezTo>
                        <a:pt x="42030" y="317536"/>
                        <a:pt x="26899" y="296296"/>
                        <a:pt x="16753" y="275056"/>
                      </a:cubicBezTo>
                      <a:cubicBezTo>
                        <a:pt x="-13596" y="210358"/>
                        <a:pt x="-2471" y="151703"/>
                        <a:pt x="48171" y="101135"/>
                      </a:cubicBezTo>
                      <a:lnTo>
                        <a:pt x="73447" y="75807"/>
                      </a:lnTo>
                      <a:cubicBezTo>
                        <a:pt x="88666" y="60699"/>
                        <a:pt x="112963" y="56611"/>
                        <a:pt x="132188" y="66742"/>
                      </a:cubicBezTo>
                      <a:cubicBezTo>
                        <a:pt x="141711" y="71719"/>
                        <a:pt x="151412" y="79895"/>
                        <a:pt x="160757" y="89315"/>
                      </a:cubicBezTo>
                      <a:cubicBezTo>
                        <a:pt x="209173" y="32971"/>
                        <a:pt x="278772" y="0"/>
                        <a:pt x="35397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5861688" y="5134053"/>
              <a:ext cx="2195910" cy="908538"/>
              <a:chOff x="1089101" y="5214479"/>
              <a:chExt cx="2195910" cy="908538"/>
            </a:xfrm>
          </p:grpSpPr>
          <p:sp>
            <p:nvSpPr>
              <p:cNvPr id="21" name="矩形 20"/>
              <p:cNvSpPr/>
              <p:nvPr/>
            </p:nvSpPr>
            <p:spPr bwMode="auto">
              <a:xfrm>
                <a:off x="1089101" y="5565618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22" name="文本框 21"/>
              <p:cNvSpPr txBox="1"/>
              <p:nvPr/>
            </p:nvSpPr>
            <p:spPr bwMode="auto">
              <a:xfrm>
                <a:off x="1089101" y="5214479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accent1"/>
                    </a:solidFill>
                  </a:rPr>
                  <a:t>标题文本预设</a:t>
                </a:r>
                <a:endParaRPr lang="zh-CN" altLang="en-US" sz="18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909760" y="4066089"/>
              <a:ext cx="2195910" cy="908538"/>
              <a:chOff x="1089101" y="5214479"/>
              <a:chExt cx="2195910" cy="908538"/>
            </a:xfrm>
          </p:grpSpPr>
          <p:sp>
            <p:nvSpPr>
              <p:cNvPr id="19" name="矩形 18"/>
              <p:cNvSpPr/>
              <p:nvPr/>
            </p:nvSpPr>
            <p:spPr bwMode="auto">
              <a:xfrm>
                <a:off x="1089101" y="5565618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20" name="文本框 19"/>
              <p:cNvSpPr txBox="1"/>
              <p:nvPr/>
            </p:nvSpPr>
            <p:spPr bwMode="auto">
              <a:xfrm>
                <a:off x="1089101" y="5214479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accent2"/>
                    </a:solidFill>
                  </a:rPr>
                  <a:t>标题文本预设</a:t>
                </a:r>
                <a:endParaRPr lang="zh-CN" altLang="en-US" sz="1800" b="1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816210" y="3130199"/>
              <a:ext cx="2195910" cy="908538"/>
              <a:chOff x="1089101" y="5214479"/>
              <a:chExt cx="2195910" cy="908538"/>
            </a:xfrm>
          </p:grpSpPr>
          <p:sp>
            <p:nvSpPr>
              <p:cNvPr id="17" name="矩形 16"/>
              <p:cNvSpPr/>
              <p:nvPr/>
            </p:nvSpPr>
            <p:spPr bwMode="auto">
              <a:xfrm>
                <a:off x="1089101" y="5565618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18" name="文本框 17"/>
              <p:cNvSpPr txBox="1"/>
              <p:nvPr/>
            </p:nvSpPr>
            <p:spPr bwMode="auto">
              <a:xfrm>
                <a:off x="1089101" y="5214479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accent3"/>
                    </a:solidFill>
                  </a:rPr>
                  <a:t>标题文本预设</a:t>
                </a:r>
                <a:endParaRPr lang="zh-CN" altLang="en-US" sz="1800" b="1" dirty="0">
                  <a:solidFill>
                    <a:schemeClr val="accent3"/>
                  </a:solidFill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643140" y="2015401"/>
              <a:ext cx="2195910" cy="908538"/>
              <a:chOff x="1089101" y="5214479"/>
              <a:chExt cx="2195910" cy="908538"/>
            </a:xfrm>
          </p:grpSpPr>
          <p:sp>
            <p:nvSpPr>
              <p:cNvPr id="15" name="矩形 14"/>
              <p:cNvSpPr/>
              <p:nvPr/>
            </p:nvSpPr>
            <p:spPr bwMode="auto">
              <a:xfrm>
                <a:off x="1089101" y="5565618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16" name="文本框 15"/>
              <p:cNvSpPr txBox="1"/>
              <p:nvPr/>
            </p:nvSpPr>
            <p:spPr bwMode="auto">
              <a:xfrm>
                <a:off x="1089101" y="5214479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accent4"/>
                    </a:solidFill>
                  </a:rPr>
                  <a:t>标题文本预设</a:t>
                </a:r>
                <a:endParaRPr lang="zh-CN" altLang="en-US" sz="1800" b="1" dirty="0">
                  <a:solidFill>
                    <a:schemeClr val="accent4"/>
                  </a:solidFill>
                </a:endParaRPr>
              </a:p>
            </p:txBody>
          </p:sp>
        </p:grpSp>
        <p:cxnSp>
          <p:nvCxnSpPr>
            <p:cNvPr id="12" name="直接连接符 11"/>
            <p:cNvCxnSpPr/>
            <p:nvPr/>
          </p:nvCxnSpPr>
          <p:spPr>
            <a:xfrm>
              <a:off x="8057598" y="2975122"/>
              <a:ext cx="336699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32104" y="4041922"/>
              <a:ext cx="439248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022508" y="5070700"/>
              <a:ext cx="540208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51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2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3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4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5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860673" y="1768460"/>
            <a:ext cx="10588175" cy="3861665"/>
            <a:chOff x="860673" y="1768460"/>
            <a:chExt cx="10588175" cy="3861665"/>
          </a:xfrm>
        </p:grpSpPr>
        <p:grpSp>
          <p:nvGrpSpPr>
            <p:cNvPr id="3" name="组合 2"/>
            <p:cNvGrpSpPr>
              <a:grpSpLocks noChangeAspect="1"/>
            </p:cNvGrpSpPr>
            <p:nvPr/>
          </p:nvGrpSpPr>
          <p:grpSpPr>
            <a:xfrm>
              <a:off x="4842362" y="1788677"/>
              <a:ext cx="2611757" cy="2611757"/>
              <a:chOff x="1968848" y="2546470"/>
              <a:chExt cx="2846056" cy="2846056"/>
            </a:xfrm>
          </p:grpSpPr>
          <p:sp>
            <p:nvSpPr>
              <p:cNvPr id="47" name="任意多边形: 形状 46"/>
              <p:cNvSpPr/>
              <p:nvPr/>
            </p:nvSpPr>
            <p:spPr>
              <a:xfrm>
                <a:off x="1968848" y="2546470"/>
                <a:ext cx="1390905" cy="1390905"/>
              </a:xfrm>
              <a:custGeom>
                <a:avLst/>
                <a:gdLst>
                  <a:gd name="connsiteX0" fmla="*/ 231822 w 1390905"/>
                  <a:gd name="connsiteY0" fmla="*/ 0 h 1390905"/>
                  <a:gd name="connsiteX1" fmla="*/ 1390905 w 1390905"/>
                  <a:gd name="connsiteY1" fmla="*/ 0 h 1390905"/>
                  <a:gd name="connsiteX2" fmla="*/ 1390905 w 1390905"/>
                  <a:gd name="connsiteY2" fmla="*/ 0 h 1390905"/>
                  <a:gd name="connsiteX3" fmla="*/ 1390905 w 1390905"/>
                  <a:gd name="connsiteY3" fmla="*/ 1159083 h 1390905"/>
                  <a:gd name="connsiteX4" fmla="*/ 1159083 w 1390905"/>
                  <a:gd name="connsiteY4" fmla="*/ 1390905 h 1390905"/>
                  <a:gd name="connsiteX5" fmla="*/ 0 w 1390905"/>
                  <a:gd name="connsiteY5" fmla="*/ 1390905 h 1390905"/>
                  <a:gd name="connsiteX6" fmla="*/ 0 w 1390905"/>
                  <a:gd name="connsiteY6" fmla="*/ 1390905 h 1390905"/>
                  <a:gd name="connsiteX7" fmla="*/ 0 w 1390905"/>
                  <a:gd name="connsiteY7" fmla="*/ 231822 h 1390905"/>
                  <a:gd name="connsiteX8" fmla="*/ 231822 w 1390905"/>
                  <a:gd name="connsiteY8" fmla="*/ 0 h 139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0905" h="1390905">
                    <a:moveTo>
                      <a:pt x="231822" y="0"/>
                    </a:moveTo>
                    <a:lnTo>
                      <a:pt x="1390905" y="0"/>
                    </a:lnTo>
                    <a:lnTo>
                      <a:pt x="1390905" y="0"/>
                    </a:lnTo>
                    <a:lnTo>
                      <a:pt x="1390905" y="1159083"/>
                    </a:lnTo>
                    <a:cubicBezTo>
                      <a:pt x="1390905" y="1287115"/>
                      <a:pt x="1287115" y="1390905"/>
                      <a:pt x="1159083" y="1390905"/>
                    </a:cubicBezTo>
                    <a:lnTo>
                      <a:pt x="0" y="1390905"/>
                    </a:lnTo>
                    <a:lnTo>
                      <a:pt x="0" y="1390905"/>
                    </a:lnTo>
                    <a:lnTo>
                      <a:pt x="0" y="231822"/>
                    </a:lnTo>
                    <a:cubicBezTo>
                      <a:pt x="0" y="103790"/>
                      <a:pt x="103790" y="0"/>
                      <a:pt x="231822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rgbClr r="0" g="0" b="0"/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3423999" y="2546470"/>
                <a:ext cx="1390905" cy="1390905"/>
              </a:xfrm>
              <a:custGeom>
                <a:avLst/>
                <a:gdLst>
                  <a:gd name="connsiteX0" fmla="*/ 231822 w 1390905"/>
                  <a:gd name="connsiteY0" fmla="*/ 0 h 1390905"/>
                  <a:gd name="connsiteX1" fmla="*/ 1390905 w 1390905"/>
                  <a:gd name="connsiteY1" fmla="*/ 0 h 1390905"/>
                  <a:gd name="connsiteX2" fmla="*/ 1390905 w 1390905"/>
                  <a:gd name="connsiteY2" fmla="*/ 0 h 1390905"/>
                  <a:gd name="connsiteX3" fmla="*/ 1390905 w 1390905"/>
                  <a:gd name="connsiteY3" fmla="*/ 1159083 h 1390905"/>
                  <a:gd name="connsiteX4" fmla="*/ 1159083 w 1390905"/>
                  <a:gd name="connsiteY4" fmla="*/ 1390905 h 1390905"/>
                  <a:gd name="connsiteX5" fmla="*/ 0 w 1390905"/>
                  <a:gd name="connsiteY5" fmla="*/ 1390905 h 1390905"/>
                  <a:gd name="connsiteX6" fmla="*/ 0 w 1390905"/>
                  <a:gd name="connsiteY6" fmla="*/ 1390905 h 1390905"/>
                  <a:gd name="connsiteX7" fmla="*/ 0 w 1390905"/>
                  <a:gd name="connsiteY7" fmla="*/ 231822 h 1390905"/>
                  <a:gd name="connsiteX8" fmla="*/ 231822 w 1390905"/>
                  <a:gd name="connsiteY8" fmla="*/ 0 h 139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0905" h="1390905">
                    <a:moveTo>
                      <a:pt x="1390905" y="231822"/>
                    </a:moveTo>
                    <a:lnTo>
                      <a:pt x="1390905" y="1390905"/>
                    </a:lnTo>
                    <a:lnTo>
                      <a:pt x="1390905" y="1390905"/>
                    </a:lnTo>
                    <a:lnTo>
                      <a:pt x="231822" y="1390905"/>
                    </a:lnTo>
                    <a:cubicBezTo>
                      <a:pt x="103790" y="1390905"/>
                      <a:pt x="0" y="1287115"/>
                      <a:pt x="0" y="1159083"/>
                    </a:cubicBezTo>
                    <a:lnTo>
                      <a:pt x="0" y="0"/>
                    </a:lnTo>
                    <a:lnTo>
                      <a:pt x="0" y="0"/>
                    </a:lnTo>
                    <a:lnTo>
                      <a:pt x="1159083" y="0"/>
                    </a:lnTo>
                    <a:cubicBezTo>
                      <a:pt x="1287115" y="0"/>
                      <a:pt x="1390905" y="103790"/>
                      <a:pt x="1390905" y="231822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rgbClr r="0" g="0" b="0"/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3423998" y="4001620"/>
                <a:ext cx="1390906" cy="1390906"/>
              </a:xfrm>
              <a:custGeom>
                <a:avLst/>
                <a:gdLst>
                  <a:gd name="connsiteX0" fmla="*/ 231822 w 1390905"/>
                  <a:gd name="connsiteY0" fmla="*/ 0 h 1390905"/>
                  <a:gd name="connsiteX1" fmla="*/ 1390905 w 1390905"/>
                  <a:gd name="connsiteY1" fmla="*/ 0 h 1390905"/>
                  <a:gd name="connsiteX2" fmla="*/ 1390905 w 1390905"/>
                  <a:gd name="connsiteY2" fmla="*/ 0 h 1390905"/>
                  <a:gd name="connsiteX3" fmla="*/ 1390905 w 1390905"/>
                  <a:gd name="connsiteY3" fmla="*/ 1159083 h 1390905"/>
                  <a:gd name="connsiteX4" fmla="*/ 1159083 w 1390905"/>
                  <a:gd name="connsiteY4" fmla="*/ 1390905 h 1390905"/>
                  <a:gd name="connsiteX5" fmla="*/ 0 w 1390905"/>
                  <a:gd name="connsiteY5" fmla="*/ 1390905 h 1390905"/>
                  <a:gd name="connsiteX6" fmla="*/ 0 w 1390905"/>
                  <a:gd name="connsiteY6" fmla="*/ 1390905 h 1390905"/>
                  <a:gd name="connsiteX7" fmla="*/ 0 w 1390905"/>
                  <a:gd name="connsiteY7" fmla="*/ 231822 h 1390905"/>
                  <a:gd name="connsiteX8" fmla="*/ 231822 w 1390905"/>
                  <a:gd name="connsiteY8" fmla="*/ 0 h 139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0905" h="1390905">
                    <a:moveTo>
                      <a:pt x="1159083" y="1390905"/>
                    </a:moveTo>
                    <a:lnTo>
                      <a:pt x="0" y="1390905"/>
                    </a:lnTo>
                    <a:lnTo>
                      <a:pt x="0" y="1390905"/>
                    </a:lnTo>
                    <a:lnTo>
                      <a:pt x="0" y="231822"/>
                    </a:lnTo>
                    <a:cubicBezTo>
                      <a:pt x="0" y="103790"/>
                      <a:pt x="103790" y="0"/>
                      <a:pt x="231822" y="0"/>
                    </a:cubicBezTo>
                    <a:lnTo>
                      <a:pt x="1390905" y="0"/>
                    </a:lnTo>
                    <a:lnTo>
                      <a:pt x="1390905" y="0"/>
                    </a:lnTo>
                    <a:lnTo>
                      <a:pt x="1390905" y="1159083"/>
                    </a:lnTo>
                    <a:cubicBezTo>
                      <a:pt x="1390905" y="1287115"/>
                      <a:pt x="1287115" y="1390905"/>
                      <a:pt x="1159083" y="1390905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rgbClr r="0" g="0" b="0"/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 rot="21600000">
                <a:off x="1968848" y="4001621"/>
                <a:ext cx="1390905" cy="1390905"/>
              </a:xfrm>
              <a:custGeom>
                <a:avLst/>
                <a:gdLst>
                  <a:gd name="connsiteX0" fmla="*/ 231822 w 1390905"/>
                  <a:gd name="connsiteY0" fmla="*/ 0 h 1390905"/>
                  <a:gd name="connsiteX1" fmla="*/ 1390905 w 1390905"/>
                  <a:gd name="connsiteY1" fmla="*/ 0 h 1390905"/>
                  <a:gd name="connsiteX2" fmla="*/ 1390905 w 1390905"/>
                  <a:gd name="connsiteY2" fmla="*/ 0 h 1390905"/>
                  <a:gd name="connsiteX3" fmla="*/ 1390905 w 1390905"/>
                  <a:gd name="connsiteY3" fmla="*/ 1159083 h 1390905"/>
                  <a:gd name="connsiteX4" fmla="*/ 1159083 w 1390905"/>
                  <a:gd name="connsiteY4" fmla="*/ 1390905 h 1390905"/>
                  <a:gd name="connsiteX5" fmla="*/ 0 w 1390905"/>
                  <a:gd name="connsiteY5" fmla="*/ 1390905 h 1390905"/>
                  <a:gd name="connsiteX6" fmla="*/ 0 w 1390905"/>
                  <a:gd name="connsiteY6" fmla="*/ 1390905 h 1390905"/>
                  <a:gd name="connsiteX7" fmla="*/ 0 w 1390905"/>
                  <a:gd name="connsiteY7" fmla="*/ 231822 h 1390905"/>
                  <a:gd name="connsiteX8" fmla="*/ 231822 w 1390905"/>
                  <a:gd name="connsiteY8" fmla="*/ 0 h 139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0905" h="1390905">
                    <a:moveTo>
                      <a:pt x="0" y="1159083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59083" y="0"/>
                    </a:lnTo>
                    <a:cubicBezTo>
                      <a:pt x="1287115" y="0"/>
                      <a:pt x="1390905" y="103790"/>
                      <a:pt x="1390905" y="231822"/>
                    </a:cubicBezTo>
                    <a:lnTo>
                      <a:pt x="1390905" y="1390905"/>
                    </a:lnTo>
                    <a:lnTo>
                      <a:pt x="1390905" y="1390905"/>
                    </a:lnTo>
                    <a:lnTo>
                      <a:pt x="231822" y="1390905"/>
                    </a:lnTo>
                    <a:cubicBezTo>
                      <a:pt x="103790" y="1390905"/>
                      <a:pt x="0" y="1287115"/>
                      <a:pt x="0" y="1159083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rgbClr r="0" g="0" b="0"/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4" name="椭圆 3"/>
            <p:cNvSpPr/>
            <p:nvPr/>
          </p:nvSpPr>
          <p:spPr>
            <a:xfrm>
              <a:off x="4078566" y="1859346"/>
              <a:ext cx="236009" cy="236009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5" name="椭圆 4"/>
            <p:cNvSpPr/>
            <p:nvPr/>
          </p:nvSpPr>
          <p:spPr>
            <a:xfrm>
              <a:off x="4078566" y="3217313"/>
              <a:ext cx="236009" cy="236009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6" name="椭圆 5"/>
            <p:cNvSpPr/>
            <p:nvPr/>
          </p:nvSpPr>
          <p:spPr>
            <a:xfrm>
              <a:off x="7987990" y="1859346"/>
              <a:ext cx="236009" cy="236009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椭圆 6"/>
            <p:cNvSpPr/>
            <p:nvPr/>
          </p:nvSpPr>
          <p:spPr>
            <a:xfrm>
              <a:off x="7987990" y="3217313"/>
              <a:ext cx="236009" cy="236009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60673" y="5070219"/>
              <a:ext cx="10588175" cy="559906"/>
            </a:xfrm>
            <a:prstGeom prst="rect">
              <a:avLst/>
            </a:prstGeom>
          </p:spPr>
          <p:txBody>
            <a:bodyPr vert="horz"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b="1">
                  <a:solidFill>
                    <a:schemeClr val="tx1">
                      <a:lumMod val="75000"/>
                    </a:schemeClr>
                  </a:solidFill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1200" b="1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861252" y="4987992"/>
              <a:ext cx="10505938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/>
            <p:cNvGrpSpPr/>
            <p:nvPr/>
          </p:nvGrpSpPr>
          <p:grpSpPr>
            <a:xfrm>
              <a:off x="5364000" y="2281865"/>
              <a:ext cx="1697392" cy="1713919"/>
              <a:chOff x="1811979" y="2710649"/>
              <a:chExt cx="1505490" cy="1520148"/>
            </a:xfrm>
          </p:grpSpPr>
          <p:grpSp>
            <p:nvGrpSpPr>
              <p:cNvPr id="23" name="组合 22"/>
              <p:cNvGrpSpPr>
                <a:grpSpLocks noChangeAspect="1"/>
              </p:cNvGrpSpPr>
              <p:nvPr/>
            </p:nvGrpSpPr>
            <p:grpSpPr>
              <a:xfrm>
                <a:off x="1811979" y="2710649"/>
                <a:ext cx="1505490" cy="1520148"/>
                <a:chOff x="2262147" y="2702382"/>
                <a:chExt cx="1677861" cy="1694199"/>
              </a:xfrm>
            </p:grpSpPr>
            <p:grpSp>
              <p:nvGrpSpPr>
                <p:cNvPr id="25" name="组合 24"/>
                <p:cNvGrpSpPr/>
                <p:nvPr/>
              </p:nvGrpSpPr>
              <p:grpSpPr>
                <a:xfrm>
                  <a:off x="2269086" y="2717423"/>
                  <a:ext cx="389342" cy="339426"/>
                  <a:chOff x="7540014" y="4306907"/>
                  <a:chExt cx="389342" cy="339426"/>
                </a:xfrm>
                <a:solidFill>
                  <a:schemeClr val="bg1"/>
                </a:solidFill>
              </p:grpSpPr>
              <p:sp>
                <p:nvSpPr>
                  <p:cNvPr id="36" name="任意多边形: 形状 35"/>
                  <p:cNvSpPr/>
                  <p:nvPr/>
                </p:nvSpPr>
                <p:spPr bwMode="auto">
                  <a:xfrm>
                    <a:off x="7799575" y="4409234"/>
                    <a:ext cx="102328" cy="102328"/>
                  </a:xfrm>
                  <a:custGeom>
                    <a:avLst/>
                    <a:gdLst>
                      <a:gd name="T0" fmla="*/ 0 w 41"/>
                      <a:gd name="T1" fmla="*/ 39 h 41"/>
                      <a:gd name="T2" fmla="*/ 3 w 41"/>
                      <a:gd name="T3" fmla="*/ 41 h 41"/>
                      <a:gd name="T4" fmla="*/ 41 w 41"/>
                      <a:gd name="T5" fmla="*/ 3 h 41"/>
                      <a:gd name="T6" fmla="*/ 39 w 41"/>
                      <a:gd name="T7" fmla="*/ 0 h 41"/>
                      <a:gd name="T8" fmla="*/ 0 w 41"/>
                      <a:gd name="T9" fmla="*/ 39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1" h="41">
                        <a:moveTo>
                          <a:pt x="0" y="39"/>
                        </a:moveTo>
                        <a:lnTo>
                          <a:pt x="3" y="41"/>
                        </a:lnTo>
                        <a:lnTo>
                          <a:pt x="41" y="3"/>
                        </a:lnTo>
                        <a:lnTo>
                          <a:pt x="39" y="0"/>
                        </a:lnTo>
                        <a:lnTo>
                          <a:pt x="0" y="3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7" name="任意多边形: 形状 36"/>
                  <p:cNvSpPr/>
                  <p:nvPr/>
                </p:nvSpPr>
                <p:spPr bwMode="auto">
                  <a:xfrm>
                    <a:off x="7777112" y="4381780"/>
                    <a:ext cx="109814" cy="114806"/>
                  </a:xfrm>
                  <a:custGeom>
                    <a:avLst/>
                    <a:gdLst>
                      <a:gd name="T0" fmla="*/ 37 w 44"/>
                      <a:gd name="T1" fmla="*/ 0 h 46"/>
                      <a:gd name="T2" fmla="*/ 0 w 44"/>
                      <a:gd name="T3" fmla="*/ 39 h 46"/>
                      <a:gd name="T4" fmla="*/ 6 w 44"/>
                      <a:gd name="T5" fmla="*/ 46 h 46"/>
                      <a:gd name="T6" fmla="*/ 44 w 44"/>
                      <a:gd name="T7" fmla="*/ 8 h 46"/>
                      <a:gd name="T8" fmla="*/ 37 w 44"/>
                      <a:gd name="T9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4" h="46">
                        <a:moveTo>
                          <a:pt x="37" y="0"/>
                        </a:moveTo>
                        <a:lnTo>
                          <a:pt x="0" y="39"/>
                        </a:lnTo>
                        <a:lnTo>
                          <a:pt x="6" y="46"/>
                        </a:lnTo>
                        <a:lnTo>
                          <a:pt x="44" y="8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8" name="任意多边形: 形状 37"/>
                  <p:cNvSpPr/>
                  <p:nvPr/>
                </p:nvSpPr>
                <p:spPr bwMode="auto">
                  <a:xfrm>
                    <a:off x="7757146" y="4366805"/>
                    <a:ext cx="104823" cy="104823"/>
                  </a:xfrm>
                  <a:custGeom>
                    <a:avLst/>
                    <a:gdLst>
                      <a:gd name="T0" fmla="*/ 0 w 42"/>
                      <a:gd name="T1" fmla="*/ 38 h 42"/>
                      <a:gd name="T2" fmla="*/ 4 w 42"/>
                      <a:gd name="T3" fmla="*/ 42 h 42"/>
                      <a:gd name="T4" fmla="*/ 42 w 42"/>
                      <a:gd name="T5" fmla="*/ 4 h 42"/>
                      <a:gd name="T6" fmla="*/ 38 w 42"/>
                      <a:gd name="T7" fmla="*/ 0 h 42"/>
                      <a:gd name="T8" fmla="*/ 0 w 42"/>
                      <a:gd name="T9" fmla="*/ 38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2" h="42">
                        <a:moveTo>
                          <a:pt x="0" y="38"/>
                        </a:moveTo>
                        <a:lnTo>
                          <a:pt x="4" y="42"/>
                        </a:lnTo>
                        <a:lnTo>
                          <a:pt x="42" y="4"/>
                        </a:lnTo>
                        <a:lnTo>
                          <a:pt x="38" y="0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9" name="任意多边形: 形状 38"/>
                  <p:cNvSpPr/>
                  <p:nvPr/>
                </p:nvSpPr>
                <p:spPr bwMode="auto">
                  <a:xfrm>
                    <a:off x="7729693" y="4469133"/>
                    <a:ext cx="69882" cy="69882"/>
                  </a:xfrm>
                  <a:custGeom>
                    <a:avLst/>
                    <a:gdLst>
                      <a:gd name="T0" fmla="*/ 28 w 28"/>
                      <a:gd name="T1" fmla="*/ 20 h 28"/>
                      <a:gd name="T2" fmla="*/ 8 w 28"/>
                      <a:gd name="T3" fmla="*/ 0 h 28"/>
                      <a:gd name="T4" fmla="*/ 0 w 28"/>
                      <a:gd name="T5" fmla="*/ 20 h 28"/>
                      <a:gd name="T6" fmla="*/ 9 w 28"/>
                      <a:gd name="T7" fmla="*/ 28 h 28"/>
                      <a:gd name="T8" fmla="*/ 28 w 28"/>
                      <a:gd name="T9" fmla="*/ 2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8">
                        <a:moveTo>
                          <a:pt x="28" y="20"/>
                        </a:moveTo>
                        <a:lnTo>
                          <a:pt x="8" y="0"/>
                        </a:lnTo>
                        <a:lnTo>
                          <a:pt x="0" y="20"/>
                        </a:lnTo>
                        <a:lnTo>
                          <a:pt x="9" y="28"/>
                        </a:lnTo>
                        <a:lnTo>
                          <a:pt x="28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40" name="任意多边形: 形状 39"/>
                  <p:cNvSpPr/>
                  <p:nvPr/>
                </p:nvSpPr>
                <p:spPr bwMode="auto">
                  <a:xfrm>
                    <a:off x="7712222" y="4526535"/>
                    <a:ext cx="34941" cy="32446"/>
                  </a:xfrm>
                  <a:custGeom>
                    <a:avLst/>
                    <a:gdLst>
                      <a:gd name="T0" fmla="*/ 0 w 14"/>
                      <a:gd name="T1" fmla="*/ 13 h 13"/>
                      <a:gd name="T2" fmla="*/ 14 w 14"/>
                      <a:gd name="T3" fmla="*/ 6 h 13"/>
                      <a:gd name="T4" fmla="*/ 6 w 14"/>
                      <a:gd name="T5" fmla="*/ 0 h 13"/>
                      <a:gd name="T6" fmla="*/ 0 w 14"/>
                      <a:gd name="T7" fmla="*/ 1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13">
                        <a:moveTo>
                          <a:pt x="0" y="13"/>
                        </a:moveTo>
                        <a:lnTo>
                          <a:pt x="14" y="6"/>
                        </a:lnTo>
                        <a:lnTo>
                          <a:pt x="6" y="0"/>
                        </a:lnTo>
                        <a:lnTo>
                          <a:pt x="0" y="1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41" name="任意多边形: 形状 40"/>
                  <p:cNvSpPr/>
                  <p:nvPr/>
                </p:nvSpPr>
                <p:spPr bwMode="auto">
                  <a:xfrm>
                    <a:off x="7859474" y="4341848"/>
                    <a:ext cx="69882" cy="69882"/>
                  </a:xfrm>
                  <a:custGeom>
                    <a:avLst/>
                    <a:gdLst>
                      <a:gd name="T0" fmla="*/ 7 w 28"/>
                      <a:gd name="T1" fmla="*/ 0 h 28"/>
                      <a:gd name="T2" fmla="*/ 0 w 28"/>
                      <a:gd name="T3" fmla="*/ 8 h 28"/>
                      <a:gd name="T4" fmla="*/ 20 w 28"/>
                      <a:gd name="T5" fmla="*/ 28 h 28"/>
                      <a:gd name="T6" fmla="*/ 28 w 28"/>
                      <a:gd name="T7" fmla="*/ 20 h 28"/>
                      <a:gd name="T8" fmla="*/ 7 w 28"/>
                      <a:gd name="T9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8">
                        <a:moveTo>
                          <a:pt x="7" y="0"/>
                        </a:moveTo>
                        <a:lnTo>
                          <a:pt x="0" y="8"/>
                        </a:lnTo>
                        <a:lnTo>
                          <a:pt x="20" y="28"/>
                        </a:lnTo>
                        <a:lnTo>
                          <a:pt x="28" y="20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42" name="任意多边形: 形状 41"/>
                  <p:cNvSpPr/>
                  <p:nvPr/>
                </p:nvSpPr>
                <p:spPr bwMode="auto">
                  <a:xfrm>
                    <a:off x="7540014" y="4306907"/>
                    <a:ext cx="279527" cy="339426"/>
                  </a:xfrm>
                  <a:custGeom>
                    <a:avLst/>
                    <a:gdLst>
                      <a:gd name="T0" fmla="*/ 104 w 112"/>
                      <a:gd name="T1" fmla="*/ 101 h 136"/>
                      <a:gd name="T2" fmla="*/ 83 w 112"/>
                      <a:gd name="T3" fmla="*/ 101 h 136"/>
                      <a:gd name="T4" fmla="*/ 83 w 112"/>
                      <a:gd name="T5" fmla="*/ 129 h 136"/>
                      <a:gd name="T6" fmla="*/ 7 w 112"/>
                      <a:gd name="T7" fmla="*/ 129 h 136"/>
                      <a:gd name="T8" fmla="*/ 7 w 112"/>
                      <a:gd name="T9" fmla="*/ 32 h 136"/>
                      <a:gd name="T10" fmla="*/ 104 w 112"/>
                      <a:gd name="T11" fmla="*/ 32 h 136"/>
                      <a:gd name="T12" fmla="*/ 104 w 112"/>
                      <a:gd name="T13" fmla="*/ 40 h 136"/>
                      <a:gd name="T14" fmla="*/ 112 w 112"/>
                      <a:gd name="T15" fmla="*/ 32 h 136"/>
                      <a:gd name="T16" fmla="*/ 112 w 112"/>
                      <a:gd name="T17" fmla="*/ 6 h 136"/>
                      <a:gd name="T18" fmla="*/ 97 w 112"/>
                      <a:gd name="T19" fmla="*/ 6 h 136"/>
                      <a:gd name="T20" fmla="*/ 97 w 112"/>
                      <a:gd name="T21" fmla="*/ 20 h 136"/>
                      <a:gd name="T22" fmla="*/ 95 w 112"/>
                      <a:gd name="T23" fmla="*/ 20 h 136"/>
                      <a:gd name="T24" fmla="*/ 95 w 112"/>
                      <a:gd name="T25" fmla="*/ 0 h 136"/>
                      <a:gd name="T26" fmla="*/ 89 w 112"/>
                      <a:gd name="T27" fmla="*/ 0 h 136"/>
                      <a:gd name="T28" fmla="*/ 89 w 112"/>
                      <a:gd name="T29" fmla="*/ 20 h 136"/>
                      <a:gd name="T30" fmla="*/ 87 w 112"/>
                      <a:gd name="T31" fmla="*/ 20 h 136"/>
                      <a:gd name="T32" fmla="*/ 87 w 112"/>
                      <a:gd name="T33" fmla="*/ 6 h 136"/>
                      <a:gd name="T34" fmla="*/ 79 w 112"/>
                      <a:gd name="T35" fmla="*/ 6 h 136"/>
                      <a:gd name="T36" fmla="*/ 79 w 112"/>
                      <a:gd name="T37" fmla="*/ 20 h 136"/>
                      <a:gd name="T38" fmla="*/ 76 w 112"/>
                      <a:gd name="T39" fmla="*/ 20 h 136"/>
                      <a:gd name="T40" fmla="*/ 76 w 112"/>
                      <a:gd name="T41" fmla="*/ 0 h 136"/>
                      <a:gd name="T42" fmla="*/ 72 w 112"/>
                      <a:gd name="T43" fmla="*/ 0 h 136"/>
                      <a:gd name="T44" fmla="*/ 72 w 112"/>
                      <a:gd name="T45" fmla="*/ 20 h 136"/>
                      <a:gd name="T46" fmla="*/ 68 w 112"/>
                      <a:gd name="T47" fmla="*/ 20 h 136"/>
                      <a:gd name="T48" fmla="*/ 68 w 112"/>
                      <a:gd name="T49" fmla="*/ 6 h 136"/>
                      <a:gd name="T50" fmla="*/ 60 w 112"/>
                      <a:gd name="T51" fmla="*/ 6 h 136"/>
                      <a:gd name="T52" fmla="*/ 60 w 112"/>
                      <a:gd name="T53" fmla="*/ 20 h 136"/>
                      <a:gd name="T54" fmla="*/ 57 w 112"/>
                      <a:gd name="T55" fmla="*/ 20 h 136"/>
                      <a:gd name="T56" fmla="*/ 57 w 112"/>
                      <a:gd name="T57" fmla="*/ 0 h 136"/>
                      <a:gd name="T58" fmla="*/ 53 w 112"/>
                      <a:gd name="T59" fmla="*/ 0 h 136"/>
                      <a:gd name="T60" fmla="*/ 53 w 112"/>
                      <a:gd name="T61" fmla="*/ 20 h 136"/>
                      <a:gd name="T62" fmla="*/ 51 w 112"/>
                      <a:gd name="T63" fmla="*/ 20 h 136"/>
                      <a:gd name="T64" fmla="*/ 51 w 112"/>
                      <a:gd name="T65" fmla="*/ 6 h 136"/>
                      <a:gd name="T66" fmla="*/ 43 w 112"/>
                      <a:gd name="T67" fmla="*/ 6 h 136"/>
                      <a:gd name="T68" fmla="*/ 43 w 112"/>
                      <a:gd name="T69" fmla="*/ 20 h 136"/>
                      <a:gd name="T70" fmla="*/ 40 w 112"/>
                      <a:gd name="T71" fmla="*/ 20 h 136"/>
                      <a:gd name="T72" fmla="*/ 40 w 112"/>
                      <a:gd name="T73" fmla="*/ 0 h 136"/>
                      <a:gd name="T74" fmla="*/ 35 w 112"/>
                      <a:gd name="T75" fmla="*/ 0 h 136"/>
                      <a:gd name="T76" fmla="*/ 35 w 112"/>
                      <a:gd name="T77" fmla="*/ 20 h 136"/>
                      <a:gd name="T78" fmla="*/ 32 w 112"/>
                      <a:gd name="T79" fmla="*/ 20 h 136"/>
                      <a:gd name="T80" fmla="*/ 32 w 112"/>
                      <a:gd name="T81" fmla="*/ 6 h 136"/>
                      <a:gd name="T82" fmla="*/ 25 w 112"/>
                      <a:gd name="T83" fmla="*/ 6 h 136"/>
                      <a:gd name="T84" fmla="*/ 25 w 112"/>
                      <a:gd name="T85" fmla="*/ 20 h 136"/>
                      <a:gd name="T86" fmla="*/ 23 w 112"/>
                      <a:gd name="T87" fmla="*/ 20 h 136"/>
                      <a:gd name="T88" fmla="*/ 23 w 112"/>
                      <a:gd name="T89" fmla="*/ 0 h 136"/>
                      <a:gd name="T90" fmla="*/ 17 w 112"/>
                      <a:gd name="T91" fmla="*/ 0 h 136"/>
                      <a:gd name="T92" fmla="*/ 17 w 112"/>
                      <a:gd name="T93" fmla="*/ 20 h 136"/>
                      <a:gd name="T94" fmla="*/ 15 w 112"/>
                      <a:gd name="T95" fmla="*/ 20 h 136"/>
                      <a:gd name="T96" fmla="*/ 15 w 112"/>
                      <a:gd name="T97" fmla="*/ 6 h 136"/>
                      <a:gd name="T98" fmla="*/ 0 w 112"/>
                      <a:gd name="T99" fmla="*/ 6 h 136"/>
                      <a:gd name="T100" fmla="*/ 0 w 112"/>
                      <a:gd name="T101" fmla="*/ 24 h 136"/>
                      <a:gd name="T102" fmla="*/ 0 w 112"/>
                      <a:gd name="T103" fmla="*/ 28 h 136"/>
                      <a:gd name="T104" fmla="*/ 0 w 112"/>
                      <a:gd name="T105" fmla="*/ 136 h 136"/>
                      <a:gd name="T106" fmla="*/ 89 w 112"/>
                      <a:gd name="T107" fmla="*/ 136 h 136"/>
                      <a:gd name="T108" fmla="*/ 112 w 112"/>
                      <a:gd name="T109" fmla="*/ 110 h 136"/>
                      <a:gd name="T110" fmla="*/ 112 w 112"/>
                      <a:gd name="T111" fmla="*/ 84 h 136"/>
                      <a:gd name="T112" fmla="*/ 104 w 112"/>
                      <a:gd name="T113" fmla="*/ 92 h 136"/>
                      <a:gd name="T114" fmla="*/ 104 w 112"/>
                      <a:gd name="T115" fmla="*/ 101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112" h="136">
                        <a:moveTo>
                          <a:pt x="104" y="101"/>
                        </a:moveTo>
                        <a:lnTo>
                          <a:pt x="83" y="101"/>
                        </a:lnTo>
                        <a:lnTo>
                          <a:pt x="83" y="129"/>
                        </a:lnTo>
                        <a:lnTo>
                          <a:pt x="7" y="129"/>
                        </a:lnTo>
                        <a:lnTo>
                          <a:pt x="7" y="32"/>
                        </a:lnTo>
                        <a:lnTo>
                          <a:pt x="104" y="32"/>
                        </a:lnTo>
                        <a:lnTo>
                          <a:pt x="104" y="40"/>
                        </a:lnTo>
                        <a:lnTo>
                          <a:pt x="112" y="32"/>
                        </a:lnTo>
                        <a:lnTo>
                          <a:pt x="112" y="6"/>
                        </a:lnTo>
                        <a:lnTo>
                          <a:pt x="97" y="6"/>
                        </a:lnTo>
                        <a:lnTo>
                          <a:pt x="97" y="20"/>
                        </a:lnTo>
                        <a:lnTo>
                          <a:pt x="95" y="20"/>
                        </a:lnTo>
                        <a:lnTo>
                          <a:pt x="95" y="0"/>
                        </a:lnTo>
                        <a:lnTo>
                          <a:pt x="89" y="0"/>
                        </a:lnTo>
                        <a:lnTo>
                          <a:pt x="89" y="20"/>
                        </a:lnTo>
                        <a:lnTo>
                          <a:pt x="87" y="20"/>
                        </a:lnTo>
                        <a:lnTo>
                          <a:pt x="87" y="6"/>
                        </a:lnTo>
                        <a:lnTo>
                          <a:pt x="79" y="6"/>
                        </a:lnTo>
                        <a:lnTo>
                          <a:pt x="79" y="20"/>
                        </a:lnTo>
                        <a:lnTo>
                          <a:pt x="76" y="20"/>
                        </a:lnTo>
                        <a:lnTo>
                          <a:pt x="76" y="0"/>
                        </a:lnTo>
                        <a:lnTo>
                          <a:pt x="72" y="0"/>
                        </a:lnTo>
                        <a:lnTo>
                          <a:pt x="72" y="20"/>
                        </a:lnTo>
                        <a:lnTo>
                          <a:pt x="68" y="20"/>
                        </a:lnTo>
                        <a:lnTo>
                          <a:pt x="68" y="6"/>
                        </a:lnTo>
                        <a:lnTo>
                          <a:pt x="60" y="6"/>
                        </a:lnTo>
                        <a:lnTo>
                          <a:pt x="60" y="20"/>
                        </a:lnTo>
                        <a:lnTo>
                          <a:pt x="57" y="20"/>
                        </a:lnTo>
                        <a:lnTo>
                          <a:pt x="57" y="0"/>
                        </a:lnTo>
                        <a:lnTo>
                          <a:pt x="53" y="0"/>
                        </a:lnTo>
                        <a:lnTo>
                          <a:pt x="53" y="20"/>
                        </a:lnTo>
                        <a:lnTo>
                          <a:pt x="51" y="20"/>
                        </a:lnTo>
                        <a:lnTo>
                          <a:pt x="51" y="6"/>
                        </a:lnTo>
                        <a:lnTo>
                          <a:pt x="43" y="6"/>
                        </a:lnTo>
                        <a:lnTo>
                          <a:pt x="43" y="20"/>
                        </a:lnTo>
                        <a:lnTo>
                          <a:pt x="40" y="20"/>
                        </a:lnTo>
                        <a:lnTo>
                          <a:pt x="40" y="0"/>
                        </a:lnTo>
                        <a:lnTo>
                          <a:pt x="35" y="0"/>
                        </a:lnTo>
                        <a:lnTo>
                          <a:pt x="35" y="20"/>
                        </a:lnTo>
                        <a:lnTo>
                          <a:pt x="32" y="20"/>
                        </a:lnTo>
                        <a:lnTo>
                          <a:pt x="32" y="6"/>
                        </a:lnTo>
                        <a:lnTo>
                          <a:pt x="25" y="6"/>
                        </a:lnTo>
                        <a:lnTo>
                          <a:pt x="25" y="20"/>
                        </a:lnTo>
                        <a:lnTo>
                          <a:pt x="23" y="20"/>
                        </a:lnTo>
                        <a:lnTo>
                          <a:pt x="23" y="0"/>
                        </a:lnTo>
                        <a:lnTo>
                          <a:pt x="17" y="0"/>
                        </a:lnTo>
                        <a:lnTo>
                          <a:pt x="17" y="20"/>
                        </a:lnTo>
                        <a:lnTo>
                          <a:pt x="15" y="20"/>
                        </a:lnTo>
                        <a:lnTo>
                          <a:pt x="15" y="6"/>
                        </a:lnTo>
                        <a:lnTo>
                          <a:pt x="0" y="6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136"/>
                        </a:lnTo>
                        <a:lnTo>
                          <a:pt x="89" y="136"/>
                        </a:lnTo>
                        <a:lnTo>
                          <a:pt x="112" y="110"/>
                        </a:lnTo>
                        <a:lnTo>
                          <a:pt x="112" y="84"/>
                        </a:lnTo>
                        <a:lnTo>
                          <a:pt x="104" y="92"/>
                        </a:lnTo>
                        <a:lnTo>
                          <a:pt x="104" y="10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43" name="矩形 42"/>
                  <p:cNvSpPr/>
                  <p:nvPr/>
                </p:nvSpPr>
                <p:spPr bwMode="auto">
                  <a:xfrm>
                    <a:off x="7589930" y="4421713"/>
                    <a:ext cx="109814" cy="1747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44" name="矩形 43"/>
                  <p:cNvSpPr/>
                  <p:nvPr/>
                </p:nvSpPr>
                <p:spPr bwMode="auto">
                  <a:xfrm>
                    <a:off x="7589930" y="4461645"/>
                    <a:ext cx="109814" cy="1747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45" name="矩形 44"/>
                  <p:cNvSpPr/>
                  <p:nvPr/>
                </p:nvSpPr>
                <p:spPr bwMode="auto">
                  <a:xfrm>
                    <a:off x="7589930" y="4506569"/>
                    <a:ext cx="109814" cy="149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46" name="矩形 45"/>
                  <p:cNvSpPr/>
                  <p:nvPr/>
                </p:nvSpPr>
                <p:spPr bwMode="auto">
                  <a:xfrm>
                    <a:off x="7589930" y="4548998"/>
                    <a:ext cx="109814" cy="1747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26" name="组合 25"/>
                <p:cNvGrpSpPr/>
                <p:nvPr/>
              </p:nvGrpSpPr>
              <p:grpSpPr>
                <a:xfrm>
                  <a:off x="3560649" y="2702382"/>
                  <a:ext cx="379359" cy="386846"/>
                  <a:chOff x="7160655" y="2178006"/>
                  <a:chExt cx="379359" cy="386846"/>
                </a:xfrm>
                <a:solidFill>
                  <a:schemeClr val="bg1"/>
                </a:solidFill>
              </p:grpSpPr>
              <p:sp>
                <p:nvSpPr>
                  <p:cNvPr id="33" name="任意多边形: 形状 32"/>
                  <p:cNvSpPr/>
                  <p:nvPr/>
                </p:nvSpPr>
                <p:spPr bwMode="auto">
                  <a:xfrm>
                    <a:off x="7277956" y="2178006"/>
                    <a:ext cx="262058" cy="262058"/>
                  </a:xfrm>
                  <a:custGeom>
                    <a:avLst/>
                    <a:gdLst>
                      <a:gd name="T0" fmla="*/ 65 w 79"/>
                      <a:gd name="T1" fmla="*/ 14 h 79"/>
                      <a:gd name="T2" fmla="*/ 14 w 79"/>
                      <a:gd name="T3" fmla="*/ 14 h 79"/>
                      <a:gd name="T4" fmla="*/ 11 w 79"/>
                      <a:gd name="T5" fmla="*/ 63 h 79"/>
                      <a:gd name="T6" fmla="*/ 11 w 79"/>
                      <a:gd name="T7" fmla="*/ 63 h 79"/>
                      <a:gd name="T8" fmla="*/ 17 w 79"/>
                      <a:gd name="T9" fmla="*/ 68 h 79"/>
                      <a:gd name="T10" fmla="*/ 64 w 79"/>
                      <a:gd name="T11" fmla="*/ 65 h 79"/>
                      <a:gd name="T12" fmla="*/ 65 w 79"/>
                      <a:gd name="T13" fmla="*/ 14 h 79"/>
                      <a:gd name="T14" fmla="*/ 58 w 79"/>
                      <a:gd name="T15" fmla="*/ 59 h 79"/>
                      <a:gd name="T16" fmla="*/ 20 w 79"/>
                      <a:gd name="T17" fmla="*/ 59 h 79"/>
                      <a:gd name="T18" fmla="*/ 20 w 79"/>
                      <a:gd name="T19" fmla="*/ 21 h 79"/>
                      <a:gd name="T20" fmla="*/ 58 w 79"/>
                      <a:gd name="T21" fmla="*/ 21 h 79"/>
                      <a:gd name="T22" fmla="*/ 58 w 79"/>
                      <a:gd name="T23" fmla="*/ 59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9" h="79">
                        <a:moveTo>
                          <a:pt x="65" y="14"/>
                        </a:moveTo>
                        <a:cubicBezTo>
                          <a:pt x="51" y="0"/>
                          <a:pt x="28" y="0"/>
                          <a:pt x="14" y="14"/>
                        </a:cubicBezTo>
                        <a:cubicBezTo>
                          <a:pt x="0" y="28"/>
                          <a:pt x="0" y="49"/>
                          <a:pt x="11" y="63"/>
                        </a:cubicBezTo>
                        <a:cubicBezTo>
                          <a:pt x="11" y="63"/>
                          <a:pt x="11" y="63"/>
                          <a:pt x="11" y="63"/>
                        </a:cubicBezTo>
                        <a:cubicBezTo>
                          <a:pt x="14" y="66"/>
                          <a:pt x="15" y="67"/>
                          <a:pt x="17" y="68"/>
                        </a:cubicBezTo>
                        <a:cubicBezTo>
                          <a:pt x="31" y="79"/>
                          <a:pt x="51" y="78"/>
                          <a:pt x="64" y="65"/>
                        </a:cubicBezTo>
                        <a:cubicBezTo>
                          <a:pt x="78" y="51"/>
                          <a:pt x="79" y="29"/>
                          <a:pt x="65" y="14"/>
                        </a:cubicBezTo>
                        <a:close/>
                        <a:moveTo>
                          <a:pt x="58" y="59"/>
                        </a:moveTo>
                        <a:cubicBezTo>
                          <a:pt x="47" y="69"/>
                          <a:pt x="30" y="69"/>
                          <a:pt x="20" y="59"/>
                        </a:cubicBezTo>
                        <a:cubicBezTo>
                          <a:pt x="9" y="48"/>
                          <a:pt x="9" y="31"/>
                          <a:pt x="20" y="21"/>
                        </a:cubicBezTo>
                        <a:cubicBezTo>
                          <a:pt x="31" y="10"/>
                          <a:pt x="48" y="10"/>
                          <a:pt x="58" y="21"/>
                        </a:cubicBezTo>
                        <a:cubicBezTo>
                          <a:pt x="69" y="31"/>
                          <a:pt x="69" y="48"/>
                          <a:pt x="58" y="5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 bwMode="auto">
                  <a:xfrm>
                    <a:off x="7160655" y="2400130"/>
                    <a:ext cx="159730" cy="164722"/>
                  </a:xfrm>
                  <a:custGeom>
                    <a:avLst/>
                    <a:gdLst>
                      <a:gd name="T0" fmla="*/ 0 w 64"/>
                      <a:gd name="T1" fmla="*/ 52 h 66"/>
                      <a:gd name="T2" fmla="*/ 12 w 64"/>
                      <a:gd name="T3" fmla="*/ 66 h 66"/>
                      <a:gd name="T4" fmla="*/ 64 w 64"/>
                      <a:gd name="T5" fmla="*/ 8 h 66"/>
                      <a:gd name="T6" fmla="*/ 55 w 64"/>
                      <a:gd name="T7" fmla="*/ 0 h 66"/>
                      <a:gd name="T8" fmla="*/ 0 w 64"/>
                      <a:gd name="T9" fmla="*/ 52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4" h="66">
                        <a:moveTo>
                          <a:pt x="0" y="52"/>
                        </a:moveTo>
                        <a:lnTo>
                          <a:pt x="12" y="66"/>
                        </a:lnTo>
                        <a:lnTo>
                          <a:pt x="64" y="8"/>
                        </a:lnTo>
                        <a:lnTo>
                          <a:pt x="55" y="0"/>
                        </a:lnTo>
                        <a:lnTo>
                          <a:pt x="0" y="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 bwMode="auto">
                  <a:xfrm>
                    <a:off x="7412728" y="2265358"/>
                    <a:ext cx="99831" cy="119797"/>
                  </a:xfrm>
                  <a:custGeom>
                    <a:avLst/>
                    <a:gdLst>
                      <a:gd name="T0" fmla="*/ 16 w 30"/>
                      <a:gd name="T1" fmla="*/ 0 h 36"/>
                      <a:gd name="T2" fmla="*/ 0 w 30"/>
                      <a:gd name="T3" fmla="*/ 34 h 36"/>
                      <a:gd name="T4" fmla="*/ 6 w 30"/>
                      <a:gd name="T5" fmla="*/ 36 h 36"/>
                      <a:gd name="T6" fmla="*/ 16 w 30"/>
                      <a:gd name="T7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0" h="36">
                        <a:moveTo>
                          <a:pt x="16" y="0"/>
                        </a:moveTo>
                        <a:cubicBezTo>
                          <a:pt x="20" y="26"/>
                          <a:pt x="0" y="34"/>
                          <a:pt x="0" y="34"/>
                        </a:cubicBezTo>
                        <a:cubicBezTo>
                          <a:pt x="6" y="36"/>
                          <a:pt x="6" y="36"/>
                          <a:pt x="6" y="36"/>
                        </a:cubicBezTo>
                        <a:cubicBezTo>
                          <a:pt x="30" y="21"/>
                          <a:pt x="16" y="0"/>
                          <a:pt x="16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grpSp>
              <p:nvGrpSpPr>
                <p:cNvPr id="27" name="组合 26"/>
                <p:cNvGrpSpPr>
                  <a:grpSpLocks noChangeAspect="1"/>
                </p:cNvGrpSpPr>
                <p:nvPr/>
              </p:nvGrpSpPr>
              <p:grpSpPr>
                <a:xfrm>
                  <a:off x="2262147" y="4047702"/>
                  <a:ext cx="396281" cy="348879"/>
                  <a:chOff x="6040049" y="4182118"/>
                  <a:chExt cx="521619" cy="459224"/>
                </a:xfrm>
                <a:solidFill>
                  <a:schemeClr val="bg1"/>
                </a:solidFill>
              </p:grpSpPr>
              <p:sp>
                <p:nvSpPr>
                  <p:cNvPr id="28" name="任意多边形: 形状 27"/>
                  <p:cNvSpPr/>
                  <p:nvPr/>
                </p:nvSpPr>
                <p:spPr bwMode="auto">
                  <a:xfrm>
                    <a:off x="6087469" y="4202084"/>
                    <a:ext cx="194671" cy="419291"/>
                  </a:xfrm>
                  <a:custGeom>
                    <a:avLst/>
                    <a:gdLst>
                      <a:gd name="T0" fmla="*/ 52 w 59"/>
                      <a:gd name="T1" fmla="*/ 5 h 126"/>
                      <a:gd name="T2" fmla="*/ 9 w 59"/>
                      <a:gd name="T3" fmla="*/ 38 h 126"/>
                      <a:gd name="T4" fmla="*/ 0 w 59"/>
                      <a:gd name="T5" fmla="*/ 39 h 126"/>
                      <a:gd name="T6" fmla="*/ 0 w 59"/>
                      <a:gd name="T7" fmla="*/ 86 h 126"/>
                      <a:gd name="T8" fmla="*/ 9 w 59"/>
                      <a:gd name="T9" fmla="*/ 88 h 126"/>
                      <a:gd name="T10" fmla="*/ 51 w 59"/>
                      <a:gd name="T11" fmla="*/ 119 h 126"/>
                      <a:gd name="T12" fmla="*/ 59 w 59"/>
                      <a:gd name="T13" fmla="*/ 119 h 126"/>
                      <a:gd name="T14" fmla="*/ 59 w 59"/>
                      <a:gd name="T15" fmla="*/ 5 h 126"/>
                      <a:gd name="T16" fmla="*/ 52 w 59"/>
                      <a:gd name="T17" fmla="*/ 5 h 1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9" h="126">
                        <a:moveTo>
                          <a:pt x="52" y="5"/>
                        </a:moveTo>
                        <a:cubicBezTo>
                          <a:pt x="9" y="38"/>
                          <a:pt x="9" y="38"/>
                          <a:pt x="9" y="38"/>
                        </a:cubicBezTo>
                        <a:cubicBezTo>
                          <a:pt x="9" y="38"/>
                          <a:pt x="5" y="38"/>
                          <a:pt x="0" y="39"/>
                        </a:cubicBezTo>
                        <a:cubicBezTo>
                          <a:pt x="0" y="86"/>
                          <a:pt x="0" y="86"/>
                          <a:pt x="0" y="86"/>
                        </a:cubicBezTo>
                        <a:cubicBezTo>
                          <a:pt x="5" y="87"/>
                          <a:pt x="9" y="88"/>
                          <a:pt x="9" y="88"/>
                        </a:cubicBezTo>
                        <a:cubicBezTo>
                          <a:pt x="51" y="119"/>
                          <a:pt x="51" y="119"/>
                          <a:pt x="51" y="119"/>
                        </a:cubicBezTo>
                        <a:cubicBezTo>
                          <a:pt x="51" y="119"/>
                          <a:pt x="59" y="126"/>
                          <a:pt x="59" y="119"/>
                        </a:cubicBezTo>
                        <a:cubicBezTo>
                          <a:pt x="59" y="112"/>
                          <a:pt x="59" y="11"/>
                          <a:pt x="59" y="5"/>
                        </a:cubicBezTo>
                        <a:cubicBezTo>
                          <a:pt x="59" y="0"/>
                          <a:pt x="52" y="5"/>
                          <a:pt x="5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29" name="任意多边形: 形状 28"/>
                  <p:cNvSpPr/>
                  <p:nvPr/>
                </p:nvSpPr>
                <p:spPr bwMode="auto">
                  <a:xfrm>
                    <a:off x="6040049" y="4339353"/>
                    <a:ext cx="27454" cy="147252"/>
                  </a:xfrm>
                  <a:custGeom>
                    <a:avLst/>
                    <a:gdLst>
                      <a:gd name="T0" fmla="*/ 0 w 8"/>
                      <a:gd name="T1" fmla="*/ 8 h 44"/>
                      <a:gd name="T2" fmla="*/ 0 w 8"/>
                      <a:gd name="T3" fmla="*/ 38 h 44"/>
                      <a:gd name="T4" fmla="*/ 8 w 8"/>
                      <a:gd name="T5" fmla="*/ 44 h 44"/>
                      <a:gd name="T6" fmla="*/ 8 w 8"/>
                      <a:gd name="T7" fmla="*/ 0 h 44"/>
                      <a:gd name="T8" fmla="*/ 0 w 8"/>
                      <a:gd name="T9" fmla="*/ 8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44">
                        <a:moveTo>
                          <a:pt x="0" y="8"/>
                        </a:moveTo>
                        <a:cubicBezTo>
                          <a:pt x="0" y="16"/>
                          <a:pt x="0" y="32"/>
                          <a:pt x="0" y="38"/>
                        </a:cubicBezTo>
                        <a:cubicBezTo>
                          <a:pt x="0" y="40"/>
                          <a:pt x="4" y="42"/>
                          <a:pt x="8" y="44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4" y="2"/>
                          <a:pt x="0" y="4"/>
                          <a:pt x="0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0" name="任意多边形: 形状 29"/>
                  <p:cNvSpPr/>
                  <p:nvPr/>
                </p:nvSpPr>
                <p:spPr bwMode="auto">
                  <a:xfrm>
                    <a:off x="6329559" y="4296924"/>
                    <a:ext cx="77370" cy="229612"/>
                  </a:xfrm>
                  <a:custGeom>
                    <a:avLst/>
                    <a:gdLst>
                      <a:gd name="T0" fmla="*/ 10 w 23"/>
                      <a:gd name="T1" fmla="*/ 2 h 69"/>
                      <a:gd name="T2" fmla="*/ 2 w 23"/>
                      <a:gd name="T3" fmla="*/ 2 h 69"/>
                      <a:gd name="T4" fmla="*/ 2 w 23"/>
                      <a:gd name="T5" fmla="*/ 10 h 69"/>
                      <a:gd name="T6" fmla="*/ 12 w 23"/>
                      <a:gd name="T7" fmla="*/ 35 h 69"/>
                      <a:gd name="T8" fmla="*/ 2 w 23"/>
                      <a:gd name="T9" fmla="*/ 60 h 69"/>
                      <a:gd name="T10" fmla="*/ 2 w 23"/>
                      <a:gd name="T11" fmla="*/ 67 h 69"/>
                      <a:gd name="T12" fmla="*/ 6 w 23"/>
                      <a:gd name="T13" fmla="*/ 69 h 69"/>
                      <a:gd name="T14" fmla="*/ 10 w 23"/>
                      <a:gd name="T15" fmla="*/ 67 h 69"/>
                      <a:gd name="T16" fmla="*/ 23 w 23"/>
                      <a:gd name="T17" fmla="*/ 35 h 69"/>
                      <a:gd name="T18" fmla="*/ 10 w 23"/>
                      <a:gd name="T19" fmla="*/ 2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" h="69">
                        <a:moveTo>
                          <a:pt x="10" y="2"/>
                        </a:moveTo>
                        <a:cubicBezTo>
                          <a:pt x="7" y="0"/>
                          <a:pt x="4" y="0"/>
                          <a:pt x="2" y="2"/>
                        </a:cubicBezTo>
                        <a:cubicBezTo>
                          <a:pt x="0" y="4"/>
                          <a:pt x="0" y="8"/>
                          <a:pt x="2" y="10"/>
                        </a:cubicBezTo>
                        <a:cubicBezTo>
                          <a:pt x="9" y="17"/>
                          <a:pt x="12" y="26"/>
                          <a:pt x="12" y="35"/>
                        </a:cubicBezTo>
                        <a:cubicBezTo>
                          <a:pt x="12" y="44"/>
                          <a:pt x="9" y="53"/>
                          <a:pt x="2" y="60"/>
                        </a:cubicBezTo>
                        <a:cubicBezTo>
                          <a:pt x="0" y="62"/>
                          <a:pt x="0" y="65"/>
                          <a:pt x="2" y="67"/>
                        </a:cubicBezTo>
                        <a:cubicBezTo>
                          <a:pt x="3" y="68"/>
                          <a:pt x="4" y="69"/>
                          <a:pt x="6" y="69"/>
                        </a:cubicBezTo>
                        <a:cubicBezTo>
                          <a:pt x="7" y="69"/>
                          <a:pt x="9" y="68"/>
                          <a:pt x="10" y="67"/>
                        </a:cubicBezTo>
                        <a:cubicBezTo>
                          <a:pt x="19" y="58"/>
                          <a:pt x="23" y="47"/>
                          <a:pt x="23" y="35"/>
                        </a:cubicBezTo>
                        <a:cubicBezTo>
                          <a:pt x="23" y="23"/>
                          <a:pt x="19" y="11"/>
                          <a:pt x="1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1" name="任意多边形: 形状 30"/>
                  <p:cNvSpPr/>
                  <p:nvPr/>
                </p:nvSpPr>
                <p:spPr bwMode="auto">
                  <a:xfrm>
                    <a:off x="6376980" y="4239521"/>
                    <a:ext cx="102328" cy="341923"/>
                  </a:xfrm>
                  <a:custGeom>
                    <a:avLst/>
                    <a:gdLst>
                      <a:gd name="T0" fmla="*/ 10 w 31"/>
                      <a:gd name="T1" fmla="*/ 2 h 103"/>
                      <a:gd name="T2" fmla="*/ 3 w 31"/>
                      <a:gd name="T3" fmla="*/ 2 h 103"/>
                      <a:gd name="T4" fmla="*/ 3 w 31"/>
                      <a:gd name="T5" fmla="*/ 10 h 103"/>
                      <a:gd name="T6" fmla="*/ 20 w 31"/>
                      <a:gd name="T7" fmla="*/ 52 h 103"/>
                      <a:gd name="T8" fmla="*/ 3 w 31"/>
                      <a:gd name="T9" fmla="*/ 94 h 103"/>
                      <a:gd name="T10" fmla="*/ 3 w 31"/>
                      <a:gd name="T11" fmla="*/ 102 h 103"/>
                      <a:gd name="T12" fmla="*/ 6 w 31"/>
                      <a:gd name="T13" fmla="*/ 103 h 103"/>
                      <a:gd name="T14" fmla="*/ 10 w 31"/>
                      <a:gd name="T15" fmla="*/ 102 h 103"/>
                      <a:gd name="T16" fmla="*/ 31 w 31"/>
                      <a:gd name="T17" fmla="*/ 52 h 103"/>
                      <a:gd name="T18" fmla="*/ 10 w 31"/>
                      <a:gd name="T19" fmla="*/ 2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1" h="103">
                        <a:moveTo>
                          <a:pt x="10" y="2"/>
                        </a:moveTo>
                        <a:cubicBezTo>
                          <a:pt x="8" y="0"/>
                          <a:pt x="5" y="0"/>
                          <a:pt x="3" y="2"/>
                        </a:cubicBezTo>
                        <a:cubicBezTo>
                          <a:pt x="0" y="4"/>
                          <a:pt x="0" y="8"/>
                          <a:pt x="3" y="10"/>
                        </a:cubicBezTo>
                        <a:cubicBezTo>
                          <a:pt x="14" y="21"/>
                          <a:pt x="20" y="37"/>
                          <a:pt x="20" y="52"/>
                        </a:cubicBezTo>
                        <a:cubicBezTo>
                          <a:pt x="20" y="67"/>
                          <a:pt x="14" y="82"/>
                          <a:pt x="3" y="94"/>
                        </a:cubicBezTo>
                        <a:cubicBezTo>
                          <a:pt x="0" y="96"/>
                          <a:pt x="0" y="100"/>
                          <a:pt x="3" y="102"/>
                        </a:cubicBezTo>
                        <a:cubicBezTo>
                          <a:pt x="4" y="103"/>
                          <a:pt x="5" y="103"/>
                          <a:pt x="6" y="103"/>
                        </a:cubicBezTo>
                        <a:cubicBezTo>
                          <a:pt x="8" y="103"/>
                          <a:pt x="9" y="103"/>
                          <a:pt x="10" y="102"/>
                        </a:cubicBezTo>
                        <a:cubicBezTo>
                          <a:pt x="24" y="88"/>
                          <a:pt x="31" y="70"/>
                          <a:pt x="31" y="52"/>
                        </a:cubicBezTo>
                        <a:cubicBezTo>
                          <a:pt x="31" y="34"/>
                          <a:pt x="24" y="16"/>
                          <a:pt x="1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  <p:sp>
                <p:nvSpPr>
                  <p:cNvPr id="32" name="任意多边形: 形状 31"/>
                  <p:cNvSpPr/>
                  <p:nvPr/>
                </p:nvSpPr>
                <p:spPr bwMode="auto">
                  <a:xfrm>
                    <a:off x="6436879" y="4182118"/>
                    <a:ext cx="124789" cy="459224"/>
                  </a:xfrm>
                  <a:custGeom>
                    <a:avLst/>
                    <a:gdLst>
                      <a:gd name="T0" fmla="*/ 10 w 38"/>
                      <a:gd name="T1" fmla="*/ 2 h 138"/>
                      <a:gd name="T2" fmla="*/ 2 w 38"/>
                      <a:gd name="T3" fmla="*/ 2 h 138"/>
                      <a:gd name="T4" fmla="*/ 2 w 38"/>
                      <a:gd name="T5" fmla="*/ 9 h 138"/>
                      <a:gd name="T6" fmla="*/ 27 w 38"/>
                      <a:gd name="T7" fmla="*/ 69 h 138"/>
                      <a:gd name="T8" fmla="*/ 2 w 38"/>
                      <a:gd name="T9" fmla="*/ 128 h 138"/>
                      <a:gd name="T10" fmla="*/ 2 w 38"/>
                      <a:gd name="T11" fmla="*/ 136 h 138"/>
                      <a:gd name="T12" fmla="*/ 6 w 38"/>
                      <a:gd name="T13" fmla="*/ 138 h 138"/>
                      <a:gd name="T14" fmla="*/ 10 w 38"/>
                      <a:gd name="T15" fmla="*/ 136 h 138"/>
                      <a:gd name="T16" fmla="*/ 38 w 38"/>
                      <a:gd name="T17" fmla="*/ 69 h 138"/>
                      <a:gd name="T18" fmla="*/ 10 w 38"/>
                      <a:gd name="T19" fmla="*/ 2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8" h="138">
                        <a:moveTo>
                          <a:pt x="10" y="2"/>
                        </a:moveTo>
                        <a:cubicBezTo>
                          <a:pt x="8" y="0"/>
                          <a:pt x="5" y="0"/>
                          <a:pt x="2" y="2"/>
                        </a:cubicBezTo>
                        <a:cubicBezTo>
                          <a:pt x="0" y="4"/>
                          <a:pt x="0" y="7"/>
                          <a:pt x="2" y="9"/>
                        </a:cubicBezTo>
                        <a:cubicBezTo>
                          <a:pt x="19" y="26"/>
                          <a:pt x="27" y="47"/>
                          <a:pt x="27" y="69"/>
                        </a:cubicBezTo>
                        <a:cubicBezTo>
                          <a:pt x="27" y="90"/>
                          <a:pt x="19" y="112"/>
                          <a:pt x="2" y="128"/>
                        </a:cubicBezTo>
                        <a:cubicBezTo>
                          <a:pt x="0" y="130"/>
                          <a:pt x="0" y="134"/>
                          <a:pt x="2" y="136"/>
                        </a:cubicBezTo>
                        <a:cubicBezTo>
                          <a:pt x="4" y="137"/>
                          <a:pt x="5" y="138"/>
                          <a:pt x="6" y="138"/>
                        </a:cubicBezTo>
                        <a:cubicBezTo>
                          <a:pt x="8" y="138"/>
                          <a:pt x="9" y="137"/>
                          <a:pt x="10" y="136"/>
                        </a:cubicBezTo>
                        <a:cubicBezTo>
                          <a:pt x="29" y="117"/>
                          <a:pt x="38" y="93"/>
                          <a:pt x="38" y="69"/>
                        </a:cubicBezTo>
                        <a:cubicBezTo>
                          <a:pt x="38" y="45"/>
                          <a:pt x="29" y="20"/>
                          <a:pt x="1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</a:p>
                </p:txBody>
              </p:sp>
            </p:grpSp>
          </p:grpSp>
          <p:sp>
            <p:nvSpPr>
              <p:cNvPr id="24" name="任意多边形: 形状 23"/>
              <p:cNvSpPr/>
              <p:nvPr/>
            </p:nvSpPr>
            <p:spPr bwMode="auto">
              <a:xfrm>
                <a:off x="2929663" y="3872246"/>
                <a:ext cx="340169" cy="302811"/>
              </a:xfrm>
              <a:custGeom>
                <a:avLst/>
                <a:gdLst>
                  <a:gd name="T0" fmla="*/ 62 w 401"/>
                  <a:gd name="T1" fmla="*/ 116 h 357"/>
                  <a:gd name="T2" fmla="*/ 117 w 401"/>
                  <a:gd name="T3" fmla="*/ 135 h 357"/>
                  <a:gd name="T4" fmla="*/ 124 w 401"/>
                  <a:gd name="T5" fmla="*/ 133 h 357"/>
                  <a:gd name="T6" fmla="*/ 155 w 401"/>
                  <a:gd name="T7" fmla="*/ 106 h 357"/>
                  <a:gd name="T8" fmla="*/ 156 w 401"/>
                  <a:gd name="T9" fmla="*/ 100 h 357"/>
                  <a:gd name="T10" fmla="*/ 141 w 401"/>
                  <a:gd name="T11" fmla="*/ 81 h 357"/>
                  <a:gd name="T12" fmla="*/ 219 w 401"/>
                  <a:gd name="T13" fmla="*/ 1 h 357"/>
                  <a:gd name="T14" fmla="*/ 160 w 401"/>
                  <a:gd name="T15" fmla="*/ 1 h 357"/>
                  <a:gd name="T16" fmla="*/ 86 w 401"/>
                  <a:gd name="T17" fmla="*/ 39 h 357"/>
                  <a:gd name="T18" fmla="*/ 55 w 401"/>
                  <a:gd name="T19" fmla="*/ 63 h 357"/>
                  <a:gd name="T20" fmla="*/ 43 w 401"/>
                  <a:gd name="T21" fmla="*/ 90 h 357"/>
                  <a:gd name="T22" fmla="*/ 18 w 401"/>
                  <a:gd name="T23" fmla="*/ 98 h 357"/>
                  <a:gd name="T24" fmla="*/ 3 w 401"/>
                  <a:gd name="T25" fmla="*/ 110 h 357"/>
                  <a:gd name="T26" fmla="*/ 2 w 401"/>
                  <a:gd name="T27" fmla="*/ 120 h 357"/>
                  <a:gd name="T28" fmla="*/ 30 w 401"/>
                  <a:gd name="T29" fmla="*/ 150 h 357"/>
                  <a:gd name="T30" fmla="*/ 41 w 401"/>
                  <a:gd name="T31" fmla="*/ 152 h 357"/>
                  <a:gd name="T32" fmla="*/ 55 w 401"/>
                  <a:gd name="T33" fmla="*/ 139 h 357"/>
                  <a:gd name="T34" fmla="*/ 62 w 401"/>
                  <a:gd name="T35" fmla="*/ 116 h 357"/>
                  <a:gd name="T36" fmla="*/ 177 w 401"/>
                  <a:gd name="T37" fmla="*/ 126 h 357"/>
                  <a:gd name="T38" fmla="*/ 169 w 401"/>
                  <a:gd name="T39" fmla="*/ 125 h 357"/>
                  <a:gd name="T40" fmla="*/ 140 w 401"/>
                  <a:gd name="T41" fmla="*/ 150 h 357"/>
                  <a:gd name="T42" fmla="*/ 139 w 401"/>
                  <a:gd name="T43" fmla="*/ 158 h 357"/>
                  <a:gd name="T44" fmla="*/ 305 w 401"/>
                  <a:gd name="T45" fmla="*/ 347 h 357"/>
                  <a:gd name="T46" fmla="*/ 320 w 401"/>
                  <a:gd name="T47" fmla="*/ 348 h 357"/>
                  <a:gd name="T48" fmla="*/ 340 w 401"/>
                  <a:gd name="T49" fmla="*/ 332 h 357"/>
                  <a:gd name="T50" fmla="*/ 341 w 401"/>
                  <a:gd name="T51" fmla="*/ 317 h 357"/>
                  <a:gd name="T52" fmla="*/ 177 w 401"/>
                  <a:gd name="T53" fmla="*/ 126 h 357"/>
                  <a:gd name="T54" fmla="*/ 398 w 401"/>
                  <a:gd name="T55" fmla="*/ 46 h 357"/>
                  <a:gd name="T56" fmla="*/ 389 w 401"/>
                  <a:gd name="T57" fmla="*/ 42 h 357"/>
                  <a:gd name="T58" fmla="*/ 369 w 401"/>
                  <a:gd name="T59" fmla="*/ 72 h 357"/>
                  <a:gd name="T60" fmla="*/ 331 w 401"/>
                  <a:gd name="T61" fmla="*/ 80 h 357"/>
                  <a:gd name="T62" fmla="*/ 320 w 401"/>
                  <a:gd name="T63" fmla="*/ 45 h 357"/>
                  <a:gd name="T64" fmla="*/ 338 w 401"/>
                  <a:gd name="T65" fmla="*/ 13 h 357"/>
                  <a:gd name="T66" fmla="*/ 330 w 401"/>
                  <a:gd name="T67" fmla="*/ 6 h 357"/>
                  <a:gd name="T68" fmla="*/ 274 w 401"/>
                  <a:gd name="T69" fmla="*/ 51 h 357"/>
                  <a:gd name="T70" fmla="*/ 257 w 401"/>
                  <a:gd name="T71" fmla="*/ 121 h 357"/>
                  <a:gd name="T72" fmla="*/ 230 w 401"/>
                  <a:gd name="T73" fmla="*/ 149 h 357"/>
                  <a:gd name="T74" fmla="*/ 257 w 401"/>
                  <a:gd name="T75" fmla="*/ 181 h 357"/>
                  <a:gd name="T76" fmla="*/ 290 w 401"/>
                  <a:gd name="T77" fmla="*/ 149 h 357"/>
                  <a:gd name="T78" fmla="*/ 330 w 401"/>
                  <a:gd name="T79" fmla="*/ 137 h 357"/>
                  <a:gd name="T80" fmla="*/ 391 w 401"/>
                  <a:gd name="T81" fmla="*/ 112 h 357"/>
                  <a:gd name="T82" fmla="*/ 398 w 401"/>
                  <a:gd name="T83" fmla="*/ 46 h 357"/>
                  <a:gd name="T84" fmla="*/ 55 w 401"/>
                  <a:gd name="T85" fmla="*/ 319 h 357"/>
                  <a:gd name="T86" fmla="*/ 55 w 401"/>
                  <a:gd name="T87" fmla="*/ 334 h 357"/>
                  <a:gd name="T88" fmla="*/ 74 w 401"/>
                  <a:gd name="T89" fmla="*/ 353 h 357"/>
                  <a:gd name="T90" fmla="*/ 89 w 401"/>
                  <a:gd name="T91" fmla="*/ 351 h 357"/>
                  <a:gd name="T92" fmla="*/ 187 w 401"/>
                  <a:gd name="T93" fmla="*/ 254 h 357"/>
                  <a:gd name="T94" fmla="*/ 157 w 401"/>
                  <a:gd name="T95" fmla="*/ 220 h 357"/>
                  <a:gd name="T96" fmla="*/ 55 w 401"/>
                  <a:gd name="T97" fmla="*/ 319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01" h="357">
                    <a:moveTo>
                      <a:pt x="62" y="116"/>
                    </a:moveTo>
                    <a:cubicBezTo>
                      <a:pt x="81" y="101"/>
                      <a:pt x="97" y="111"/>
                      <a:pt x="117" y="135"/>
                    </a:cubicBezTo>
                    <a:cubicBezTo>
                      <a:pt x="120" y="138"/>
                      <a:pt x="123" y="135"/>
                      <a:pt x="124" y="133"/>
                    </a:cubicBezTo>
                    <a:cubicBezTo>
                      <a:pt x="126" y="132"/>
                      <a:pt x="154" y="107"/>
                      <a:pt x="155" y="106"/>
                    </a:cubicBezTo>
                    <a:cubicBezTo>
                      <a:pt x="156" y="105"/>
                      <a:pt x="158" y="102"/>
                      <a:pt x="156" y="100"/>
                    </a:cubicBezTo>
                    <a:cubicBezTo>
                      <a:pt x="154" y="98"/>
                      <a:pt x="146" y="88"/>
                      <a:pt x="141" y="81"/>
                    </a:cubicBezTo>
                    <a:cubicBezTo>
                      <a:pt x="105" y="34"/>
                      <a:pt x="240" y="2"/>
                      <a:pt x="219" y="1"/>
                    </a:cubicBezTo>
                    <a:cubicBezTo>
                      <a:pt x="208" y="1"/>
                      <a:pt x="166" y="0"/>
                      <a:pt x="160" y="1"/>
                    </a:cubicBezTo>
                    <a:cubicBezTo>
                      <a:pt x="134" y="4"/>
                      <a:pt x="102" y="28"/>
                      <a:pt x="86" y="39"/>
                    </a:cubicBezTo>
                    <a:cubicBezTo>
                      <a:pt x="64" y="53"/>
                      <a:pt x="57" y="62"/>
                      <a:pt x="55" y="63"/>
                    </a:cubicBezTo>
                    <a:cubicBezTo>
                      <a:pt x="49" y="68"/>
                      <a:pt x="54" y="80"/>
                      <a:pt x="43" y="90"/>
                    </a:cubicBezTo>
                    <a:cubicBezTo>
                      <a:pt x="32" y="100"/>
                      <a:pt x="25" y="92"/>
                      <a:pt x="18" y="98"/>
                    </a:cubicBezTo>
                    <a:cubicBezTo>
                      <a:pt x="15" y="101"/>
                      <a:pt x="5" y="108"/>
                      <a:pt x="3" y="110"/>
                    </a:cubicBezTo>
                    <a:cubicBezTo>
                      <a:pt x="0" y="113"/>
                      <a:pt x="0" y="117"/>
                      <a:pt x="2" y="120"/>
                    </a:cubicBezTo>
                    <a:cubicBezTo>
                      <a:pt x="2" y="120"/>
                      <a:pt x="28" y="148"/>
                      <a:pt x="30" y="150"/>
                    </a:cubicBezTo>
                    <a:cubicBezTo>
                      <a:pt x="32" y="153"/>
                      <a:pt x="38" y="155"/>
                      <a:pt x="41" y="152"/>
                    </a:cubicBezTo>
                    <a:cubicBezTo>
                      <a:pt x="45" y="149"/>
                      <a:pt x="54" y="141"/>
                      <a:pt x="55" y="139"/>
                    </a:cubicBezTo>
                    <a:cubicBezTo>
                      <a:pt x="57" y="138"/>
                      <a:pt x="54" y="122"/>
                      <a:pt x="62" y="116"/>
                    </a:cubicBezTo>
                    <a:close/>
                    <a:moveTo>
                      <a:pt x="177" y="126"/>
                    </a:moveTo>
                    <a:cubicBezTo>
                      <a:pt x="174" y="123"/>
                      <a:pt x="171" y="123"/>
                      <a:pt x="169" y="125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38" y="152"/>
                      <a:pt x="137" y="156"/>
                      <a:pt x="139" y="158"/>
                    </a:cubicBezTo>
                    <a:cubicBezTo>
                      <a:pt x="305" y="347"/>
                      <a:pt x="305" y="347"/>
                      <a:pt x="305" y="347"/>
                    </a:cubicBezTo>
                    <a:cubicBezTo>
                      <a:pt x="309" y="352"/>
                      <a:pt x="316" y="352"/>
                      <a:pt x="320" y="348"/>
                    </a:cubicBezTo>
                    <a:cubicBezTo>
                      <a:pt x="340" y="332"/>
                      <a:pt x="340" y="332"/>
                      <a:pt x="340" y="332"/>
                    </a:cubicBezTo>
                    <a:cubicBezTo>
                      <a:pt x="344" y="328"/>
                      <a:pt x="345" y="321"/>
                      <a:pt x="341" y="317"/>
                    </a:cubicBezTo>
                    <a:lnTo>
                      <a:pt x="177" y="126"/>
                    </a:lnTo>
                    <a:close/>
                    <a:moveTo>
                      <a:pt x="398" y="46"/>
                    </a:moveTo>
                    <a:cubicBezTo>
                      <a:pt x="396" y="36"/>
                      <a:pt x="391" y="38"/>
                      <a:pt x="389" y="42"/>
                    </a:cubicBezTo>
                    <a:cubicBezTo>
                      <a:pt x="386" y="46"/>
                      <a:pt x="374" y="64"/>
                      <a:pt x="369" y="72"/>
                    </a:cubicBezTo>
                    <a:cubicBezTo>
                      <a:pt x="364" y="80"/>
                      <a:pt x="353" y="96"/>
                      <a:pt x="331" y="80"/>
                    </a:cubicBezTo>
                    <a:cubicBezTo>
                      <a:pt x="308" y="64"/>
                      <a:pt x="316" y="53"/>
                      <a:pt x="320" y="45"/>
                    </a:cubicBezTo>
                    <a:cubicBezTo>
                      <a:pt x="324" y="38"/>
                      <a:pt x="336" y="16"/>
                      <a:pt x="338" y="13"/>
                    </a:cubicBezTo>
                    <a:cubicBezTo>
                      <a:pt x="340" y="11"/>
                      <a:pt x="338" y="3"/>
                      <a:pt x="330" y="6"/>
                    </a:cubicBezTo>
                    <a:cubicBezTo>
                      <a:pt x="323" y="9"/>
                      <a:pt x="280" y="27"/>
                      <a:pt x="274" y="51"/>
                    </a:cubicBezTo>
                    <a:cubicBezTo>
                      <a:pt x="268" y="76"/>
                      <a:pt x="279" y="99"/>
                      <a:pt x="257" y="121"/>
                    </a:cubicBezTo>
                    <a:cubicBezTo>
                      <a:pt x="230" y="149"/>
                      <a:pt x="230" y="149"/>
                      <a:pt x="230" y="149"/>
                    </a:cubicBezTo>
                    <a:cubicBezTo>
                      <a:pt x="257" y="181"/>
                      <a:pt x="257" y="181"/>
                      <a:pt x="257" y="181"/>
                    </a:cubicBezTo>
                    <a:cubicBezTo>
                      <a:pt x="290" y="149"/>
                      <a:pt x="290" y="149"/>
                      <a:pt x="290" y="149"/>
                    </a:cubicBezTo>
                    <a:cubicBezTo>
                      <a:pt x="298" y="141"/>
                      <a:pt x="315" y="134"/>
                      <a:pt x="330" y="137"/>
                    </a:cubicBezTo>
                    <a:cubicBezTo>
                      <a:pt x="363" y="144"/>
                      <a:pt x="381" y="132"/>
                      <a:pt x="391" y="112"/>
                    </a:cubicBezTo>
                    <a:cubicBezTo>
                      <a:pt x="401" y="94"/>
                      <a:pt x="399" y="56"/>
                      <a:pt x="398" y="46"/>
                    </a:cubicBezTo>
                    <a:close/>
                    <a:moveTo>
                      <a:pt x="55" y="319"/>
                    </a:moveTo>
                    <a:cubicBezTo>
                      <a:pt x="50" y="323"/>
                      <a:pt x="50" y="330"/>
                      <a:pt x="55" y="334"/>
                    </a:cubicBezTo>
                    <a:cubicBezTo>
                      <a:pt x="74" y="353"/>
                      <a:pt x="74" y="353"/>
                      <a:pt x="74" y="353"/>
                    </a:cubicBezTo>
                    <a:cubicBezTo>
                      <a:pt x="78" y="357"/>
                      <a:pt x="84" y="355"/>
                      <a:pt x="89" y="351"/>
                    </a:cubicBezTo>
                    <a:cubicBezTo>
                      <a:pt x="187" y="254"/>
                      <a:pt x="187" y="254"/>
                      <a:pt x="187" y="254"/>
                    </a:cubicBezTo>
                    <a:cubicBezTo>
                      <a:pt x="157" y="220"/>
                      <a:pt x="157" y="220"/>
                      <a:pt x="157" y="220"/>
                    </a:cubicBezTo>
                    <a:lnTo>
                      <a:pt x="55" y="3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580195" y="1768460"/>
              <a:ext cx="2498371" cy="866137"/>
              <a:chOff x="793990" y="1227225"/>
              <a:chExt cx="2299240" cy="866137"/>
            </a:xfrm>
          </p:grpSpPr>
          <p:sp>
            <p:nvSpPr>
              <p:cNvPr id="21" name="文本框 20"/>
              <p:cNvSpPr txBox="1"/>
              <p:nvPr/>
            </p:nvSpPr>
            <p:spPr bwMode="auto">
              <a:xfrm>
                <a:off x="793990" y="1227225"/>
                <a:ext cx="2299240" cy="309958"/>
              </a:xfrm>
              <a:prstGeom prst="rect">
                <a:avLst/>
              </a:prstGeom>
              <a:noFill/>
            </p:spPr>
            <p:txBody>
              <a:bodyPr wrap="none" lIns="0" tIns="0" rIns="432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 bwMode="auto">
              <a:xfrm>
                <a:off x="793990" y="1537183"/>
                <a:ext cx="2299240" cy="556179"/>
              </a:xfrm>
              <a:prstGeom prst="rect">
                <a:avLst/>
              </a:prstGeom>
              <a:noFill/>
            </p:spPr>
            <p:txBody>
              <a:bodyPr wrap="square" lIns="0" tIns="0" rIns="432000" bIns="0" anchor="ctr" anchorCtr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  <a:endParaRPr lang="zh-CN" altLang="en-US" sz="10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580195" y="3217313"/>
              <a:ext cx="2498371" cy="866137"/>
              <a:chOff x="793990" y="1227225"/>
              <a:chExt cx="2299240" cy="866137"/>
            </a:xfrm>
          </p:grpSpPr>
          <p:sp>
            <p:nvSpPr>
              <p:cNvPr id="19" name="文本框 18"/>
              <p:cNvSpPr txBox="1"/>
              <p:nvPr/>
            </p:nvSpPr>
            <p:spPr bwMode="auto">
              <a:xfrm>
                <a:off x="793990" y="1227225"/>
                <a:ext cx="2299240" cy="309958"/>
              </a:xfrm>
              <a:prstGeom prst="rect">
                <a:avLst/>
              </a:prstGeom>
              <a:noFill/>
            </p:spPr>
            <p:txBody>
              <a:bodyPr wrap="none" lIns="0" tIns="0" rIns="432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 bwMode="auto">
              <a:xfrm>
                <a:off x="793990" y="1537183"/>
                <a:ext cx="2299240" cy="556179"/>
              </a:xfrm>
              <a:prstGeom prst="rect">
                <a:avLst/>
              </a:prstGeom>
              <a:noFill/>
            </p:spPr>
            <p:txBody>
              <a:bodyPr wrap="square" lIns="0" tIns="0" rIns="432000" bIns="0" anchor="ctr" anchorCtr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  <a:endParaRPr lang="zh-CN" altLang="en-US" sz="10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223999" y="1768460"/>
              <a:ext cx="2732266" cy="856637"/>
              <a:chOff x="1415480" y="1651350"/>
              <a:chExt cx="2913191" cy="856637"/>
            </a:xfrm>
          </p:grpSpPr>
          <p:sp>
            <p:nvSpPr>
              <p:cNvPr id="17" name="文本框 16"/>
              <p:cNvSpPr txBox="1"/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</p:spPr>
            <p:txBody>
              <a:bodyPr wrap="square" lIns="360000" tIns="0" rIns="0" bIns="0" anchor="ctr" anchorCtr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  <a:endParaRPr lang="zh-CN" altLang="en-US" sz="1000" b="0"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223999" y="3217313"/>
              <a:ext cx="2732266" cy="856637"/>
              <a:chOff x="1415480" y="1651350"/>
              <a:chExt cx="2913191" cy="856637"/>
            </a:xfrm>
          </p:grpSpPr>
          <p:sp>
            <p:nvSpPr>
              <p:cNvPr id="15" name="文本框 14"/>
              <p:cNvSpPr txBox="1"/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</p:spPr>
            <p:txBody>
              <a:bodyPr wrap="square" lIns="360000" tIns="0" rIns="0" bIns="0" anchor="ctr" anchorCtr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  <a:endParaRPr lang="zh-CN" altLang="en-US" sz="1000" b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52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4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5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6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7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4" b="34396"/>
          <a:stretch>
            <a:fillRect/>
          </a:stretch>
        </p:blipFill>
        <p:spPr>
          <a:xfrm>
            <a:off x="4866290" y="-27384"/>
            <a:ext cx="7325710" cy="68580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-29560" y="-27384"/>
            <a:ext cx="7325710" cy="6858000"/>
          </a:xfrm>
          <a:custGeom>
            <a:avLst/>
            <a:gdLst>
              <a:gd name="connsiteX0" fmla="*/ 0 w 3331779"/>
              <a:gd name="connsiteY0" fmla="*/ 0 h 5968930"/>
              <a:gd name="connsiteX1" fmla="*/ 2209800 w 3331779"/>
              <a:gd name="connsiteY1" fmla="*/ 0 h 5968930"/>
              <a:gd name="connsiteX2" fmla="*/ 3331779 w 3331779"/>
              <a:gd name="connsiteY2" fmla="*/ 5968930 h 5968930"/>
              <a:gd name="connsiteX3" fmla="*/ 0 w 3331779"/>
              <a:gd name="connsiteY3" fmla="*/ 5968930 h 596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1779" h="5968930">
                <a:moveTo>
                  <a:pt x="0" y="0"/>
                </a:moveTo>
                <a:lnTo>
                  <a:pt x="2209800" y="0"/>
                </a:lnTo>
                <a:lnTo>
                  <a:pt x="3331779" y="5968930"/>
                </a:lnTo>
                <a:lnTo>
                  <a:pt x="0" y="59689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7368" y="3717032"/>
            <a:ext cx="5913798" cy="3073787"/>
            <a:chOff x="182202" y="2255577"/>
            <a:chExt cx="5913798" cy="3073787"/>
          </a:xfrm>
        </p:grpSpPr>
        <p:sp>
          <p:nvSpPr>
            <p:cNvPr id="7" name="文本框 6"/>
            <p:cNvSpPr txBox="1"/>
            <p:nvPr/>
          </p:nvSpPr>
          <p:spPr>
            <a:xfrm>
              <a:off x="182202" y="2255577"/>
              <a:ext cx="5913798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0" dirty="0">
                  <a:solidFill>
                    <a:schemeClr val="tx2"/>
                  </a:solidFill>
                </a:rPr>
                <a:t>PART 02 </a:t>
              </a:r>
              <a:endParaRPr lang="zh-CN" altLang="en-US" sz="11500" dirty="0">
                <a:solidFill>
                  <a:schemeClr val="tx2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2202" y="4129035"/>
              <a:ext cx="59137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tx2"/>
                  </a:solidFill>
                </a:rPr>
                <a:t>私人需求（</a:t>
              </a:r>
              <a:r>
                <a:rPr lang="en-US" altLang="zh-CN" sz="3600" b="1" dirty="0">
                  <a:solidFill>
                    <a:schemeClr val="tx2"/>
                  </a:solidFill>
                </a:rPr>
                <a:t>Private demand</a:t>
              </a:r>
              <a:r>
                <a:rPr lang="zh-CN" altLang="en-US" sz="3600" b="1" dirty="0">
                  <a:solidFill>
                    <a:schemeClr val="tx2"/>
                  </a:solidFill>
                </a:rPr>
                <a:t>）</a:t>
              </a:r>
              <a:endParaRPr lang="zh-CN" altLang="en-US" sz="3600" b="1" dirty="0">
                <a:solidFill>
                  <a:schemeClr val="tx2"/>
                </a:solidFill>
              </a:endParaRPr>
            </a:p>
            <a:p>
              <a:pPr algn="dist"/>
              <a:endParaRPr lang="zh-CN" altLang="en-US" sz="36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3250" advTm="0">
        <p15:prstTrans prst="origami"/>
      </p:transition>
    </mc:Choice>
    <mc:Fallback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798194" y="1628804"/>
            <a:ext cx="10676670" cy="4274974"/>
            <a:chOff x="798194" y="1628804"/>
            <a:chExt cx="10676670" cy="4274974"/>
          </a:xfrm>
        </p:grpSpPr>
        <p:grpSp>
          <p:nvGrpSpPr>
            <p:cNvPr id="3" name="组合 2"/>
            <p:cNvGrpSpPr/>
            <p:nvPr/>
          </p:nvGrpSpPr>
          <p:grpSpPr>
            <a:xfrm>
              <a:off x="8359849" y="4816279"/>
              <a:ext cx="2312118" cy="1087499"/>
              <a:chOff x="7064781" y="1349909"/>
              <a:chExt cx="2057954" cy="967954"/>
            </a:xfrm>
          </p:grpSpPr>
          <p:sp>
            <p:nvSpPr>
              <p:cNvPr id="23" name="任意多边形: 形状 22"/>
              <p:cNvSpPr/>
              <p:nvPr/>
            </p:nvSpPr>
            <p:spPr bwMode="auto">
              <a:xfrm>
                <a:off x="7064781" y="1639093"/>
                <a:ext cx="2057954" cy="678770"/>
              </a:xfrm>
              <a:custGeom>
                <a:avLst/>
                <a:gdLst>
                  <a:gd name="T0" fmla="*/ 1446 w 1446"/>
                  <a:gd name="T1" fmla="*/ 0 h 475"/>
                  <a:gd name="T2" fmla="*/ 1446 w 1446"/>
                  <a:gd name="T3" fmla="*/ 273 h 475"/>
                  <a:gd name="T4" fmla="*/ 723 w 1446"/>
                  <a:gd name="T5" fmla="*/ 475 h 475"/>
                  <a:gd name="T6" fmla="*/ 0 w 1446"/>
                  <a:gd name="T7" fmla="*/ 273 h 475"/>
                  <a:gd name="T8" fmla="*/ 0 w 1446"/>
                  <a:gd name="T9" fmla="*/ 0 h 475"/>
                  <a:gd name="T10" fmla="*/ 723 w 1446"/>
                  <a:gd name="T11" fmla="*/ 84 h 475"/>
                  <a:gd name="T12" fmla="*/ 1446 w 1446"/>
                  <a:gd name="T13" fmla="*/ 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6" h="475">
                    <a:moveTo>
                      <a:pt x="1446" y="0"/>
                    </a:moveTo>
                    <a:cubicBezTo>
                      <a:pt x="1446" y="273"/>
                      <a:pt x="1446" y="273"/>
                      <a:pt x="1446" y="273"/>
                    </a:cubicBezTo>
                    <a:cubicBezTo>
                      <a:pt x="1446" y="384"/>
                      <a:pt x="1122" y="475"/>
                      <a:pt x="723" y="475"/>
                    </a:cubicBezTo>
                    <a:cubicBezTo>
                      <a:pt x="324" y="475"/>
                      <a:pt x="0" y="384"/>
                      <a:pt x="0" y="27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40" y="84"/>
                      <a:pt x="723" y="84"/>
                    </a:cubicBezTo>
                    <a:cubicBezTo>
                      <a:pt x="967" y="84"/>
                      <a:pt x="1446" y="0"/>
                      <a:pt x="144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椭圆 23"/>
              <p:cNvSpPr/>
              <p:nvPr/>
            </p:nvSpPr>
            <p:spPr bwMode="auto">
              <a:xfrm>
                <a:off x="7064781" y="1349909"/>
                <a:ext cx="2057954" cy="578367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none" lIns="91440" tIns="45720" rIns="91440" bIns="45720" anchor="t" anchorCtr="0" compatLnSpc="1">
                <a:normAutofit fontScale="92500" lnSpcReduction="10000"/>
              </a:bodyPr>
              <a:lstStyle/>
              <a:p>
                <a:pPr algn="ctr"/>
                <a:r>
                  <a:rPr lang="id-ID" sz="2800" b="1">
                    <a:solidFill>
                      <a:schemeClr val="bg1"/>
                    </a:solidFill>
                  </a:rPr>
                  <a:t>3</a:t>
                </a:r>
                <a:endParaRPr lang="id-ID" sz="28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" name="任意多边形: 形状 3"/>
            <p:cNvSpPr/>
            <p:nvPr/>
          </p:nvSpPr>
          <p:spPr>
            <a:xfrm rot="1275563">
              <a:off x="6577233" y="4457418"/>
              <a:ext cx="2077587" cy="880668"/>
            </a:xfrm>
            <a:custGeom>
              <a:avLst/>
              <a:gdLst>
                <a:gd name="connsiteX0" fmla="*/ 0 w 2768484"/>
                <a:gd name="connsiteY0" fmla="*/ 0 h 542513"/>
                <a:gd name="connsiteX1" fmla="*/ 2768484 w 2768484"/>
                <a:gd name="connsiteY1" fmla="*/ 0 h 542513"/>
                <a:gd name="connsiteX2" fmla="*/ 2768484 w 2768484"/>
                <a:gd name="connsiteY2" fmla="*/ 542513 h 542513"/>
                <a:gd name="connsiteX3" fmla="*/ 0 w 2768484"/>
                <a:gd name="connsiteY3" fmla="*/ 542513 h 542513"/>
                <a:gd name="connsiteX4" fmla="*/ 0 w 2768484"/>
                <a:gd name="connsiteY4" fmla="*/ 0 h 542513"/>
                <a:gd name="connsiteX0-1" fmla="*/ 0 w 2768484"/>
                <a:gd name="connsiteY0-2" fmla="*/ 0 h 795602"/>
                <a:gd name="connsiteX1-3" fmla="*/ 2768484 w 2768484"/>
                <a:gd name="connsiteY1-4" fmla="*/ 0 h 795602"/>
                <a:gd name="connsiteX2-5" fmla="*/ 2223060 w 2768484"/>
                <a:gd name="connsiteY2-6" fmla="*/ 795602 h 795602"/>
                <a:gd name="connsiteX3-7" fmla="*/ 0 w 2768484"/>
                <a:gd name="connsiteY3-8" fmla="*/ 542513 h 795602"/>
                <a:gd name="connsiteX4-9" fmla="*/ 0 w 2768484"/>
                <a:gd name="connsiteY4-10" fmla="*/ 0 h 795602"/>
                <a:gd name="connsiteX0-11" fmla="*/ 0 w 2223060"/>
                <a:gd name="connsiteY0-12" fmla="*/ 0 h 795602"/>
                <a:gd name="connsiteX1-13" fmla="*/ 1959724 w 2223060"/>
                <a:gd name="connsiteY1-14" fmla="*/ 416867 h 795602"/>
                <a:gd name="connsiteX2-15" fmla="*/ 2223060 w 2223060"/>
                <a:gd name="connsiteY2-16" fmla="*/ 795602 h 795602"/>
                <a:gd name="connsiteX3-17" fmla="*/ 0 w 2223060"/>
                <a:gd name="connsiteY3-18" fmla="*/ 542513 h 795602"/>
                <a:gd name="connsiteX4-19" fmla="*/ 0 w 2223060"/>
                <a:gd name="connsiteY4-20" fmla="*/ 0 h 795602"/>
                <a:gd name="connsiteX0-21" fmla="*/ 0 w 2223060"/>
                <a:gd name="connsiteY0-22" fmla="*/ 0 h 795602"/>
                <a:gd name="connsiteX1-23" fmla="*/ 2083514 w 2223060"/>
                <a:gd name="connsiteY1-24" fmla="*/ 419807 h 795602"/>
                <a:gd name="connsiteX2-25" fmla="*/ 2223060 w 2223060"/>
                <a:gd name="connsiteY2-26" fmla="*/ 795602 h 795602"/>
                <a:gd name="connsiteX3-27" fmla="*/ 0 w 2223060"/>
                <a:gd name="connsiteY3-28" fmla="*/ 542513 h 795602"/>
                <a:gd name="connsiteX4-29" fmla="*/ 0 w 2223060"/>
                <a:gd name="connsiteY4-30" fmla="*/ 0 h 795602"/>
                <a:gd name="connsiteX0-31" fmla="*/ 355586 w 2223060"/>
                <a:gd name="connsiteY0-32" fmla="*/ 0 h 801082"/>
                <a:gd name="connsiteX1-33" fmla="*/ 2083514 w 2223060"/>
                <a:gd name="connsiteY1-34" fmla="*/ 425287 h 801082"/>
                <a:gd name="connsiteX2-35" fmla="*/ 2223060 w 2223060"/>
                <a:gd name="connsiteY2-36" fmla="*/ 801082 h 801082"/>
                <a:gd name="connsiteX3-37" fmla="*/ 0 w 2223060"/>
                <a:gd name="connsiteY3-38" fmla="*/ 547993 h 801082"/>
                <a:gd name="connsiteX4-39" fmla="*/ 355586 w 2223060"/>
                <a:gd name="connsiteY4-40" fmla="*/ 0 h 801082"/>
                <a:gd name="connsiteX0-41" fmla="*/ 0 w 1867474"/>
                <a:gd name="connsiteY0-42" fmla="*/ 0 h 801082"/>
                <a:gd name="connsiteX1-43" fmla="*/ 1727928 w 1867474"/>
                <a:gd name="connsiteY1-44" fmla="*/ 425287 h 801082"/>
                <a:gd name="connsiteX2-45" fmla="*/ 1867474 w 1867474"/>
                <a:gd name="connsiteY2-46" fmla="*/ 801082 h 801082"/>
                <a:gd name="connsiteX3-47" fmla="*/ 133666 w 1867474"/>
                <a:gd name="connsiteY3-48" fmla="*/ 623376 h 801082"/>
                <a:gd name="connsiteX4-49" fmla="*/ 0 w 1867474"/>
                <a:gd name="connsiteY4-50" fmla="*/ 0 h 801082"/>
                <a:gd name="connsiteX0-51" fmla="*/ 0 w 2317947"/>
                <a:gd name="connsiteY0-52" fmla="*/ 0 h 801082"/>
                <a:gd name="connsiteX1-53" fmla="*/ 2317947 w 2317947"/>
                <a:gd name="connsiteY1-54" fmla="*/ 648660 h 801082"/>
                <a:gd name="connsiteX2-55" fmla="*/ 1867474 w 2317947"/>
                <a:gd name="connsiteY2-56" fmla="*/ 801082 h 801082"/>
                <a:gd name="connsiteX3-57" fmla="*/ 133666 w 2317947"/>
                <a:gd name="connsiteY3-58" fmla="*/ 623376 h 801082"/>
                <a:gd name="connsiteX4-59" fmla="*/ 0 w 2317947"/>
                <a:gd name="connsiteY4-60" fmla="*/ 0 h 801082"/>
                <a:gd name="connsiteX0-61" fmla="*/ 0 w 2506029"/>
                <a:gd name="connsiteY0-62" fmla="*/ 0 h 1162858"/>
                <a:gd name="connsiteX1-63" fmla="*/ 2317947 w 2506029"/>
                <a:gd name="connsiteY1-64" fmla="*/ 648660 h 1162858"/>
                <a:gd name="connsiteX2-65" fmla="*/ 2506029 w 2506029"/>
                <a:gd name="connsiteY2-66" fmla="*/ 1162858 h 1162858"/>
                <a:gd name="connsiteX3-67" fmla="*/ 133666 w 2506029"/>
                <a:gd name="connsiteY3-68" fmla="*/ 623376 h 1162858"/>
                <a:gd name="connsiteX4-69" fmla="*/ 0 w 2506029"/>
                <a:gd name="connsiteY4-70" fmla="*/ 0 h 1162858"/>
                <a:gd name="connsiteX0-71" fmla="*/ 0 w 2582492"/>
                <a:gd name="connsiteY0-72" fmla="*/ 0 h 1214508"/>
                <a:gd name="connsiteX1-73" fmla="*/ 2317947 w 2582492"/>
                <a:gd name="connsiteY1-74" fmla="*/ 648660 h 1214508"/>
                <a:gd name="connsiteX2-75" fmla="*/ 2582492 w 2582492"/>
                <a:gd name="connsiteY2-76" fmla="*/ 1214508 h 1214508"/>
                <a:gd name="connsiteX3-77" fmla="*/ 133666 w 2582492"/>
                <a:gd name="connsiteY3-78" fmla="*/ 623376 h 1214508"/>
                <a:gd name="connsiteX4-79" fmla="*/ 0 w 2582492"/>
                <a:gd name="connsiteY4-80" fmla="*/ 0 h 1214508"/>
                <a:gd name="connsiteX0-81" fmla="*/ 0 w 2582492"/>
                <a:gd name="connsiteY0-82" fmla="*/ 0 h 1214508"/>
                <a:gd name="connsiteX1-83" fmla="*/ 2404802 w 2582492"/>
                <a:gd name="connsiteY1-84" fmla="*/ 665947 h 1214508"/>
                <a:gd name="connsiteX2-85" fmla="*/ 2582492 w 2582492"/>
                <a:gd name="connsiteY2-86" fmla="*/ 1214508 h 1214508"/>
                <a:gd name="connsiteX3-87" fmla="*/ 133666 w 2582492"/>
                <a:gd name="connsiteY3-88" fmla="*/ 623376 h 1214508"/>
                <a:gd name="connsiteX4-89" fmla="*/ 0 w 2582492"/>
                <a:gd name="connsiteY4-90" fmla="*/ 0 h 12145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582492" h="1214508">
                  <a:moveTo>
                    <a:pt x="0" y="0"/>
                  </a:moveTo>
                  <a:lnTo>
                    <a:pt x="2404802" y="665947"/>
                  </a:lnTo>
                  <a:lnTo>
                    <a:pt x="2582492" y="1214508"/>
                  </a:lnTo>
                  <a:lnTo>
                    <a:pt x="133666" y="62337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38000">
                  <a:schemeClr val="accent2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5" name="任意多边形: 形状 4"/>
            <p:cNvSpPr/>
            <p:nvPr/>
          </p:nvSpPr>
          <p:spPr>
            <a:xfrm rot="1275563">
              <a:off x="7653555" y="4951129"/>
              <a:ext cx="910089" cy="589255"/>
            </a:xfrm>
            <a:custGeom>
              <a:avLst/>
              <a:gdLst>
                <a:gd name="connsiteX0" fmla="*/ 0 w 858651"/>
                <a:gd name="connsiteY0" fmla="*/ 0 h 555951"/>
                <a:gd name="connsiteX1" fmla="*/ 723781 w 858651"/>
                <a:gd name="connsiteY1" fmla="*/ 180659 h 555951"/>
                <a:gd name="connsiteX2" fmla="*/ 858651 w 858651"/>
                <a:gd name="connsiteY2" fmla="*/ 555951 h 555951"/>
                <a:gd name="connsiteX3" fmla="*/ 156897 w 858651"/>
                <a:gd name="connsiteY3" fmla="*/ 403264 h 555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651" h="555951">
                  <a:moveTo>
                    <a:pt x="0" y="0"/>
                  </a:moveTo>
                  <a:lnTo>
                    <a:pt x="723781" y="180659"/>
                  </a:lnTo>
                  <a:lnTo>
                    <a:pt x="858651" y="555951"/>
                  </a:lnTo>
                  <a:lnTo>
                    <a:pt x="156897" y="4032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530735" y="3839597"/>
              <a:ext cx="2312118" cy="1087499"/>
              <a:chOff x="7064781" y="1349909"/>
              <a:chExt cx="2057954" cy="967954"/>
            </a:xfrm>
          </p:grpSpPr>
          <p:sp>
            <p:nvSpPr>
              <p:cNvPr id="21" name="任意多边形: 形状 20"/>
              <p:cNvSpPr/>
              <p:nvPr/>
            </p:nvSpPr>
            <p:spPr bwMode="auto">
              <a:xfrm>
                <a:off x="7064781" y="1639093"/>
                <a:ext cx="2057954" cy="678770"/>
              </a:xfrm>
              <a:custGeom>
                <a:avLst/>
                <a:gdLst>
                  <a:gd name="T0" fmla="*/ 1446 w 1446"/>
                  <a:gd name="T1" fmla="*/ 0 h 475"/>
                  <a:gd name="T2" fmla="*/ 1446 w 1446"/>
                  <a:gd name="T3" fmla="*/ 273 h 475"/>
                  <a:gd name="T4" fmla="*/ 723 w 1446"/>
                  <a:gd name="T5" fmla="*/ 475 h 475"/>
                  <a:gd name="T6" fmla="*/ 0 w 1446"/>
                  <a:gd name="T7" fmla="*/ 273 h 475"/>
                  <a:gd name="T8" fmla="*/ 0 w 1446"/>
                  <a:gd name="T9" fmla="*/ 0 h 475"/>
                  <a:gd name="T10" fmla="*/ 723 w 1446"/>
                  <a:gd name="T11" fmla="*/ 84 h 475"/>
                  <a:gd name="T12" fmla="*/ 1446 w 1446"/>
                  <a:gd name="T13" fmla="*/ 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6" h="475">
                    <a:moveTo>
                      <a:pt x="1446" y="0"/>
                    </a:moveTo>
                    <a:cubicBezTo>
                      <a:pt x="1446" y="273"/>
                      <a:pt x="1446" y="273"/>
                      <a:pt x="1446" y="273"/>
                    </a:cubicBezTo>
                    <a:cubicBezTo>
                      <a:pt x="1446" y="384"/>
                      <a:pt x="1122" y="475"/>
                      <a:pt x="723" y="475"/>
                    </a:cubicBezTo>
                    <a:cubicBezTo>
                      <a:pt x="324" y="475"/>
                      <a:pt x="0" y="384"/>
                      <a:pt x="0" y="27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40" y="84"/>
                      <a:pt x="723" y="84"/>
                    </a:cubicBezTo>
                    <a:cubicBezTo>
                      <a:pt x="967" y="84"/>
                      <a:pt x="1446" y="0"/>
                      <a:pt x="1446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椭圆 21"/>
              <p:cNvSpPr/>
              <p:nvPr/>
            </p:nvSpPr>
            <p:spPr bwMode="auto">
              <a:xfrm>
                <a:off x="7064781" y="1349909"/>
                <a:ext cx="2057954" cy="57836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none" lIns="91440" tIns="45720" rIns="91440" bIns="45720" anchor="ctr" anchorCtr="0" compatLnSpc="1">
                <a:normAutofit fontScale="92500" lnSpcReduction="10000"/>
              </a:bodyPr>
              <a:lstStyle/>
              <a:p>
                <a:pPr algn="ctr"/>
                <a:r>
                  <a:rPr lang="id-ID" sz="2800" b="1">
                    <a:solidFill>
                      <a:schemeClr val="bg1"/>
                    </a:solidFill>
                  </a:rPr>
                  <a:t>2</a:t>
                </a:r>
                <a:endParaRPr lang="id-ID" sz="28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任意多边形: 形状 6"/>
            <p:cNvSpPr/>
            <p:nvPr/>
          </p:nvSpPr>
          <p:spPr>
            <a:xfrm rot="1275563">
              <a:off x="2804708" y="3517612"/>
              <a:ext cx="2077587" cy="880668"/>
            </a:xfrm>
            <a:custGeom>
              <a:avLst/>
              <a:gdLst>
                <a:gd name="connsiteX0" fmla="*/ 0 w 2768484"/>
                <a:gd name="connsiteY0" fmla="*/ 0 h 542513"/>
                <a:gd name="connsiteX1" fmla="*/ 2768484 w 2768484"/>
                <a:gd name="connsiteY1" fmla="*/ 0 h 542513"/>
                <a:gd name="connsiteX2" fmla="*/ 2768484 w 2768484"/>
                <a:gd name="connsiteY2" fmla="*/ 542513 h 542513"/>
                <a:gd name="connsiteX3" fmla="*/ 0 w 2768484"/>
                <a:gd name="connsiteY3" fmla="*/ 542513 h 542513"/>
                <a:gd name="connsiteX4" fmla="*/ 0 w 2768484"/>
                <a:gd name="connsiteY4" fmla="*/ 0 h 542513"/>
                <a:gd name="connsiteX0-1" fmla="*/ 0 w 2768484"/>
                <a:gd name="connsiteY0-2" fmla="*/ 0 h 795602"/>
                <a:gd name="connsiteX1-3" fmla="*/ 2768484 w 2768484"/>
                <a:gd name="connsiteY1-4" fmla="*/ 0 h 795602"/>
                <a:gd name="connsiteX2-5" fmla="*/ 2223060 w 2768484"/>
                <a:gd name="connsiteY2-6" fmla="*/ 795602 h 795602"/>
                <a:gd name="connsiteX3-7" fmla="*/ 0 w 2768484"/>
                <a:gd name="connsiteY3-8" fmla="*/ 542513 h 795602"/>
                <a:gd name="connsiteX4-9" fmla="*/ 0 w 2768484"/>
                <a:gd name="connsiteY4-10" fmla="*/ 0 h 795602"/>
                <a:gd name="connsiteX0-11" fmla="*/ 0 w 2223060"/>
                <a:gd name="connsiteY0-12" fmla="*/ 0 h 795602"/>
                <a:gd name="connsiteX1-13" fmla="*/ 1959724 w 2223060"/>
                <a:gd name="connsiteY1-14" fmla="*/ 416867 h 795602"/>
                <a:gd name="connsiteX2-15" fmla="*/ 2223060 w 2223060"/>
                <a:gd name="connsiteY2-16" fmla="*/ 795602 h 795602"/>
                <a:gd name="connsiteX3-17" fmla="*/ 0 w 2223060"/>
                <a:gd name="connsiteY3-18" fmla="*/ 542513 h 795602"/>
                <a:gd name="connsiteX4-19" fmla="*/ 0 w 2223060"/>
                <a:gd name="connsiteY4-20" fmla="*/ 0 h 795602"/>
                <a:gd name="connsiteX0-21" fmla="*/ 0 w 2223060"/>
                <a:gd name="connsiteY0-22" fmla="*/ 0 h 795602"/>
                <a:gd name="connsiteX1-23" fmla="*/ 2083514 w 2223060"/>
                <a:gd name="connsiteY1-24" fmla="*/ 419807 h 795602"/>
                <a:gd name="connsiteX2-25" fmla="*/ 2223060 w 2223060"/>
                <a:gd name="connsiteY2-26" fmla="*/ 795602 h 795602"/>
                <a:gd name="connsiteX3-27" fmla="*/ 0 w 2223060"/>
                <a:gd name="connsiteY3-28" fmla="*/ 542513 h 795602"/>
                <a:gd name="connsiteX4-29" fmla="*/ 0 w 2223060"/>
                <a:gd name="connsiteY4-30" fmla="*/ 0 h 795602"/>
                <a:gd name="connsiteX0-31" fmla="*/ 355586 w 2223060"/>
                <a:gd name="connsiteY0-32" fmla="*/ 0 h 801082"/>
                <a:gd name="connsiteX1-33" fmla="*/ 2083514 w 2223060"/>
                <a:gd name="connsiteY1-34" fmla="*/ 425287 h 801082"/>
                <a:gd name="connsiteX2-35" fmla="*/ 2223060 w 2223060"/>
                <a:gd name="connsiteY2-36" fmla="*/ 801082 h 801082"/>
                <a:gd name="connsiteX3-37" fmla="*/ 0 w 2223060"/>
                <a:gd name="connsiteY3-38" fmla="*/ 547993 h 801082"/>
                <a:gd name="connsiteX4-39" fmla="*/ 355586 w 2223060"/>
                <a:gd name="connsiteY4-40" fmla="*/ 0 h 801082"/>
                <a:gd name="connsiteX0-41" fmla="*/ 0 w 1867474"/>
                <a:gd name="connsiteY0-42" fmla="*/ 0 h 801082"/>
                <a:gd name="connsiteX1-43" fmla="*/ 1727928 w 1867474"/>
                <a:gd name="connsiteY1-44" fmla="*/ 425287 h 801082"/>
                <a:gd name="connsiteX2-45" fmla="*/ 1867474 w 1867474"/>
                <a:gd name="connsiteY2-46" fmla="*/ 801082 h 801082"/>
                <a:gd name="connsiteX3-47" fmla="*/ 133666 w 1867474"/>
                <a:gd name="connsiteY3-48" fmla="*/ 623376 h 801082"/>
                <a:gd name="connsiteX4-49" fmla="*/ 0 w 1867474"/>
                <a:gd name="connsiteY4-50" fmla="*/ 0 h 801082"/>
                <a:gd name="connsiteX0-51" fmla="*/ 0 w 2317947"/>
                <a:gd name="connsiteY0-52" fmla="*/ 0 h 801082"/>
                <a:gd name="connsiteX1-53" fmla="*/ 2317947 w 2317947"/>
                <a:gd name="connsiteY1-54" fmla="*/ 648660 h 801082"/>
                <a:gd name="connsiteX2-55" fmla="*/ 1867474 w 2317947"/>
                <a:gd name="connsiteY2-56" fmla="*/ 801082 h 801082"/>
                <a:gd name="connsiteX3-57" fmla="*/ 133666 w 2317947"/>
                <a:gd name="connsiteY3-58" fmla="*/ 623376 h 801082"/>
                <a:gd name="connsiteX4-59" fmla="*/ 0 w 2317947"/>
                <a:gd name="connsiteY4-60" fmla="*/ 0 h 801082"/>
                <a:gd name="connsiteX0-61" fmla="*/ 0 w 2506029"/>
                <a:gd name="connsiteY0-62" fmla="*/ 0 h 1162858"/>
                <a:gd name="connsiteX1-63" fmla="*/ 2317947 w 2506029"/>
                <a:gd name="connsiteY1-64" fmla="*/ 648660 h 1162858"/>
                <a:gd name="connsiteX2-65" fmla="*/ 2506029 w 2506029"/>
                <a:gd name="connsiteY2-66" fmla="*/ 1162858 h 1162858"/>
                <a:gd name="connsiteX3-67" fmla="*/ 133666 w 2506029"/>
                <a:gd name="connsiteY3-68" fmla="*/ 623376 h 1162858"/>
                <a:gd name="connsiteX4-69" fmla="*/ 0 w 2506029"/>
                <a:gd name="connsiteY4-70" fmla="*/ 0 h 1162858"/>
                <a:gd name="connsiteX0-71" fmla="*/ 0 w 2582492"/>
                <a:gd name="connsiteY0-72" fmla="*/ 0 h 1214508"/>
                <a:gd name="connsiteX1-73" fmla="*/ 2317947 w 2582492"/>
                <a:gd name="connsiteY1-74" fmla="*/ 648660 h 1214508"/>
                <a:gd name="connsiteX2-75" fmla="*/ 2582492 w 2582492"/>
                <a:gd name="connsiteY2-76" fmla="*/ 1214508 h 1214508"/>
                <a:gd name="connsiteX3-77" fmla="*/ 133666 w 2582492"/>
                <a:gd name="connsiteY3-78" fmla="*/ 623376 h 1214508"/>
                <a:gd name="connsiteX4-79" fmla="*/ 0 w 2582492"/>
                <a:gd name="connsiteY4-80" fmla="*/ 0 h 1214508"/>
                <a:gd name="connsiteX0-81" fmla="*/ 0 w 2582492"/>
                <a:gd name="connsiteY0-82" fmla="*/ 0 h 1214508"/>
                <a:gd name="connsiteX1-83" fmla="*/ 2404802 w 2582492"/>
                <a:gd name="connsiteY1-84" fmla="*/ 665947 h 1214508"/>
                <a:gd name="connsiteX2-85" fmla="*/ 2582492 w 2582492"/>
                <a:gd name="connsiteY2-86" fmla="*/ 1214508 h 1214508"/>
                <a:gd name="connsiteX3-87" fmla="*/ 133666 w 2582492"/>
                <a:gd name="connsiteY3-88" fmla="*/ 623376 h 1214508"/>
                <a:gd name="connsiteX4-89" fmla="*/ 0 w 2582492"/>
                <a:gd name="connsiteY4-90" fmla="*/ 0 h 121450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582492" h="1214508">
                  <a:moveTo>
                    <a:pt x="0" y="0"/>
                  </a:moveTo>
                  <a:lnTo>
                    <a:pt x="2404802" y="665947"/>
                  </a:lnTo>
                  <a:lnTo>
                    <a:pt x="2582492" y="1214508"/>
                  </a:lnTo>
                  <a:lnTo>
                    <a:pt x="133666" y="62337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38000">
                  <a:schemeClr val="accent1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98194" y="2902653"/>
              <a:ext cx="2312118" cy="1087499"/>
              <a:chOff x="7064781" y="1349909"/>
              <a:chExt cx="2057954" cy="967954"/>
            </a:xfrm>
          </p:grpSpPr>
          <p:sp>
            <p:nvSpPr>
              <p:cNvPr id="19" name="任意多边形: 形状 18"/>
              <p:cNvSpPr/>
              <p:nvPr/>
            </p:nvSpPr>
            <p:spPr bwMode="auto">
              <a:xfrm>
                <a:off x="7064781" y="1639093"/>
                <a:ext cx="2057954" cy="678770"/>
              </a:xfrm>
              <a:custGeom>
                <a:avLst/>
                <a:gdLst>
                  <a:gd name="T0" fmla="*/ 1446 w 1446"/>
                  <a:gd name="T1" fmla="*/ 0 h 475"/>
                  <a:gd name="T2" fmla="*/ 1446 w 1446"/>
                  <a:gd name="T3" fmla="*/ 273 h 475"/>
                  <a:gd name="T4" fmla="*/ 723 w 1446"/>
                  <a:gd name="T5" fmla="*/ 475 h 475"/>
                  <a:gd name="T6" fmla="*/ 0 w 1446"/>
                  <a:gd name="T7" fmla="*/ 273 h 475"/>
                  <a:gd name="T8" fmla="*/ 0 w 1446"/>
                  <a:gd name="T9" fmla="*/ 0 h 475"/>
                  <a:gd name="T10" fmla="*/ 723 w 1446"/>
                  <a:gd name="T11" fmla="*/ 84 h 475"/>
                  <a:gd name="T12" fmla="*/ 1446 w 1446"/>
                  <a:gd name="T13" fmla="*/ 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6" h="475">
                    <a:moveTo>
                      <a:pt x="1446" y="0"/>
                    </a:moveTo>
                    <a:cubicBezTo>
                      <a:pt x="1446" y="273"/>
                      <a:pt x="1446" y="273"/>
                      <a:pt x="1446" y="273"/>
                    </a:cubicBezTo>
                    <a:cubicBezTo>
                      <a:pt x="1446" y="384"/>
                      <a:pt x="1122" y="475"/>
                      <a:pt x="723" y="475"/>
                    </a:cubicBezTo>
                    <a:cubicBezTo>
                      <a:pt x="324" y="475"/>
                      <a:pt x="0" y="384"/>
                      <a:pt x="0" y="27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40" y="84"/>
                      <a:pt x="723" y="84"/>
                    </a:cubicBezTo>
                    <a:cubicBezTo>
                      <a:pt x="967" y="84"/>
                      <a:pt x="1446" y="0"/>
                      <a:pt x="1446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椭圆 19"/>
              <p:cNvSpPr/>
              <p:nvPr/>
            </p:nvSpPr>
            <p:spPr bwMode="auto">
              <a:xfrm>
                <a:off x="7064781" y="1349909"/>
                <a:ext cx="2057954" cy="578367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none" lIns="91440" tIns="45720" rIns="91440" bIns="45720" anchor="ctr" anchorCtr="0" compatLnSpc="1">
                <a:normAutofit fontScale="92500" lnSpcReduction="10000"/>
              </a:bodyPr>
              <a:lstStyle/>
              <a:p>
                <a:pPr algn="ctr"/>
                <a:r>
                  <a:rPr lang="id-ID" sz="2800" b="1">
                    <a:solidFill>
                      <a:schemeClr val="bg1"/>
                    </a:solidFill>
                  </a:rPr>
                  <a:t>1</a:t>
                </a:r>
                <a:endParaRPr lang="id-ID" sz="28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任意多边形: 形状 8"/>
            <p:cNvSpPr/>
            <p:nvPr/>
          </p:nvSpPr>
          <p:spPr>
            <a:xfrm rot="1275563">
              <a:off x="3881031" y="4011322"/>
              <a:ext cx="910089" cy="589255"/>
            </a:xfrm>
            <a:custGeom>
              <a:avLst/>
              <a:gdLst>
                <a:gd name="connsiteX0" fmla="*/ 0 w 858651"/>
                <a:gd name="connsiteY0" fmla="*/ 0 h 555951"/>
                <a:gd name="connsiteX1" fmla="*/ 723781 w 858651"/>
                <a:gd name="connsiteY1" fmla="*/ 180659 h 555951"/>
                <a:gd name="connsiteX2" fmla="*/ 858651 w 858651"/>
                <a:gd name="connsiteY2" fmla="*/ 555951 h 555951"/>
                <a:gd name="connsiteX3" fmla="*/ 156897 w 858651"/>
                <a:gd name="connsiteY3" fmla="*/ 403264 h 555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8651" h="555951">
                  <a:moveTo>
                    <a:pt x="0" y="0"/>
                  </a:moveTo>
                  <a:lnTo>
                    <a:pt x="723781" y="180659"/>
                  </a:lnTo>
                  <a:lnTo>
                    <a:pt x="858651" y="555951"/>
                  </a:lnTo>
                  <a:lnTo>
                    <a:pt x="156897" y="4032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921450" y="1628804"/>
              <a:ext cx="1261884" cy="307777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normAutofit/>
            </a:bodyPr>
            <a:lstStyle/>
            <a:p>
              <a:pPr lvl="0" defTabSz="914400">
                <a:defRPr/>
              </a:pPr>
              <a:r>
                <a:rPr lang="zh-CN" altLang="en-US" sz="1400" kern="0">
                  <a:solidFill>
                    <a:prstClr val="white"/>
                  </a:solidFill>
                </a:rPr>
                <a:t>标题文本预设</a:t>
              </a:r>
              <a:endParaRPr lang="zh-CN" altLang="en-US" sz="1400" kern="0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558554" y="2447867"/>
              <a:ext cx="1261884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normAutofit/>
            </a:bodyPr>
            <a:lstStyle/>
            <a:p>
              <a:pPr lvl="0" defTabSz="914400">
                <a:defRPr/>
              </a:pPr>
              <a:r>
                <a:rPr lang="zh-CN" altLang="en-US" sz="1400" kern="0">
                  <a:solidFill>
                    <a:prstClr val="white"/>
                  </a:solidFill>
                </a:rPr>
                <a:t>标题文本预设</a:t>
              </a:r>
              <a:endParaRPr lang="zh-CN" altLang="en-US" sz="1400" kern="0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309499" y="3644631"/>
              <a:ext cx="1261884" cy="307777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>
              <a:normAutofit/>
            </a:bodyPr>
            <a:lstStyle/>
            <a:p>
              <a:pPr lvl="0" defTabSz="914400">
                <a:defRPr/>
              </a:pPr>
              <a:r>
                <a:rPr lang="zh-CN" altLang="en-US" sz="1400" kern="0">
                  <a:solidFill>
                    <a:prstClr val="white"/>
                  </a:solidFill>
                </a:rPr>
                <a:t>标题文本预设</a:t>
              </a:r>
              <a:endParaRPr lang="zh-CN" altLang="en-US" sz="1400" kern="0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239734" y="1860387"/>
              <a:ext cx="405463" cy="560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8552075" y="3903209"/>
              <a:ext cx="487986" cy="487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4829849" y="2764533"/>
              <a:ext cx="435062" cy="489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矩形 15"/>
            <p:cNvSpPr/>
            <p:nvPr/>
          </p:nvSpPr>
          <p:spPr>
            <a:xfrm>
              <a:off x="1921450" y="1921192"/>
              <a:ext cx="2427687" cy="84334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  <a:endParaRPr lang="zh-CN" altLang="en-US" sz="11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5558554" y="2740255"/>
              <a:ext cx="2427687" cy="976777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  <a:endParaRPr lang="zh-CN" altLang="en-US" sz="1100"/>
            </a:p>
          </p:txBody>
        </p:sp>
        <p:sp>
          <p:nvSpPr>
            <p:cNvPr id="18" name="矩形 17"/>
            <p:cNvSpPr/>
            <p:nvPr/>
          </p:nvSpPr>
          <p:spPr>
            <a:xfrm>
              <a:off x="9309499" y="3937019"/>
              <a:ext cx="2165365" cy="807953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  <a:endParaRPr lang="zh-CN" altLang="en-US" sz="110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26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9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0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1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735399" y="1519300"/>
            <a:ext cx="10739465" cy="3992419"/>
            <a:chOff x="735399" y="1519300"/>
            <a:chExt cx="10739465" cy="3992419"/>
          </a:xfrm>
        </p:grpSpPr>
        <p:grpSp>
          <p:nvGrpSpPr>
            <p:cNvPr id="3" name="组合 2"/>
            <p:cNvGrpSpPr/>
            <p:nvPr/>
          </p:nvGrpSpPr>
          <p:grpSpPr>
            <a:xfrm rot="1436964">
              <a:off x="1994399" y="3406655"/>
              <a:ext cx="8203202" cy="728170"/>
              <a:chOff x="1994399" y="2022749"/>
              <a:chExt cx="8203202" cy="728170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1994399" y="2022749"/>
                <a:ext cx="589804" cy="728170"/>
                <a:chOff x="1994399" y="2158871"/>
                <a:chExt cx="589804" cy="728170"/>
              </a:xfrm>
            </p:grpSpPr>
            <p:sp>
              <p:nvSpPr>
                <p:cNvPr id="59" name="任意多边形: 形状 58"/>
                <p:cNvSpPr/>
                <p:nvPr/>
              </p:nvSpPr>
              <p:spPr bwMode="auto">
                <a:xfrm>
                  <a:off x="1994399" y="2158871"/>
                  <a:ext cx="459824" cy="728170"/>
                </a:xfrm>
                <a:custGeom>
                  <a:avLst/>
                  <a:gdLst>
                    <a:gd name="T0" fmla="*/ 139 w 139"/>
                    <a:gd name="T1" fmla="*/ 218 h 218"/>
                    <a:gd name="T2" fmla="*/ 139 w 139"/>
                    <a:gd name="T3" fmla="*/ 0 h 218"/>
                    <a:gd name="T4" fmla="*/ 109 w 139"/>
                    <a:gd name="T5" fmla="*/ 0 h 218"/>
                    <a:gd name="T6" fmla="*/ 0 w 139"/>
                    <a:gd name="T7" fmla="*/ 109 h 218"/>
                    <a:gd name="T8" fmla="*/ 0 w 139"/>
                    <a:gd name="T9" fmla="*/ 109 h 218"/>
                    <a:gd name="T10" fmla="*/ 109 w 139"/>
                    <a:gd name="T11" fmla="*/ 218 h 218"/>
                    <a:gd name="T12" fmla="*/ 139 w 139"/>
                    <a:gd name="T13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218">
                      <a:moveTo>
                        <a:pt x="139" y="218"/>
                      </a:moveTo>
                      <a:cubicBezTo>
                        <a:pt x="139" y="0"/>
                        <a:pt x="139" y="0"/>
                        <a:pt x="13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49" y="0"/>
                        <a:pt x="0" y="49"/>
                        <a:pt x="0" y="109"/>
                      </a:cubicBezTo>
                      <a:cubicBezTo>
                        <a:pt x="0" y="109"/>
                        <a:pt x="0" y="109"/>
                        <a:pt x="0" y="109"/>
                      </a:cubicBezTo>
                      <a:cubicBezTo>
                        <a:pt x="0" y="169"/>
                        <a:pt x="49" y="218"/>
                        <a:pt x="109" y="218"/>
                      </a:cubicBezTo>
                      <a:lnTo>
                        <a:pt x="139" y="21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60" name="矩形 59"/>
                <p:cNvSpPr/>
                <p:nvPr/>
              </p:nvSpPr>
              <p:spPr bwMode="auto">
                <a:xfrm>
                  <a:off x="2417884" y="2158871"/>
                  <a:ext cx="166319" cy="72817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61" name="任意多边形: 形状 60"/>
                <p:cNvSpPr/>
                <p:nvPr/>
              </p:nvSpPr>
              <p:spPr bwMode="auto">
                <a:xfrm>
                  <a:off x="1994399" y="2523655"/>
                  <a:ext cx="585611" cy="363386"/>
                </a:xfrm>
                <a:custGeom>
                  <a:avLst/>
                  <a:gdLst>
                    <a:gd name="T0" fmla="*/ 0 w 177"/>
                    <a:gd name="T1" fmla="*/ 0 h 109"/>
                    <a:gd name="T2" fmla="*/ 177 w 177"/>
                    <a:gd name="T3" fmla="*/ 0 h 109"/>
                    <a:gd name="T4" fmla="*/ 177 w 177"/>
                    <a:gd name="T5" fmla="*/ 109 h 109"/>
                    <a:gd name="T6" fmla="*/ 139 w 177"/>
                    <a:gd name="T7" fmla="*/ 109 h 109"/>
                    <a:gd name="T8" fmla="*/ 128 w 177"/>
                    <a:gd name="T9" fmla="*/ 109 h 109"/>
                    <a:gd name="T10" fmla="*/ 109 w 177"/>
                    <a:gd name="T11" fmla="*/ 109 h 109"/>
                    <a:gd name="T12" fmla="*/ 0 w 177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7" h="109">
                      <a:moveTo>
                        <a:pt x="0" y="0"/>
                      </a:moveTo>
                      <a:cubicBezTo>
                        <a:pt x="177" y="0"/>
                        <a:pt x="177" y="0"/>
                        <a:pt x="177" y="0"/>
                      </a:cubicBezTo>
                      <a:cubicBezTo>
                        <a:pt x="177" y="109"/>
                        <a:pt x="177" y="109"/>
                        <a:pt x="177" y="109"/>
                      </a:cubicBezTo>
                      <a:cubicBezTo>
                        <a:pt x="139" y="109"/>
                        <a:pt x="139" y="109"/>
                        <a:pt x="139" y="109"/>
                      </a:cubicBezTo>
                      <a:cubicBezTo>
                        <a:pt x="128" y="109"/>
                        <a:pt x="128" y="109"/>
                        <a:pt x="128" y="109"/>
                      </a:cubicBezTo>
                      <a:cubicBezTo>
                        <a:pt x="109" y="109"/>
                        <a:pt x="109" y="109"/>
                        <a:pt x="109" y="109"/>
                      </a:cubicBezTo>
                      <a:cubicBezTo>
                        <a:pt x="49" y="109"/>
                        <a:pt x="0" y="60"/>
                        <a:pt x="0" y="0"/>
                      </a:cubicBezTo>
                      <a:close/>
                    </a:path>
                  </a:pathLst>
                </a:custGeom>
                <a:solidFill>
                  <a:srgbClr val="333333">
                    <a:alpha val="1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>
                <a:off x="2584201" y="2022749"/>
                <a:ext cx="1013398" cy="728170"/>
                <a:chOff x="4530194" y="4285619"/>
                <a:chExt cx="382215" cy="532444"/>
              </a:xfrm>
            </p:grpSpPr>
            <p:sp>
              <p:nvSpPr>
                <p:cNvPr id="57" name="矩形 56"/>
                <p:cNvSpPr/>
                <p:nvPr/>
              </p:nvSpPr>
              <p:spPr bwMode="auto">
                <a:xfrm>
                  <a:off x="4530194" y="4285619"/>
                  <a:ext cx="382215" cy="5324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58" name="矩形 57"/>
                <p:cNvSpPr/>
                <p:nvPr/>
              </p:nvSpPr>
              <p:spPr bwMode="auto">
                <a:xfrm>
                  <a:off x="4530194" y="4552352"/>
                  <a:ext cx="382215" cy="265711"/>
                </a:xfrm>
                <a:prstGeom prst="rect">
                  <a:avLst/>
                </a:prstGeom>
                <a:solidFill>
                  <a:srgbClr val="333333">
                    <a:alpha val="1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>
                <a:off x="3597599" y="2022749"/>
                <a:ext cx="1423542" cy="728170"/>
                <a:chOff x="4912409" y="4285619"/>
                <a:chExt cx="382215" cy="532444"/>
              </a:xfrm>
            </p:grpSpPr>
            <p:sp>
              <p:nvSpPr>
                <p:cNvPr id="55" name="矩形 54"/>
                <p:cNvSpPr/>
                <p:nvPr/>
              </p:nvSpPr>
              <p:spPr bwMode="auto">
                <a:xfrm>
                  <a:off x="4912409" y="4285619"/>
                  <a:ext cx="382215" cy="532444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56" name="矩形 55"/>
                <p:cNvSpPr/>
                <p:nvPr/>
              </p:nvSpPr>
              <p:spPr bwMode="auto">
                <a:xfrm>
                  <a:off x="4912409" y="4552352"/>
                  <a:ext cx="382215" cy="265711"/>
                </a:xfrm>
                <a:prstGeom prst="rect">
                  <a:avLst/>
                </a:prstGeom>
                <a:solidFill>
                  <a:srgbClr val="333333">
                    <a:alpha val="1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42" name="组合 41"/>
              <p:cNvGrpSpPr/>
              <p:nvPr/>
            </p:nvGrpSpPr>
            <p:grpSpPr>
              <a:xfrm>
                <a:off x="5021141" y="2022749"/>
                <a:ext cx="2091097" cy="728170"/>
                <a:chOff x="5294624" y="4285619"/>
                <a:chExt cx="383237" cy="532444"/>
              </a:xfrm>
            </p:grpSpPr>
            <p:sp>
              <p:nvSpPr>
                <p:cNvPr id="53" name="矩形 52"/>
                <p:cNvSpPr/>
                <p:nvPr/>
              </p:nvSpPr>
              <p:spPr bwMode="auto">
                <a:xfrm>
                  <a:off x="5294624" y="4285619"/>
                  <a:ext cx="383237" cy="53244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54" name="矩形 53"/>
                <p:cNvSpPr/>
                <p:nvPr/>
              </p:nvSpPr>
              <p:spPr bwMode="auto">
                <a:xfrm>
                  <a:off x="5294624" y="4552352"/>
                  <a:ext cx="383237" cy="265711"/>
                </a:xfrm>
                <a:prstGeom prst="rect">
                  <a:avLst/>
                </a:prstGeom>
                <a:solidFill>
                  <a:srgbClr val="333333">
                    <a:alpha val="1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43" name="组合 42"/>
              <p:cNvGrpSpPr/>
              <p:nvPr/>
            </p:nvGrpSpPr>
            <p:grpSpPr>
              <a:xfrm>
                <a:off x="7112238" y="2022749"/>
                <a:ext cx="1410231" cy="728170"/>
                <a:chOff x="5677862" y="4285619"/>
                <a:chExt cx="382215" cy="532444"/>
              </a:xfrm>
            </p:grpSpPr>
            <p:sp>
              <p:nvSpPr>
                <p:cNvPr id="51" name="矩形 50"/>
                <p:cNvSpPr/>
                <p:nvPr/>
              </p:nvSpPr>
              <p:spPr bwMode="auto">
                <a:xfrm>
                  <a:off x="5677862" y="4285619"/>
                  <a:ext cx="382215" cy="53244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52" name="矩形 51"/>
                <p:cNvSpPr/>
                <p:nvPr/>
              </p:nvSpPr>
              <p:spPr bwMode="auto">
                <a:xfrm>
                  <a:off x="5677862" y="4552352"/>
                  <a:ext cx="382215" cy="265711"/>
                </a:xfrm>
                <a:prstGeom prst="rect">
                  <a:avLst/>
                </a:prstGeom>
                <a:solidFill>
                  <a:srgbClr val="333333">
                    <a:alpha val="1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>
                <a:off x="8522469" y="2022749"/>
                <a:ext cx="1013398" cy="728170"/>
                <a:chOff x="6060077" y="4285619"/>
                <a:chExt cx="382215" cy="532444"/>
              </a:xfrm>
            </p:grpSpPr>
            <p:sp>
              <p:nvSpPr>
                <p:cNvPr id="49" name="矩形 48"/>
                <p:cNvSpPr/>
                <p:nvPr/>
              </p:nvSpPr>
              <p:spPr bwMode="auto">
                <a:xfrm>
                  <a:off x="6060077" y="4285619"/>
                  <a:ext cx="382215" cy="532444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50" name="矩形 49"/>
                <p:cNvSpPr/>
                <p:nvPr/>
              </p:nvSpPr>
              <p:spPr bwMode="auto">
                <a:xfrm>
                  <a:off x="6060077" y="4552352"/>
                  <a:ext cx="382215" cy="265711"/>
                </a:xfrm>
                <a:prstGeom prst="rect">
                  <a:avLst/>
                </a:prstGeom>
                <a:solidFill>
                  <a:srgbClr val="333333">
                    <a:alpha val="1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9535867" y="2022749"/>
                <a:ext cx="661734" cy="728170"/>
                <a:chOff x="7739063" y="3990975"/>
                <a:chExt cx="414338" cy="827088"/>
              </a:xfrm>
            </p:grpSpPr>
            <p:sp>
              <p:nvSpPr>
                <p:cNvPr id="46" name="任意多边形: 形状 45"/>
                <p:cNvSpPr/>
                <p:nvPr/>
              </p:nvSpPr>
              <p:spPr bwMode="auto">
                <a:xfrm>
                  <a:off x="7739063" y="3990975"/>
                  <a:ext cx="414338" cy="827088"/>
                </a:xfrm>
                <a:custGeom>
                  <a:avLst/>
                  <a:gdLst>
                    <a:gd name="T0" fmla="*/ 261 w 261"/>
                    <a:gd name="T1" fmla="*/ 261 h 521"/>
                    <a:gd name="T2" fmla="*/ 0 w 261"/>
                    <a:gd name="T3" fmla="*/ 0 h 521"/>
                    <a:gd name="T4" fmla="*/ 0 w 261"/>
                    <a:gd name="T5" fmla="*/ 521 h 521"/>
                    <a:gd name="T6" fmla="*/ 261 w 261"/>
                    <a:gd name="T7" fmla="*/ 261 h 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1" h="521">
                      <a:moveTo>
                        <a:pt x="261" y="261"/>
                      </a:moveTo>
                      <a:lnTo>
                        <a:pt x="0" y="0"/>
                      </a:lnTo>
                      <a:lnTo>
                        <a:pt x="0" y="521"/>
                      </a:lnTo>
                      <a:lnTo>
                        <a:pt x="261" y="261"/>
                      </a:lnTo>
                      <a:close/>
                    </a:path>
                  </a:pathLst>
                </a:custGeom>
                <a:solidFill>
                  <a:srgbClr val="ECAE7D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7" name="任意多边形: 形状 46"/>
                <p:cNvSpPr/>
                <p:nvPr/>
              </p:nvSpPr>
              <p:spPr bwMode="auto">
                <a:xfrm>
                  <a:off x="8027988" y="4283075"/>
                  <a:ext cx="125413" cy="242888"/>
                </a:xfrm>
                <a:custGeom>
                  <a:avLst/>
                  <a:gdLst>
                    <a:gd name="T0" fmla="*/ 79 w 79"/>
                    <a:gd name="T1" fmla="*/ 77 h 153"/>
                    <a:gd name="T2" fmla="*/ 0 w 79"/>
                    <a:gd name="T3" fmla="*/ 153 h 153"/>
                    <a:gd name="T4" fmla="*/ 0 w 79"/>
                    <a:gd name="T5" fmla="*/ 0 h 153"/>
                    <a:gd name="T6" fmla="*/ 0 w 79"/>
                    <a:gd name="T7" fmla="*/ 0 h 153"/>
                    <a:gd name="T8" fmla="*/ 79 w 79"/>
                    <a:gd name="T9" fmla="*/ 77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153">
                      <a:moveTo>
                        <a:pt x="79" y="77"/>
                      </a:moveTo>
                      <a:lnTo>
                        <a:pt x="0" y="15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9" y="7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48" name="任意多边形: 形状 47"/>
                <p:cNvSpPr/>
                <p:nvPr/>
              </p:nvSpPr>
              <p:spPr bwMode="auto">
                <a:xfrm>
                  <a:off x="7739063" y="4405313"/>
                  <a:ext cx="414338" cy="412750"/>
                </a:xfrm>
                <a:custGeom>
                  <a:avLst/>
                  <a:gdLst>
                    <a:gd name="T0" fmla="*/ 261 w 261"/>
                    <a:gd name="T1" fmla="*/ 0 h 260"/>
                    <a:gd name="T2" fmla="*/ 0 w 261"/>
                    <a:gd name="T3" fmla="*/ 260 h 260"/>
                    <a:gd name="T4" fmla="*/ 0 w 261"/>
                    <a:gd name="T5" fmla="*/ 0 h 260"/>
                    <a:gd name="T6" fmla="*/ 261 w 261"/>
                    <a:gd name="T7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1" h="260">
                      <a:moveTo>
                        <a:pt x="261" y="0"/>
                      </a:moveTo>
                      <a:lnTo>
                        <a:pt x="0" y="260"/>
                      </a:lnTo>
                      <a:lnTo>
                        <a:pt x="0" y="0"/>
                      </a:lnTo>
                      <a:lnTo>
                        <a:pt x="261" y="0"/>
                      </a:lnTo>
                      <a:close/>
                    </a:path>
                  </a:pathLst>
                </a:custGeom>
                <a:solidFill>
                  <a:srgbClr val="333333">
                    <a:alpha val="1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</p:grpSp>
        <p:grpSp>
          <p:nvGrpSpPr>
            <p:cNvPr id="4" name="组合 3"/>
            <p:cNvGrpSpPr/>
            <p:nvPr/>
          </p:nvGrpSpPr>
          <p:grpSpPr>
            <a:xfrm rot="16200000" flipV="1">
              <a:off x="2118822" y="3070402"/>
              <a:ext cx="999502" cy="854537"/>
              <a:chOff x="1985980" y="2906793"/>
              <a:chExt cx="999502" cy="854537"/>
            </a:xfrm>
          </p:grpSpPr>
          <p:sp>
            <p:nvSpPr>
              <p:cNvPr id="36" name="任意多边形: 形状 35"/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  <a:gd name="connsiteX0-111" fmla="*/ 14579 w 14600"/>
                  <a:gd name="connsiteY0-112" fmla="*/ 13129 h 13129"/>
                  <a:gd name="connsiteX1-113" fmla="*/ 14579 w 14600"/>
                  <a:gd name="connsiteY1-114" fmla="*/ 9127 h 13129"/>
                  <a:gd name="connsiteX2-115" fmla="*/ 13712 w 14600"/>
                  <a:gd name="connsiteY2-116" fmla="*/ 3098 h 13129"/>
                  <a:gd name="connsiteX3-117" fmla="*/ 10326 w 14600"/>
                  <a:gd name="connsiteY3-118" fmla="*/ 169 h 13129"/>
                  <a:gd name="connsiteX4-119" fmla="*/ 0 w 14600"/>
                  <a:gd name="connsiteY4-120" fmla="*/ 0 h 1312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16200000" flipV="1">
              <a:off x="3441655" y="3642252"/>
              <a:ext cx="999502" cy="854537"/>
              <a:chOff x="1985980" y="2906793"/>
              <a:chExt cx="999502" cy="854537"/>
            </a:xfrm>
          </p:grpSpPr>
          <p:sp>
            <p:nvSpPr>
              <p:cNvPr id="33" name="任意多边形: 形状 32"/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任意多边形: 形状 33"/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  <a:gd name="connsiteX0-111" fmla="*/ 14579 w 14600"/>
                  <a:gd name="connsiteY0-112" fmla="*/ 13129 h 13129"/>
                  <a:gd name="connsiteX1-113" fmla="*/ 14579 w 14600"/>
                  <a:gd name="connsiteY1-114" fmla="*/ 9127 h 13129"/>
                  <a:gd name="connsiteX2-115" fmla="*/ 13712 w 14600"/>
                  <a:gd name="connsiteY2-116" fmla="*/ 3098 h 13129"/>
                  <a:gd name="connsiteX3-117" fmla="*/ 10326 w 14600"/>
                  <a:gd name="connsiteY3-118" fmla="*/ 169 h 13129"/>
                  <a:gd name="connsiteX4-119" fmla="*/ 0 w 14600"/>
                  <a:gd name="connsiteY4-120" fmla="*/ 0 h 1312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5400000">
              <a:off x="5700413" y="2496310"/>
              <a:ext cx="999502" cy="854537"/>
              <a:chOff x="1985980" y="2906793"/>
              <a:chExt cx="999502" cy="854537"/>
            </a:xfrm>
          </p:grpSpPr>
          <p:sp>
            <p:nvSpPr>
              <p:cNvPr id="30" name="任意多边形: 形状 29"/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任意多边形: 形状 30"/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  <a:gd name="connsiteX0-111" fmla="*/ 14579 w 14600"/>
                  <a:gd name="connsiteY0-112" fmla="*/ 13129 h 13129"/>
                  <a:gd name="connsiteX1-113" fmla="*/ 14579 w 14600"/>
                  <a:gd name="connsiteY1-114" fmla="*/ 9127 h 13129"/>
                  <a:gd name="connsiteX2-115" fmla="*/ 13712 w 14600"/>
                  <a:gd name="connsiteY2-116" fmla="*/ 3098 h 13129"/>
                  <a:gd name="connsiteX3-117" fmla="*/ 10326 w 14600"/>
                  <a:gd name="connsiteY3-118" fmla="*/ 169 h 13129"/>
                  <a:gd name="connsiteX4-119" fmla="*/ 0 w 14600"/>
                  <a:gd name="connsiteY4-120" fmla="*/ 0 h 1312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952373" y="1519300"/>
              <a:ext cx="2322052" cy="767261"/>
              <a:chOff x="4012199" y="1347816"/>
              <a:chExt cx="2322052" cy="767261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/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5103145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  <a:endParaRPr lang="zh-CN" altLang="en-US" sz="1600" b="1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6200000" flipH="1">
              <a:off x="7765772" y="3073452"/>
              <a:ext cx="999502" cy="854537"/>
              <a:chOff x="1985980" y="2906793"/>
              <a:chExt cx="999502" cy="854537"/>
            </a:xfrm>
          </p:grpSpPr>
          <p:sp>
            <p:nvSpPr>
              <p:cNvPr id="25" name="任意多边形: 形状 24"/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任意多边形: 形状 25"/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  <a:gd name="connsiteX0-111" fmla="*/ 14579 w 14600"/>
                  <a:gd name="connsiteY0-112" fmla="*/ 13129 h 13129"/>
                  <a:gd name="connsiteX1-113" fmla="*/ 14579 w 14600"/>
                  <a:gd name="connsiteY1-114" fmla="*/ 9127 h 13129"/>
                  <a:gd name="connsiteX2-115" fmla="*/ 13712 w 14600"/>
                  <a:gd name="connsiteY2-116" fmla="*/ 3098 h 13129"/>
                  <a:gd name="connsiteX3-117" fmla="*/ 10326 w 14600"/>
                  <a:gd name="connsiteY3-118" fmla="*/ 169 h 13129"/>
                  <a:gd name="connsiteX4-119" fmla="*/ 0 w 14600"/>
                  <a:gd name="connsiteY4-120" fmla="*/ 0 h 1312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16200000" flipH="1">
              <a:off x="9003159" y="3648488"/>
              <a:ext cx="999502" cy="854537"/>
              <a:chOff x="1985980" y="2906793"/>
              <a:chExt cx="999502" cy="854537"/>
            </a:xfrm>
          </p:grpSpPr>
          <p:sp>
            <p:nvSpPr>
              <p:cNvPr id="22" name="任意多边形: 形状 21"/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" name="任意多边形: 形状 22"/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-1" fmla="*/ 71254 w 71275"/>
                  <a:gd name="connsiteY0-2" fmla="*/ 18749 h 18749"/>
                  <a:gd name="connsiteX1-3" fmla="*/ 71254 w 71275"/>
                  <a:gd name="connsiteY1-4" fmla="*/ 9130 h 18749"/>
                  <a:gd name="connsiteX2-5" fmla="*/ 70387 w 71275"/>
                  <a:gd name="connsiteY2-6" fmla="*/ 3101 h 18749"/>
                  <a:gd name="connsiteX3-7" fmla="*/ 67001 w 71275"/>
                  <a:gd name="connsiteY3-8" fmla="*/ 172 h 18749"/>
                  <a:gd name="connsiteX4-9" fmla="*/ 0 w 71275"/>
                  <a:gd name="connsiteY4-10" fmla="*/ 0 h 18749"/>
                  <a:gd name="connsiteX0-11" fmla="*/ 11522 w 11543"/>
                  <a:gd name="connsiteY0-12" fmla="*/ 18618 h 18618"/>
                  <a:gd name="connsiteX1-13" fmla="*/ 11522 w 11543"/>
                  <a:gd name="connsiteY1-14" fmla="*/ 8999 h 18618"/>
                  <a:gd name="connsiteX2-15" fmla="*/ 10655 w 11543"/>
                  <a:gd name="connsiteY2-16" fmla="*/ 2970 h 18618"/>
                  <a:gd name="connsiteX3-17" fmla="*/ 7269 w 11543"/>
                  <a:gd name="connsiteY3-18" fmla="*/ 41 h 18618"/>
                  <a:gd name="connsiteX4-19" fmla="*/ 0 w 11543"/>
                  <a:gd name="connsiteY4-20" fmla="*/ 41 h 18618"/>
                  <a:gd name="connsiteX0-21" fmla="*/ 15199 w 15220"/>
                  <a:gd name="connsiteY0-22" fmla="*/ 18618 h 18618"/>
                  <a:gd name="connsiteX1-23" fmla="*/ 15199 w 15220"/>
                  <a:gd name="connsiteY1-24" fmla="*/ 8999 h 18618"/>
                  <a:gd name="connsiteX2-25" fmla="*/ 14332 w 15220"/>
                  <a:gd name="connsiteY2-26" fmla="*/ 2970 h 18618"/>
                  <a:gd name="connsiteX3-27" fmla="*/ 10946 w 15220"/>
                  <a:gd name="connsiteY3-28" fmla="*/ 41 h 18618"/>
                  <a:gd name="connsiteX4-29" fmla="*/ 0 w 15220"/>
                  <a:gd name="connsiteY4-30" fmla="*/ 41 h 18618"/>
                  <a:gd name="connsiteX0-31" fmla="*/ 15199 w 15220"/>
                  <a:gd name="connsiteY0-32" fmla="*/ 16065 h 16065"/>
                  <a:gd name="connsiteX1-33" fmla="*/ 15199 w 15220"/>
                  <a:gd name="connsiteY1-34" fmla="*/ 8999 h 16065"/>
                  <a:gd name="connsiteX2-35" fmla="*/ 14332 w 15220"/>
                  <a:gd name="connsiteY2-36" fmla="*/ 2970 h 16065"/>
                  <a:gd name="connsiteX3-37" fmla="*/ 10946 w 15220"/>
                  <a:gd name="connsiteY3-38" fmla="*/ 41 h 16065"/>
                  <a:gd name="connsiteX4-39" fmla="*/ 0 w 15220"/>
                  <a:gd name="connsiteY4-40" fmla="*/ 41 h 16065"/>
                  <a:gd name="connsiteX0-41" fmla="*/ 34728 w 34749"/>
                  <a:gd name="connsiteY0-42" fmla="*/ 16194 h 16194"/>
                  <a:gd name="connsiteX1-43" fmla="*/ 34728 w 34749"/>
                  <a:gd name="connsiteY1-44" fmla="*/ 9128 h 16194"/>
                  <a:gd name="connsiteX2-45" fmla="*/ 33861 w 34749"/>
                  <a:gd name="connsiteY2-46" fmla="*/ 3099 h 16194"/>
                  <a:gd name="connsiteX3-47" fmla="*/ 30475 w 34749"/>
                  <a:gd name="connsiteY3-48" fmla="*/ 170 h 16194"/>
                  <a:gd name="connsiteX4-49" fmla="*/ 0 w 34749"/>
                  <a:gd name="connsiteY4-50" fmla="*/ 0 h 16194"/>
                  <a:gd name="connsiteX0-51" fmla="*/ 34728 w 34749"/>
                  <a:gd name="connsiteY0-52" fmla="*/ 16065 h 16065"/>
                  <a:gd name="connsiteX1-53" fmla="*/ 34728 w 34749"/>
                  <a:gd name="connsiteY1-54" fmla="*/ 8999 h 16065"/>
                  <a:gd name="connsiteX2-55" fmla="*/ 33861 w 34749"/>
                  <a:gd name="connsiteY2-56" fmla="*/ 2970 h 16065"/>
                  <a:gd name="connsiteX3-57" fmla="*/ 30475 w 34749"/>
                  <a:gd name="connsiteY3-58" fmla="*/ 41 h 16065"/>
                  <a:gd name="connsiteX4-59" fmla="*/ 0 w 34749"/>
                  <a:gd name="connsiteY4-60" fmla="*/ 382 h 16065"/>
                  <a:gd name="connsiteX0-61" fmla="*/ 34401 w 34422"/>
                  <a:gd name="connsiteY0-62" fmla="*/ 16065 h 16065"/>
                  <a:gd name="connsiteX1-63" fmla="*/ 34401 w 34422"/>
                  <a:gd name="connsiteY1-64" fmla="*/ 8999 h 16065"/>
                  <a:gd name="connsiteX2-65" fmla="*/ 33534 w 34422"/>
                  <a:gd name="connsiteY2-66" fmla="*/ 2970 h 16065"/>
                  <a:gd name="connsiteX3-67" fmla="*/ 30148 w 34422"/>
                  <a:gd name="connsiteY3-68" fmla="*/ 41 h 16065"/>
                  <a:gd name="connsiteX4-69" fmla="*/ 0 w 34422"/>
                  <a:gd name="connsiteY4-70" fmla="*/ 42 h 16065"/>
                  <a:gd name="connsiteX0-71" fmla="*/ 34401 w 34422"/>
                  <a:gd name="connsiteY0-72" fmla="*/ 23043 h 23043"/>
                  <a:gd name="connsiteX1-73" fmla="*/ 34401 w 34422"/>
                  <a:gd name="connsiteY1-74" fmla="*/ 8999 h 23043"/>
                  <a:gd name="connsiteX2-75" fmla="*/ 33534 w 34422"/>
                  <a:gd name="connsiteY2-76" fmla="*/ 2970 h 23043"/>
                  <a:gd name="connsiteX3-77" fmla="*/ 30148 w 34422"/>
                  <a:gd name="connsiteY3-78" fmla="*/ 41 h 23043"/>
                  <a:gd name="connsiteX4-79" fmla="*/ 0 w 34422"/>
                  <a:gd name="connsiteY4-80" fmla="*/ 42 h 23043"/>
                  <a:gd name="connsiteX0-81" fmla="*/ 47182 w 47203"/>
                  <a:gd name="connsiteY0-82" fmla="*/ 23043 h 23043"/>
                  <a:gd name="connsiteX1-83" fmla="*/ 47182 w 47203"/>
                  <a:gd name="connsiteY1-84" fmla="*/ 8999 h 23043"/>
                  <a:gd name="connsiteX2-85" fmla="*/ 46315 w 47203"/>
                  <a:gd name="connsiteY2-86" fmla="*/ 2970 h 23043"/>
                  <a:gd name="connsiteX3-87" fmla="*/ 42929 w 47203"/>
                  <a:gd name="connsiteY3-88" fmla="*/ 41 h 23043"/>
                  <a:gd name="connsiteX4-89" fmla="*/ 0 w 47203"/>
                  <a:gd name="connsiteY4-90" fmla="*/ 42 h 23043"/>
                  <a:gd name="connsiteX0-91" fmla="*/ 39338 w 39359"/>
                  <a:gd name="connsiteY0-92" fmla="*/ 23043 h 23043"/>
                  <a:gd name="connsiteX1-93" fmla="*/ 39338 w 39359"/>
                  <a:gd name="connsiteY1-94" fmla="*/ 8999 h 23043"/>
                  <a:gd name="connsiteX2-95" fmla="*/ 38471 w 39359"/>
                  <a:gd name="connsiteY2-96" fmla="*/ 2970 h 23043"/>
                  <a:gd name="connsiteX3-97" fmla="*/ 35085 w 39359"/>
                  <a:gd name="connsiteY3-98" fmla="*/ 41 h 23043"/>
                  <a:gd name="connsiteX4-99" fmla="*/ 0 w 39359"/>
                  <a:gd name="connsiteY4-100" fmla="*/ 42 h 23043"/>
                  <a:gd name="connsiteX0-101" fmla="*/ 14579 w 14600"/>
                  <a:gd name="connsiteY0-102" fmla="*/ 23171 h 23171"/>
                  <a:gd name="connsiteX1-103" fmla="*/ 14579 w 14600"/>
                  <a:gd name="connsiteY1-104" fmla="*/ 9127 h 23171"/>
                  <a:gd name="connsiteX2-105" fmla="*/ 13712 w 14600"/>
                  <a:gd name="connsiteY2-106" fmla="*/ 3098 h 23171"/>
                  <a:gd name="connsiteX3-107" fmla="*/ 10326 w 14600"/>
                  <a:gd name="connsiteY3-108" fmla="*/ 169 h 23171"/>
                  <a:gd name="connsiteX4-109" fmla="*/ 0 w 14600"/>
                  <a:gd name="connsiteY4-110" fmla="*/ 0 h 23171"/>
                  <a:gd name="connsiteX0-111" fmla="*/ 14579 w 14600"/>
                  <a:gd name="connsiteY0-112" fmla="*/ 13129 h 13129"/>
                  <a:gd name="connsiteX1-113" fmla="*/ 14579 w 14600"/>
                  <a:gd name="connsiteY1-114" fmla="*/ 9127 h 13129"/>
                  <a:gd name="connsiteX2-115" fmla="*/ 13712 w 14600"/>
                  <a:gd name="connsiteY2-116" fmla="*/ 3098 h 13129"/>
                  <a:gd name="connsiteX3-117" fmla="*/ 10326 w 14600"/>
                  <a:gd name="connsiteY3-118" fmla="*/ 169 h 13129"/>
                  <a:gd name="connsiteX4-119" fmla="*/ 0 w 14600"/>
                  <a:gd name="connsiteY4-120" fmla="*/ 0 h 1312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892466" y="2129285"/>
              <a:ext cx="2322052" cy="767261"/>
              <a:chOff x="4012199" y="1347816"/>
              <a:chExt cx="2322052" cy="767261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4012199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  <a:endParaRPr lang="zh-CN" altLang="en-US" sz="1600" b="1">
                  <a:solidFill>
                    <a:schemeClr val="accent3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9152812" y="2690386"/>
              <a:ext cx="2322052" cy="767261"/>
              <a:chOff x="4012199" y="1347816"/>
              <a:chExt cx="2322052" cy="767261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4012199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6">
                        <a:lumMod val="100000"/>
                      </a:schemeClr>
                    </a:solidFill>
                  </a:rPr>
                  <a:t>标题文本预设</a:t>
                </a:r>
                <a:endParaRPr lang="zh-CN" altLang="en-US" sz="1600" b="1">
                  <a:solidFill>
                    <a:schemeClr val="accent6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35399" y="4132370"/>
              <a:ext cx="2322052" cy="767261"/>
              <a:chOff x="4012199" y="1347816"/>
              <a:chExt cx="2322052" cy="767261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5103145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  <a:endParaRPr lang="zh-CN" altLang="en-US" sz="1600" b="1">
                  <a:solidFill>
                    <a:schemeClr val="accent1">
                      <a:lumMod val="100000"/>
                    </a:schemeClr>
                  </a:solidFill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3349626" y="4744458"/>
              <a:ext cx="2322052" cy="767261"/>
              <a:chOff x="4012199" y="1347816"/>
              <a:chExt cx="2322052" cy="767261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/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4012199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  <a:endParaRPr lang="zh-CN" altLang="en-US" sz="1600" b="1">
                  <a:solidFill>
                    <a:schemeClr val="accent4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551384" y="361701"/>
            <a:ext cx="2376264" cy="523220"/>
            <a:chOff x="551384" y="361701"/>
            <a:chExt cx="2376264" cy="523220"/>
          </a:xfrm>
        </p:grpSpPr>
        <p:grpSp>
          <p:nvGrpSpPr>
            <p:cNvPr id="63" name="Group 188"/>
            <p:cNvGrpSpPr>
              <a:grpSpLocks noChangeAspect="1"/>
            </p:cNvGrpSpPr>
            <p:nvPr/>
          </p:nvGrpSpPr>
          <p:grpSpPr bwMode="auto">
            <a:xfrm>
              <a:off x="551384" y="380148"/>
              <a:ext cx="654833" cy="482061"/>
              <a:chOff x="4101" y="245"/>
              <a:chExt cx="307" cy="22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5" name="Freeform 190"/>
              <p:cNvSpPr/>
              <p:nvPr/>
            </p:nvSpPr>
            <p:spPr bwMode="auto">
              <a:xfrm>
                <a:off x="4108" y="369"/>
                <a:ext cx="293" cy="102"/>
              </a:xfrm>
              <a:custGeom>
                <a:avLst/>
                <a:gdLst>
                  <a:gd name="T0" fmla="*/ 1194 w 3224"/>
                  <a:gd name="T1" fmla="*/ 0 h 1021"/>
                  <a:gd name="T2" fmla="*/ 1613 w 3224"/>
                  <a:gd name="T3" fmla="*/ 344 h 1021"/>
                  <a:gd name="T4" fmla="*/ 2030 w 3224"/>
                  <a:gd name="T5" fmla="*/ 0 h 1021"/>
                  <a:gd name="T6" fmla="*/ 3224 w 3224"/>
                  <a:gd name="T7" fmla="*/ 959 h 1021"/>
                  <a:gd name="T8" fmla="*/ 3197 w 3224"/>
                  <a:gd name="T9" fmla="*/ 981 h 1021"/>
                  <a:gd name="T10" fmla="*/ 3165 w 3224"/>
                  <a:gd name="T11" fmla="*/ 997 h 1021"/>
                  <a:gd name="T12" fmla="*/ 3132 w 3224"/>
                  <a:gd name="T13" fmla="*/ 1011 h 1021"/>
                  <a:gd name="T14" fmla="*/ 3096 w 3224"/>
                  <a:gd name="T15" fmla="*/ 1018 h 1021"/>
                  <a:gd name="T16" fmla="*/ 3058 w 3224"/>
                  <a:gd name="T17" fmla="*/ 1021 h 1021"/>
                  <a:gd name="T18" fmla="*/ 165 w 3224"/>
                  <a:gd name="T19" fmla="*/ 1021 h 1021"/>
                  <a:gd name="T20" fmla="*/ 128 w 3224"/>
                  <a:gd name="T21" fmla="*/ 1018 h 1021"/>
                  <a:gd name="T22" fmla="*/ 92 w 3224"/>
                  <a:gd name="T23" fmla="*/ 1011 h 1021"/>
                  <a:gd name="T24" fmla="*/ 58 w 3224"/>
                  <a:gd name="T25" fmla="*/ 997 h 1021"/>
                  <a:gd name="T26" fmla="*/ 27 w 3224"/>
                  <a:gd name="T27" fmla="*/ 981 h 1021"/>
                  <a:gd name="T28" fmla="*/ 0 w 3224"/>
                  <a:gd name="T29" fmla="*/ 959 h 1021"/>
                  <a:gd name="T30" fmla="*/ 1194 w 3224"/>
                  <a:gd name="T3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24" h="1021">
                    <a:moveTo>
                      <a:pt x="1194" y="0"/>
                    </a:moveTo>
                    <a:lnTo>
                      <a:pt x="1613" y="344"/>
                    </a:lnTo>
                    <a:lnTo>
                      <a:pt x="2030" y="0"/>
                    </a:lnTo>
                    <a:lnTo>
                      <a:pt x="3224" y="959"/>
                    </a:lnTo>
                    <a:lnTo>
                      <a:pt x="3197" y="981"/>
                    </a:lnTo>
                    <a:lnTo>
                      <a:pt x="3165" y="997"/>
                    </a:lnTo>
                    <a:lnTo>
                      <a:pt x="3132" y="1011"/>
                    </a:lnTo>
                    <a:lnTo>
                      <a:pt x="3096" y="1018"/>
                    </a:lnTo>
                    <a:lnTo>
                      <a:pt x="3058" y="1021"/>
                    </a:lnTo>
                    <a:lnTo>
                      <a:pt x="165" y="1021"/>
                    </a:lnTo>
                    <a:lnTo>
                      <a:pt x="128" y="1018"/>
                    </a:lnTo>
                    <a:lnTo>
                      <a:pt x="92" y="1011"/>
                    </a:lnTo>
                    <a:lnTo>
                      <a:pt x="58" y="997"/>
                    </a:lnTo>
                    <a:lnTo>
                      <a:pt x="27" y="981"/>
                    </a:lnTo>
                    <a:lnTo>
                      <a:pt x="0" y="959"/>
                    </a:lnTo>
                    <a:lnTo>
                      <a:pt x="11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6" name="Freeform 191"/>
              <p:cNvSpPr/>
              <p:nvPr/>
            </p:nvSpPr>
            <p:spPr bwMode="auto">
              <a:xfrm>
                <a:off x="4108" y="245"/>
                <a:ext cx="293" cy="136"/>
              </a:xfrm>
              <a:custGeom>
                <a:avLst/>
                <a:gdLst>
                  <a:gd name="T0" fmla="*/ 165 w 3224"/>
                  <a:gd name="T1" fmla="*/ 0 h 1356"/>
                  <a:gd name="T2" fmla="*/ 3058 w 3224"/>
                  <a:gd name="T3" fmla="*/ 0 h 1356"/>
                  <a:gd name="T4" fmla="*/ 3096 w 3224"/>
                  <a:gd name="T5" fmla="*/ 3 h 1356"/>
                  <a:gd name="T6" fmla="*/ 3132 w 3224"/>
                  <a:gd name="T7" fmla="*/ 10 h 1356"/>
                  <a:gd name="T8" fmla="*/ 3166 w 3224"/>
                  <a:gd name="T9" fmla="*/ 24 h 1356"/>
                  <a:gd name="T10" fmla="*/ 3197 w 3224"/>
                  <a:gd name="T11" fmla="*/ 40 h 1356"/>
                  <a:gd name="T12" fmla="*/ 3224 w 3224"/>
                  <a:gd name="T13" fmla="*/ 62 h 1356"/>
                  <a:gd name="T14" fmla="*/ 1613 w 3224"/>
                  <a:gd name="T15" fmla="*/ 1356 h 1356"/>
                  <a:gd name="T16" fmla="*/ 0 w 3224"/>
                  <a:gd name="T17" fmla="*/ 62 h 1356"/>
                  <a:gd name="T18" fmla="*/ 27 w 3224"/>
                  <a:gd name="T19" fmla="*/ 40 h 1356"/>
                  <a:gd name="T20" fmla="*/ 59 w 3224"/>
                  <a:gd name="T21" fmla="*/ 24 h 1356"/>
                  <a:gd name="T22" fmla="*/ 92 w 3224"/>
                  <a:gd name="T23" fmla="*/ 10 h 1356"/>
                  <a:gd name="T24" fmla="*/ 128 w 3224"/>
                  <a:gd name="T25" fmla="*/ 3 h 1356"/>
                  <a:gd name="T26" fmla="*/ 165 w 3224"/>
                  <a:gd name="T27" fmla="*/ 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4" h="1356">
                    <a:moveTo>
                      <a:pt x="165" y="0"/>
                    </a:moveTo>
                    <a:lnTo>
                      <a:pt x="3058" y="0"/>
                    </a:lnTo>
                    <a:lnTo>
                      <a:pt x="3096" y="3"/>
                    </a:lnTo>
                    <a:lnTo>
                      <a:pt x="3132" y="10"/>
                    </a:lnTo>
                    <a:lnTo>
                      <a:pt x="3166" y="24"/>
                    </a:lnTo>
                    <a:lnTo>
                      <a:pt x="3197" y="40"/>
                    </a:lnTo>
                    <a:lnTo>
                      <a:pt x="3224" y="62"/>
                    </a:lnTo>
                    <a:lnTo>
                      <a:pt x="1613" y="1356"/>
                    </a:lnTo>
                    <a:lnTo>
                      <a:pt x="0" y="62"/>
                    </a:lnTo>
                    <a:lnTo>
                      <a:pt x="27" y="40"/>
                    </a:lnTo>
                    <a:lnTo>
                      <a:pt x="59" y="24"/>
                    </a:lnTo>
                    <a:lnTo>
                      <a:pt x="92" y="10"/>
                    </a:lnTo>
                    <a:lnTo>
                      <a:pt x="128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7" name="Freeform 192"/>
              <p:cNvSpPr/>
              <p:nvPr/>
            </p:nvSpPr>
            <p:spPr bwMode="auto">
              <a:xfrm>
                <a:off x="4101" y="265"/>
                <a:ext cx="106" cy="188"/>
              </a:xfrm>
              <a:custGeom>
                <a:avLst/>
                <a:gdLst>
                  <a:gd name="T0" fmla="*/ 0 w 1166"/>
                  <a:gd name="T1" fmla="*/ 0 h 1878"/>
                  <a:gd name="T2" fmla="*/ 1166 w 1166"/>
                  <a:gd name="T3" fmla="*/ 949 h 1878"/>
                  <a:gd name="T4" fmla="*/ 0 w 1166"/>
                  <a:gd name="T5" fmla="*/ 1878 h 1878"/>
                  <a:gd name="T6" fmla="*/ 0 w 1166"/>
                  <a:gd name="T7" fmla="*/ 0 h 1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6" h="1878">
                    <a:moveTo>
                      <a:pt x="0" y="0"/>
                    </a:moveTo>
                    <a:lnTo>
                      <a:pt x="1166" y="949"/>
                    </a:lnTo>
                    <a:lnTo>
                      <a:pt x="0" y="18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8" name="Freeform 193"/>
              <p:cNvSpPr/>
              <p:nvPr/>
            </p:nvSpPr>
            <p:spPr bwMode="auto">
              <a:xfrm>
                <a:off x="4302" y="265"/>
                <a:ext cx="106" cy="188"/>
              </a:xfrm>
              <a:custGeom>
                <a:avLst/>
                <a:gdLst>
                  <a:gd name="T0" fmla="*/ 1167 w 1167"/>
                  <a:gd name="T1" fmla="*/ 0 h 1879"/>
                  <a:gd name="T2" fmla="*/ 1167 w 1167"/>
                  <a:gd name="T3" fmla="*/ 1879 h 1879"/>
                  <a:gd name="T4" fmla="*/ 0 w 1167"/>
                  <a:gd name="T5" fmla="*/ 950 h 1879"/>
                  <a:gd name="T6" fmla="*/ 1167 w 1167"/>
                  <a:gd name="T7" fmla="*/ 0 h 1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7" h="1879">
                    <a:moveTo>
                      <a:pt x="1167" y="0"/>
                    </a:moveTo>
                    <a:lnTo>
                      <a:pt x="1167" y="1879"/>
                    </a:lnTo>
                    <a:lnTo>
                      <a:pt x="0" y="950"/>
                    </a:lnTo>
                    <a:lnTo>
                      <a:pt x="11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64" name="文本框 63"/>
            <p:cNvSpPr txBox="1"/>
            <p:nvPr/>
          </p:nvSpPr>
          <p:spPr>
            <a:xfrm>
              <a:off x="1286241" y="361701"/>
              <a:ext cx="1641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/>
                <a:t>输入标题</a:t>
              </a:r>
              <a:endParaRPr lang="zh-CN" altLang="en-US" sz="2800" b="1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4" b="34396"/>
          <a:stretch>
            <a:fillRect/>
          </a:stretch>
        </p:blipFill>
        <p:spPr>
          <a:xfrm>
            <a:off x="4866290" y="-27384"/>
            <a:ext cx="7325710" cy="68580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-29560" y="-27384"/>
            <a:ext cx="7325710" cy="6858000"/>
          </a:xfrm>
          <a:custGeom>
            <a:avLst/>
            <a:gdLst>
              <a:gd name="connsiteX0" fmla="*/ 0 w 3331779"/>
              <a:gd name="connsiteY0" fmla="*/ 0 h 5968930"/>
              <a:gd name="connsiteX1" fmla="*/ 2209800 w 3331779"/>
              <a:gd name="connsiteY1" fmla="*/ 0 h 5968930"/>
              <a:gd name="connsiteX2" fmla="*/ 3331779 w 3331779"/>
              <a:gd name="connsiteY2" fmla="*/ 5968930 h 5968930"/>
              <a:gd name="connsiteX3" fmla="*/ 0 w 3331779"/>
              <a:gd name="connsiteY3" fmla="*/ 5968930 h 596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1779" h="5968930">
                <a:moveTo>
                  <a:pt x="0" y="0"/>
                </a:moveTo>
                <a:lnTo>
                  <a:pt x="2209800" y="0"/>
                </a:lnTo>
                <a:lnTo>
                  <a:pt x="3331779" y="5968930"/>
                </a:lnTo>
                <a:lnTo>
                  <a:pt x="0" y="59689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7368" y="3717032"/>
            <a:ext cx="5913798" cy="2519789"/>
            <a:chOff x="182202" y="2255577"/>
            <a:chExt cx="5913798" cy="2519789"/>
          </a:xfrm>
        </p:grpSpPr>
        <p:sp>
          <p:nvSpPr>
            <p:cNvPr id="7" name="文本框 6"/>
            <p:cNvSpPr txBox="1"/>
            <p:nvPr/>
          </p:nvSpPr>
          <p:spPr>
            <a:xfrm>
              <a:off x="182202" y="2255577"/>
              <a:ext cx="5913798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0" dirty="0">
                  <a:solidFill>
                    <a:schemeClr val="tx2"/>
                  </a:solidFill>
                </a:rPr>
                <a:t>PART 03 </a:t>
              </a:r>
              <a:endParaRPr lang="zh-CN" altLang="en-US" sz="11500" dirty="0">
                <a:solidFill>
                  <a:schemeClr val="tx2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2202" y="4129035"/>
              <a:ext cx="5265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tx2"/>
                  </a:solidFill>
                </a:rPr>
                <a:t>场布部分（</a:t>
              </a:r>
              <a:r>
                <a:rPr lang="en-US" altLang="zh-CN" sz="3600" b="1" dirty="0">
                  <a:solidFill>
                    <a:schemeClr val="tx2"/>
                  </a:solidFill>
                </a:rPr>
                <a:t>Site layout</a:t>
              </a:r>
              <a:r>
                <a:rPr lang="zh-CN" altLang="en-US" sz="3600" b="1" dirty="0">
                  <a:solidFill>
                    <a:schemeClr val="tx2"/>
                  </a:solidFill>
                </a:rPr>
                <a:t>）</a:t>
              </a:r>
              <a:endParaRPr lang="en-US" altLang="zh-CN" sz="3600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3250" advTm="0">
        <p15:prstTrans prst="origami"/>
      </p:transition>
    </mc:Choice>
    <mc:Fallback>
      <p:transition spd="slow" advTm="0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548594"/>
      </a:accent1>
      <a:accent2>
        <a:srgbClr val="95B8C3"/>
      </a:accent2>
      <a:accent3>
        <a:srgbClr val="535353"/>
      </a:accent3>
      <a:accent4>
        <a:srgbClr val="727272"/>
      </a:accent4>
      <a:accent5>
        <a:srgbClr val="939393"/>
      </a:accent5>
      <a:accent6>
        <a:srgbClr val="BEBEBE"/>
      </a:accent6>
      <a:hlink>
        <a:srgbClr val="548594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8594"/>
    </a:accent1>
    <a:accent2>
      <a:srgbClr val="95B8C3"/>
    </a:accent2>
    <a:accent3>
      <a:srgbClr val="535353"/>
    </a:accent3>
    <a:accent4>
      <a:srgbClr val="727272"/>
    </a:accent4>
    <a:accent5>
      <a:srgbClr val="939393"/>
    </a:accent5>
    <a:accent6>
      <a:srgbClr val="BEBEBE"/>
    </a:accent6>
    <a:hlink>
      <a:srgbClr val="54859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2936</Words>
  <Application>WPS 演示</Application>
  <PresentationFormat>宽屏</PresentationFormat>
  <Paragraphs>411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</vt:lpstr>
      <vt:lpstr>宋体</vt:lpstr>
      <vt:lpstr>Wingdings</vt:lpstr>
      <vt:lpstr>Impact</vt:lpstr>
      <vt:lpstr>等线</vt:lpstr>
      <vt:lpstr>等线 Light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1206370354@qq.com</dc:creator>
  <cp:lastModifiedBy>一颗西柚科科</cp:lastModifiedBy>
  <cp:revision>9</cp:revision>
  <dcterms:created xsi:type="dcterms:W3CDTF">2019-03-31T02:14:00Z</dcterms:created>
  <dcterms:modified xsi:type="dcterms:W3CDTF">2019-12-03T04:05:46Z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