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25.xml" ContentType="application/vnd.openxmlformats-officedocument.presentationml.tags+xml"/>
  <Override PartName="/ppt/tags/tag34.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4"/>
  </p:notesMasterIdLst>
  <p:handoutMasterIdLst>
    <p:handoutMasterId r:id="rId25"/>
  </p:handoutMasterIdLst>
  <p:sldIdLst>
    <p:sldId id="2730" r:id="rId2"/>
    <p:sldId id="2680" r:id="rId3"/>
    <p:sldId id="2721" r:id="rId4"/>
    <p:sldId id="2654" r:id="rId5"/>
    <p:sldId id="2731" r:id="rId6"/>
    <p:sldId id="2732" r:id="rId7"/>
    <p:sldId id="2734" r:id="rId8"/>
    <p:sldId id="2749" r:id="rId9"/>
    <p:sldId id="2745" r:id="rId10"/>
    <p:sldId id="2735" r:id="rId11"/>
    <p:sldId id="2736" r:id="rId12"/>
    <p:sldId id="2737" r:id="rId13"/>
    <p:sldId id="2750" r:id="rId14"/>
    <p:sldId id="2744" r:id="rId15"/>
    <p:sldId id="2739" r:id="rId16"/>
    <p:sldId id="2740" r:id="rId17"/>
    <p:sldId id="2741" r:id="rId18"/>
    <p:sldId id="2751" r:id="rId19"/>
    <p:sldId id="2743" r:id="rId20"/>
    <p:sldId id="2733" r:id="rId21"/>
    <p:sldId id="2738" r:id="rId22"/>
    <p:sldId id="2747"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58D2A"/>
    <a:srgbClr val="FFC000"/>
    <a:srgbClr val="000000"/>
    <a:srgbClr val="003366"/>
    <a:srgbClr val="2DDE45"/>
    <a:srgbClr val="66CCFF"/>
    <a:srgbClr val="125B26"/>
    <a:srgbClr val="27B23C"/>
    <a:srgbClr val="134B28"/>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14" autoAdjust="0"/>
    <p:restoredTop sz="95317" autoAdjust="0"/>
  </p:normalViewPr>
  <p:slideViewPr>
    <p:cSldViewPr>
      <p:cViewPr varScale="1">
        <p:scale>
          <a:sx n="45" d="100"/>
          <a:sy n="45" d="100"/>
        </p:scale>
        <p:origin x="-132" y="-234"/>
      </p:cViewPr>
      <p:guideLst>
        <p:guide orient="horz" pos="328"/>
        <p:guide orient="horz" pos="4183"/>
        <p:guide pos="4050"/>
        <p:guide pos="557"/>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2019-11-20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2019-11-20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 xmlns:p14="http://schemas.microsoft.com/office/powerpoint/2010/main" val="948859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 xmlns:p14="http://schemas.microsoft.com/office/powerpoint/2010/main" val="2710976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 xmlns:p14="http://schemas.microsoft.com/office/powerpoint/2010/main" val="763697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 xmlns:p14="http://schemas.microsoft.com/office/powerpoint/2010/main" val="3018731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 xmlns:p14="http://schemas.microsoft.com/office/powerpoint/2010/main" val="552672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 xmlns:p14="http://schemas.microsoft.com/office/powerpoint/2010/main" val="3781684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 xmlns:p14="http://schemas.microsoft.com/office/powerpoint/2010/main" val="6843578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 xmlns:p14="http://schemas.microsoft.com/office/powerpoint/2010/main" val="2708817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 xmlns:p14="http://schemas.microsoft.com/office/powerpoint/2010/main" val="3880136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18</a:t>
            </a:fld>
            <a:endParaRPr lang="zh-CN" altLang="en-US"/>
          </a:p>
        </p:txBody>
      </p:sp>
    </p:spTree>
    <p:extLst>
      <p:ext uri="{BB962C8B-B14F-4D97-AF65-F5344CB8AC3E}">
        <p14:creationId xmlns="" xmlns:p14="http://schemas.microsoft.com/office/powerpoint/2010/main" val="3653627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 xmlns:p14="http://schemas.microsoft.com/office/powerpoint/2010/main" val="937989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 xmlns:p14="http://schemas.microsoft.com/office/powerpoint/2010/main" val="27742603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20</a:t>
            </a:fld>
            <a:endParaRPr lang="en-GB"/>
          </a:p>
        </p:txBody>
      </p:sp>
    </p:spTree>
    <p:extLst>
      <p:ext uri="{BB962C8B-B14F-4D97-AF65-F5344CB8AC3E}">
        <p14:creationId xmlns="" xmlns:p14="http://schemas.microsoft.com/office/powerpoint/2010/main" val="4000505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 xmlns:p14="http://schemas.microsoft.com/office/powerpoint/2010/main" val="3135730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 xmlns:p14="http://schemas.microsoft.com/office/powerpoint/2010/main" val="180771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 xmlns:p14="http://schemas.microsoft.com/office/powerpoint/2010/main" val="246827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 xmlns:p14="http://schemas.microsoft.com/office/powerpoint/2010/main" val="1046418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 xmlns:p14="http://schemas.microsoft.com/office/powerpoint/2010/main" val="3852554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6</a:t>
            </a:fld>
            <a:endParaRPr lang="en-GB"/>
          </a:p>
        </p:txBody>
      </p:sp>
    </p:spTree>
    <p:extLst>
      <p:ext uri="{BB962C8B-B14F-4D97-AF65-F5344CB8AC3E}">
        <p14:creationId xmlns="" xmlns:p14="http://schemas.microsoft.com/office/powerpoint/2010/main" val="3683894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7</a:t>
            </a:fld>
            <a:endParaRPr lang="en-GB"/>
          </a:p>
        </p:txBody>
      </p:sp>
    </p:spTree>
    <p:extLst>
      <p:ext uri="{BB962C8B-B14F-4D97-AF65-F5344CB8AC3E}">
        <p14:creationId xmlns="" xmlns:p14="http://schemas.microsoft.com/office/powerpoint/2010/main" val="63493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 xmlns:p14="http://schemas.microsoft.com/office/powerpoint/2010/main" val="4030008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 xmlns:p14="http://schemas.microsoft.com/office/powerpoint/2010/main" val="1908076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2019-11-20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pPr/>
              <a:t>2019-11-20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 xmlns:p14="http://schemas.microsoft.com/office/powerpoint/2010/main" val="4231656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pPr/>
              <a:t>2019-11-20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27.xml"/><Relationship Id="rId7"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33.xml"/><Relationship Id="rId7"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5.xml"/><Relationship Id="rId7"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0" y="4624437"/>
            <a:ext cx="12858750" cy="2608213"/>
          </a:xfrm>
          <a:custGeom>
            <a:avLst/>
            <a:gdLst>
              <a:gd name="T0" fmla="*/ 0 w 5734"/>
              <a:gd name="T1" fmla="*/ 0 h 886"/>
              <a:gd name="T2" fmla="*/ 123 w 5734"/>
              <a:gd name="T3" fmla="*/ 88 h 886"/>
              <a:gd name="T4" fmla="*/ 249 w 5734"/>
              <a:gd name="T5" fmla="*/ 165 h 886"/>
              <a:gd name="T6" fmla="*/ 377 w 5734"/>
              <a:gd name="T7" fmla="*/ 233 h 886"/>
              <a:gd name="T8" fmla="*/ 510 w 5734"/>
              <a:gd name="T9" fmla="*/ 293 h 886"/>
              <a:gd name="T10" fmla="*/ 646 w 5734"/>
              <a:gd name="T11" fmla="*/ 343 h 886"/>
              <a:gd name="T12" fmla="*/ 785 w 5734"/>
              <a:gd name="T13" fmla="*/ 387 h 886"/>
              <a:gd name="T14" fmla="*/ 926 w 5734"/>
              <a:gd name="T15" fmla="*/ 422 h 886"/>
              <a:gd name="T16" fmla="*/ 1072 w 5734"/>
              <a:gd name="T17" fmla="*/ 452 h 886"/>
              <a:gd name="T18" fmla="*/ 1219 w 5734"/>
              <a:gd name="T19" fmla="*/ 473 h 886"/>
              <a:gd name="T20" fmla="*/ 1368 w 5734"/>
              <a:gd name="T21" fmla="*/ 490 h 886"/>
              <a:gd name="T22" fmla="*/ 1520 w 5734"/>
              <a:gd name="T23" fmla="*/ 501 h 886"/>
              <a:gd name="T24" fmla="*/ 1674 w 5734"/>
              <a:gd name="T25" fmla="*/ 506 h 886"/>
              <a:gd name="T26" fmla="*/ 1830 w 5734"/>
              <a:gd name="T27" fmla="*/ 506 h 886"/>
              <a:gd name="T28" fmla="*/ 1987 w 5734"/>
              <a:gd name="T29" fmla="*/ 503 h 886"/>
              <a:gd name="T30" fmla="*/ 2147 w 5734"/>
              <a:gd name="T31" fmla="*/ 494 h 886"/>
              <a:gd name="T32" fmla="*/ 2306 w 5734"/>
              <a:gd name="T33" fmla="*/ 483 h 886"/>
              <a:gd name="T34" fmla="*/ 2469 w 5734"/>
              <a:gd name="T35" fmla="*/ 469 h 886"/>
              <a:gd name="T36" fmla="*/ 2632 w 5734"/>
              <a:gd name="T37" fmla="*/ 454 h 886"/>
              <a:gd name="T38" fmla="*/ 2796 w 5734"/>
              <a:gd name="T39" fmla="*/ 434 h 886"/>
              <a:gd name="T40" fmla="*/ 2961 w 5734"/>
              <a:gd name="T41" fmla="*/ 415 h 886"/>
              <a:gd name="T42" fmla="*/ 3125 w 5734"/>
              <a:gd name="T43" fmla="*/ 394 h 886"/>
              <a:gd name="T44" fmla="*/ 3292 w 5734"/>
              <a:gd name="T45" fmla="*/ 371 h 886"/>
              <a:gd name="T46" fmla="*/ 3458 w 5734"/>
              <a:gd name="T47" fmla="*/ 350 h 886"/>
              <a:gd name="T48" fmla="*/ 3624 w 5734"/>
              <a:gd name="T49" fmla="*/ 328 h 886"/>
              <a:gd name="T50" fmla="*/ 3793 w 5734"/>
              <a:gd name="T51" fmla="*/ 307 h 886"/>
              <a:gd name="T52" fmla="*/ 3959 w 5734"/>
              <a:gd name="T53" fmla="*/ 287 h 886"/>
              <a:gd name="T54" fmla="*/ 4125 w 5734"/>
              <a:gd name="T55" fmla="*/ 268 h 886"/>
              <a:gd name="T56" fmla="*/ 4290 w 5734"/>
              <a:gd name="T57" fmla="*/ 252 h 886"/>
              <a:gd name="T58" fmla="*/ 4454 w 5734"/>
              <a:gd name="T59" fmla="*/ 238 h 886"/>
              <a:gd name="T60" fmla="*/ 4619 w 5734"/>
              <a:gd name="T61" fmla="*/ 228 h 886"/>
              <a:gd name="T62" fmla="*/ 4784 w 5734"/>
              <a:gd name="T63" fmla="*/ 221 h 886"/>
              <a:gd name="T64" fmla="*/ 4945 w 5734"/>
              <a:gd name="T65" fmla="*/ 217 h 886"/>
              <a:gd name="T66" fmla="*/ 5106 w 5734"/>
              <a:gd name="T67" fmla="*/ 217 h 886"/>
              <a:gd name="T68" fmla="*/ 5265 w 5734"/>
              <a:gd name="T69" fmla="*/ 223 h 886"/>
              <a:gd name="T70" fmla="*/ 5424 w 5734"/>
              <a:gd name="T71" fmla="*/ 233 h 886"/>
              <a:gd name="T72" fmla="*/ 5580 w 5734"/>
              <a:gd name="T73" fmla="*/ 249 h 886"/>
              <a:gd name="T74" fmla="*/ 5734 w 5734"/>
              <a:gd name="T75" fmla="*/ 272 h 886"/>
              <a:gd name="T76" fmla="*/ 5734 w 5734"/>
              <a:gd name="T77" fmla="*/ 886 h 886"/>
              <a:gd name="T78" fmla="*/ 0 w 5734"/>
              <a:gd name="T79" fmla="*/ 886 h 886"/>
              <a:gd name="T80" fmla="*/ 0 w 5734"/>
              <a:gd name="T81" fmla="*/ 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34" h="886">
                <a:moveTo>
                  <a:pt x="0" y="0"/>
                </a:moveTo>
                <a:lnTo>
                  <a:pt x="123" y="88"/>
                </a:lnTo>
                <a:lnTo>
                  <a:pt x="249" y="165"/>
                </a:lnTo>
                <a:lnTo>
                  <a:pt x="377" y="233"/>
                </a:lnTo>
                <a:lnTo>
                  <a:pt x="510" y="293"/>
                </a:lnTo>
                <a:lnTo>
                  <a:pt x="646" y="343"/>
                </a:lnTo>
                <a:lnTo>
                  <a:pt x="785" y="387"/>
                </a:lnTo>
                <a:lnTo>
                  <a:pt x="926" y="422"/>
                </a:lnTo>
                <a:lnTo>
                  <a:pt x="1072" y="452"/>
                </a:lnTo>
                <a:lnTo>
                  <a:pt x="1219" y="473"/>
                </a:lnTo>
                <a:lnTo>
                  <a:pt x="1368" y="490"/>
                </a:lnTo>
                <a:lnTo>
                  <a:pt x="1520" y="501"/>
                </a:lnTo>
                <a:lnTo>
                  <a:pt x="1674" y="506"/>
                </a:lnTo>
                <a:lnTo>
                  <a:pt x="1830" y="506"/>
                </a:lnTo>
                <a:lnTo>
                  <a:pt x="1987" y="503"/>
                </a:lnTo>
                <a:lnTo>
                  <a:pt x="2147" y="494"/>
                </a:lnTo>
                <a:lnTo>
                  <a:pt x="2306" y="483"/>
                </a:lnTo>
                <a:lnTo>
                  <a:pt x="2469" y="469"/>
                </a:lnTo>
                <a:lnTo>
                  <a:pt x="2632" y="454"/>
                </a:lnTo>
                <a:lnTo>
                  <a:pt x="2796" y="434"/>
                </a:lnTo>
                <a:lnTo>
                  <a:pt x="2961" y="415"/>
                </a:lnTo>
                <a:lnTo>
                  <a:pt x="3125" y="394"/>
                </a:lnTo>
                <a:lnTo>
                  <a:pt x="3292" y="371"/>
                </a:lnTo>
                <a:lnTo>
                  <a:pt x="3458" y="350"/>
                </a:lnTo>
                <a:lnTo>
                  <a:pt x="3624" y="328"/>
                </a:lnTo>
                <a:lnTo>
                  <a:pt x="3793" y="307"/>
                </a:lnTo>
                <a:lnTo>
                  <a:pt x="3959" y="287"/>
                </a:lnTo>
                <a:lnTo>
                  <a:pt x="4125" y="268"/>
                </a:lnTo>
                <a:lnTo>
                  <a:pt x="4290" y="252"/>
                </a:lnTo>
                <a:lnTo>
                  <a:pt x="4454" y="238"/>
                </a:lnTo>
                <a:lnTo>
                  <a:pt x="4619" y="228"/>
                </a:lnTo>
                <a:lnTo>
                  <a:pt x="4784" y="221"/>
                </a:lnTo>
                <a:lnTo>
                  <a:pt x="4945" y="217"/>
                </a:lnTo>
                <a:lnTo>
                  <a:pt x="5106" y="217"/>
                </a:lnTo>
                <a:lnTo>
                  <a:pt x="5265" y="223"/>
                </a:lnTo>
                <a:lnTo>
                  <a:pt x="5424" y="233"/>
                </a:lnTo>
                <a:lnTo>
                  <a:pt x="5580" y="249"/>
                </a:lnTo>
                <a:lnTo>
                  <a:pt x="5734" y="272"/>
                </a:lnTo>
                <a:lnTo>
                  <a:pt x="5734" y="886"/>
                </a:lnTo>
                <a:lnTo>
                  <a:pt x="0" y="886"/>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7" name="Freeform 7"/>
          <p:cNvSpPr>
            <a:spLocks/>
          </p:cNvSpPr>
          <p:nvPr/>
        </p:nvSpPr>
        <p:spPr bwMode="auto">
          <a:xfrm>
            <a:off x="1" y="5272509"/>
            <a:ext cx="12858750" cy="1960141"/>
          </a:xfrm>
          <a:custGeom>
            <a:avLst/>
            <a:gdLst>
              <a:gd name="T0" fmla="*/ 5044 w 5734"/>
              <a:gd name="T1" fmla="*/ 0 h 658"/>
              <a:gd name="T2" fmla="*/ 5272 w 5734"/>
              <a:gd name="T3" fmla="*/ 7 h 658"/>
              <a:gd name="T4" fmla="*/ 5503 w 5734"/>
              <a:gd name="T5" fmla="*/ 21 h 658"/>
              <a:gd name="T6" fmla="*/ 5734 w 5734"/>
              <a:gd name="T7" fmla="*/ 44 h 658"/>
              <a:gd name="T8" fmla="*/ 5734 w 5734"/>
              <a:gd name="T9" fmla="*/ 658 h 658"/>
              <a:gd name="T10" fmla="*/ 0 w 5734"/>
              <a:gd name="T11" fmla="*/ 658 h 658"/>
              <a:gd name="T12" fmla="*/ 0 w 5734"/>
              <a:gd name="T13" fmla="*/ 355 h 658"/>
              <a:gd name="T14" fmla="*/ 179 w 5734"/>
              <a:gd name="T15" fmla="*/ 399 h 658"/>
              <a:gd name="T16" fmla="*/ 359 w 5734"/>
              <a:gd name="T17" fmla="*/ 430 h 658"/>
              <a:gd name="T18" fmla="*/ 541 w 5734"/>
              <a:gd name="T19" fmla="*/ 453 h 658"/>
              <a:gd name="T20" fmla="*/ 725 w 5734"/>
              <a:gd name="T21" fmla="*/ 467 h 658"/>
              <a:gd name="T22" fmla="*/ 911 w 5734"/>
              <a:gd name="T23" fmla="*/ 472 h 658"/>
              <a:gd name="T24" fmla="*/ 1100 w 5734"/>
              <a:gd name="T25" fmla="*/ 471 h 658"/>
              <a:gd name="T26" fmla="*/ 1289 w 5734"/>
              <a:gd name="T27" fmla="*/ 462 h 658"/>
              <a:gd name="T28" fmla="*/ 1481 w 5734"/>
              <a:gd name="T29" fmla="*/ 446 h 658"/>
              <a:gd name="T30" fmla="*/ 1674 w 5734"/>
              <a:gd name="T31" fmla="*/ 427 h 658"/>
              <a:gd name="T32" fmla="*/ 1870 w 5734"/>
              <a:gd name="T33" fmla="*/ 402 h 658"/>
              <a:gd name="T34" fmla="*/ 2068 w 5734"/>
              <a:gd name="T35" fmla="*/ 373 h 658"/>
              <a:gd name="T36" fmla="*/ 2268 w 5734"/>
              <a:gd name="T37" fmla="*/ 341 h 658"/>
              <a:gd name="T38" fmla="*/ 2469 w 5734"/>
              <a:gd name="T39" fmla="*/ 308 h 658"/>
              <a:gd name="T40" fmla="*/ 2672 w 5734"/>
              <a:gd name="T41" fmla="*/ 271 h 658"/>
              <a:gd name="T42" fmla="*/ 2879 w 5734"/>
              <a:gd name="T43" fmla="*/ 236 h 658"/>
              <a:gd name="T44" fmla="*/ 3085 w 5734"/>
              <a:gd name="T45" fmla="*/ 199 h 658"/>
              <a:gd name="T46" fmla="*/ 3295 w 5734"/>
              <a:gd name="T47" fmla="*/ 164 h 658"/>
              <a:gd name="T48" fmla="*/ 3507 w 5734"/>
              <a:gd name="T49" fmla="*/ 131 h 658"/>
              <a:gd name="T50" fmla="*/ 3721 w 5734"/>
              <a:gd name="T51" fmla="*/ 100 h 658"/>
              <a:gd name="T52" fmla="*/ 3936 w 5734"/>
              <a:gd name="T53" fmla="*/ 70 h 658"/>
              <a:gd name="T54" fmla="*/ 4153 w 5734"/>
              <a:gd name="T55" fmla="*/ 45 h 658"/>
              <a:gd name="T56" fmla="*/ 4374 w 5734"/>
              <a:gd name="T57" fmla="*/ 26 h 658"/>
              <a:gd name="T58" fmla="*/ 4594 w 5734"/>
              <a:gd name="T59" fmla="*/ 10 h 658"/>
              <a:gd name="T60" fmla="*/ 4819 w 5734"/>
              <a:gd name="T61" fmla="*/ 2 h 658"/>
              <a:gd name="T62" fmla="*/ 5044 w 5734"/>
              <a:gd name="T6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34" h="658">
                <a:moveTo>
                  <a:pt x="5044" y="0"/>
                </a:moveTo>
                <a:lnTo>
                  <a:pt x="5272" y="7"/>
                </a:lnTo>
                <a:lnTo>
                  <a:pt x="5503" y="21"/>
                </a:lnTo>
                <a:lnTo>
                  <a:pt x="5734" y="44"/>
                </a:lnTo>
                <a:lnTo>
                  <a:pt x="5734" y="658"/>
                </a:lnTo>
                <a:lnTo>
                  <a:pt x="0" y="658"/>
                </a:lnTo>
                <a:lnTo>
                  <a:pt x="0" y="355"/>
                </a:lnTo>
                <a:lnTo>
                  <a:pt x="179" y="399"/>
                </a:lnTo>
                <a:lnTo>
                  <a:pt x="359" y="430"/>
                </a:lnTo>
                <a:lnTo>
                  <a:pt x="541" y="453"/>
                </a:lnTo>
                <a:lnTo>
                  <a:pt x="725" y="467"/>
                </a:lnTo>
                <a:lnTo>
                  <a:pt x="911" y="472"/>
                </a:lnTo>
                <a:lnTo>
                  <a:pt x="1100" y="471"/>
                </a:lnTo>
                <a:lnTo>
                  <a:pt x="1289" y="462"/>
                </a:lnTo>
                <a:lnTo>
                  <a:pt x="1481" y="446"/>
                </a:lnTo>
                <a:lnTo>
                  <a:pt x="1674" y="427"/>
                </a:lnTo>
                <a:lnTo>
                  <a:pt x="1870" y="402"/>
                </a:lnTo>
                <a:lnTo>
                  <a:pt x="2068" y="373"/>
                </a:lnTo>
                <a:lnTo>
                  <a:pt x="2268" y="341"/>
                </a:lnTo>
                <a:lnTo>
                  <a:pt x="2469" y="308"/>
                </a:lnTo>
                <a:lnTo>
                  <a:pt x="2672" y="271"/>
                </a:lnTo>
                <a:lnTo>
                  <a:pt x="2879" y="236"/>
                </a:lnTo>
                <a:lnTo>
                  <a:pt x="3085" y="199"/>
                </a:lnTo>
                <a:lnTo>
                  <a:pt x="3295" y="164"/>
                </a:lnTo>
                <a:lnTo>
                  <a:pt x="3507" y="131"/>
                </a:lnTo>
                <a:lnTo>
                  <a:pt x="3721" y="100"/>
                </a:lnTo>
                <a:lnTo>
                  <a:pt x="3936" y="70"/>
                </a:lnTo>
                <a:lnTo>
                  <a:pt x="4153" y="45"/>
                </a:lnTo>
                <a:lnTo>
                  <a:pt x="4374" y="26"/>
                </a:lnTo>
                <a:lnTo>
                  <a:pt x="4594" y="10"/>
                </a:lnTo>
                <a:lnTo>
                  <a:pt x="4819" y="2"/>
                </a:lnTo>
                <a:lnTo>
                  <a:pt x="5044"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4" name="矩形 259"/>
          <p:cNvSpPr>
            <a:spLocks noChangeArrowheads="1"/>
          </p:cNvSpPr>
          <p:nvPr/>
        </p:nvSpPr>
        <p:spPr bwMode="auto">
          <a:xfrm>
            <a:off x="3322864" y="3650636"/>
            <a:ext cx="6213022"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b="1" cap="all" dirty="0" smtClean="0">
                <a:solidFill>
                  <a:schemeClr val="bg1">
                    <a:lumMod val="65000"/>
                  </a:schemeClr>
                </a:solidFill>
                <a:cs typeface="Arial" panose="020B0604020202020204" pitchFamily="34" charset="0"/>
              </a:rPr>
              <a:t>工作总结 数据分析 </a:t>
            </a:r>
            <a:r>
              <a:rPr lang="zh-CN" altLang="en-US" b="1" cap="all" dirty="0" smtClean="0">
                <a:solidFill>
                  <a:schemeClr val="bg1">
                    <a:lumMod val="65000"/>
                  </a:schemeClr>
                </a:solidFill>
                <a:cs typeface="Arial" panose="020B0604020202020204" pitchFamily="34" charset="0"/>
              </a:rPr>
              <a:t>明年</a:t>
            </a:r>
            <a:r>
              <a:rPr lang="zh-CN" altLang="en-US" b="1" cap="all" dirty="0" smtClean="0">
                <a:solidFill>
                  <a:schemeClr val="bg1">
                    <a:lumMod val="65000"/>
                  </a:schemeClr>
                </a:solidFill>
                <a:cs typeface="Arial" panose="020B0604020202020204" pitchFamily="34" charset="0"/>
              </a:rPr>
              <a:t>计</a:t>
            </a:r>
            <a:r>
              <a:rPr lang="zh-CN" altLang="en-US" b="1" cap="all" dirty="0" smtClean="0">
                <a:solidFill>
                  <a:schemeClr val="bg1">
                    <a:lumMod val="65000"/>
                  </a:schemeClr>
                </a:solidFill>
                <a:cs typeface="Arial" panose="020B0604020202020204" pitchFamily="34" charset="0"/>
              </a:rPr>
              <a:t>划</a:t>
            </a:r>
            <a:r>
              <a:rPr lang="en-US" altLang="zh-CN" b="1" cap="all" dirty="0" smtClean="0">
                <a:solidFill>
                  <a:schemeClr val="bg1">
                    <a:lumMod val="65000"/>
                  </a:schemeClr>
                </a:solidFill>
                <a:cs typeface="Arial" panose="020B0604020202020204" pitchFamily="34" charset="0"/>
              </a:rPr>
              <a:t>PPT</a:t>
            </a:r>
            <a:endParaRPr lang="zh-CN" altLang="en-US" b="1" cap="all" dirty="0">
              <a:solidFill>
                <a:schemeClr val="bg1">
                  <a:lumMod val="65000"/>
                </a:schemeClr>
              </a:solidFill>
              <a:cs typeface="Arial" panose="020B0604020202020204" pitchFamily="34" charset="0"/>
            </a:endParaRPr>
          </a:p>
        </p:txBody>
      </p:sp>
      <p:sp>
        <p:nvSpPr>
          <p:cNvPr id="5" name="矩形 259"/>
          <p:cNvSpPr>
            <a:spLocks noChangeArrowheads="1"/>
          </p:cNvSpPr>
          <p:nvPr/>
        </p:nvSpPr>
        <p:spPr bwMode="auto">
          <a:xfrm>
            <a:off x="3743779" y="4141580"/>
            <a:ext cx="5371192"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600" dirty="0" smtClean="0">
                <a:solidFill>
                  <a:schemeClr val="bg1">
                    <a:lumMod val="65000"/>
                  </a:schemeClr>
                </a:solidFill>
                <a:latin typeface="Arial" panose="020B0604020202020204" pitchFamily="34" charset="0"/>
                <a:cs typeface="Arial" panose="020B0604020202020204" pitchFamily="34" charset="0"/>
              </a:rPr>
              <a:t>Job Summary Data Analysis Plan </a:t>
            </a:r>
            <a:r>
              <a:rPr lang="en-US" altLang="zh-CN" sz="1600" dirty="0" err="1" smtClean="0">
                <a:solidFill>
                  <a:schemeClr val="bg1">
                    <a:lumMod val="65000"/>
                  </a:schemeClr>
                </a:solidFill>
                <a:latin typeface="Arial" panose="020B0604020202020204" pitchFamily="34" charset="0"/>
                <a:cs typeface="Arial" panose="020B0604020202020204" pitchFamily="34" charset="0"/>
              </a:rPr>
              <a:t>Ppt</a:t>
            </a:r>
            <a:r>
              <a:rPr lang="en-US" altLang="zh-CN" sz="1600" dirty="0" smtClean="0">
                <a:solidFill>
                  <a:schemeClr val="bg1">
                    <a:lumMod val="65000"/>
                  </a:schemeClr>
                </a:solidFill>
                <a:latin typeface="Arial" panose="020B0604020202020204" pitchFamily="34" charset="0"/>
                <a:cs typeface="Arial" panose="020B0604020202020204" pitchFamily="34" charset="0"/>
              </a:rPr>
              <a:t> In The New Year</a:t>
            </a:r>
            <a:endParaRPr lang="zh-CN" altLang="en-US" sz="1600" dirty="0">
              <a:solidFill>
                <a:schemeClr val="bg1">
                  <a:lumMod val="65000"/>
                </a:schemeClr>
              </a:solidFill>
              <a:latin typeface="Arial" panose="020B0604020202020204" pitchFamily="34" charset="0"/>
              <a:cs typeface="Arial" panose="020B0604020202020204" pitchFamily="34" charset="0"/>
            </a:endParaRPr>
          </a:p>
        </p:txBody>
      </p:sp>
      <p:sp>
        <p:nvSpPr>
          <p:cNvPr id="8" name="矩形 259"/>
          <p:cNvSpPr>
            <a:spLocks noChangeArrowheads="1"/>
          </p:cNvSpPr>
          <p:nvPr/>
        </p:nvSpPr>
        <p:spPr bwMode="auto">
          <a:xfrm>
            <a:off x="4024865" y="4824997"/>
            <a:ext cx="4809020"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400" dirty="0" smtClean="0">
                <a:solidFill>
                  <a:schemeClr val="bg1">
                    <a:lumMod val="65000"/>
                  </a:schemeClr>
                </a:solidFill>
                <a:cs typeface="Arial" panose="020B0604020202020204" pitchFamily="34" charset="0"/>
              </a:rPr>
              <a:t>汇报</a:t>
            </a:r>
            <a:r>
              <a:rPr lang="zh-CN" altLang="en-US" sz="1400" dirty="0" smtClean="0">
                <a:solidFill>
                  <a:schemeClr val="bg1">
                    <a:lumMod val="65000"/>
                  </a:schemeClr>
                </a:solidFill>
                <a:cs typeface="Arial" panose="020B0604020202020204" pitchFamily="34" charset="0"/>
              </a:rPr>
              <a:t>人</a:t>
            </a:r>
            <a:r>
              <a:rPr lang="zh-CN" altLang="en-US" sz="1400" dirty="0" smtClean="0">
                <a:solidFill>
                  <a:schemeClr val="bg1">
                    <a:lumMod val="65000"/>
                  </a:schemeClr>
                </a:solidFill>
                <a:cs typeface="Arial" panose="020B0604020202020204" pitchFamily="34" charset="0"/>
              </a:rPr>
              <a:t>：</a:t>
            </a:r>
            <a:endParaRPr lang="zh-CN" altLang="en-US" sz="1400" dirty="0">
              <a:solidFill>
                <a:schemeClr val="bg1">
                  <a:lumMod val="65000"/>
                </a:schemeClr>
              </a:solidFill>
              <a:cs typeface="Arial" panose="020B0604020202020204" pitchFamily="34" charset="0"/>
            </a:endParaRPr>
          </a:p>
        </p:txBody>
      </p:sp>
      <p:sp>
        <p:nvSpPr>
          <p:cNvPr id="9" name="矩形 259"/>
          <p:cNvSpPr>
            <a:spLocks noChangeArrowheads="1"/>
          </p:cNvSpPr>
          <p:nvPr/>
        </p:nvSpPr>
        <p:spPr bwMode="auto">
          <a:xfrm>
            <a:off x="2900983" y="663997"/>
            <a:ext cx="7416824" cy="30623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900" b="1" cap="all" dirty="0" smtClean="0">
                <a:solidFill>
                  <a:schemeClr val="bg1">
                    <a:lumMod val="65000"/>
                  </a:schemeClr>
                </a:solidFill>
                <a:latin typeface="造字工房尚黑 G0v1 细长体" pitchFamily="50" charset="-122"/>
                <a:ea typeface="造字工房尚黑 G0v1 细长体" pitchFamily="50" charset="-122"/>
                <a:cs typeface="Arial" panose="020B0604020202020204" pitchFamily="34" charset="0"/>
              </a:rPr>
              <a:t>logo</a:t>
            </a:r>
            <a:endParaRPr lang="zh-CN" altLang="en-US" sz="19900" b="1" cap="all" dirty="0">
              <a:solidFill>
                <a:schemeClr val="bg1">
                  <a:lumMod val="65000"/>
                </a:schemeClr>
              </a:solidFill>
              <a:latin typeface="造字工房尚黑 G0v1 细长体" pitchFamily="50" charset="-122"/>
              <a:ea typeface="造字工房尚黑 G0v1 细长体" pitchFamily="50" charset="-122"/>
              <a:cs typeface="Arial" panose="020B0604020202020204" pitchFamily="34" charset="0"/>
            </a:endParaRPr>
          </a:p>
        </p:txBody>
      </p:sp>
    </p:spTree>
    <p:extLst>
      <p:ext uri="{BB962C8B-B14F-4D97-AF65-F5344CB8AC3E}">
        <p14:creationId xmlns="" xmlns:p14="http://schemas.microsoft.com/office/powerpoint/2010/main" val="38363846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par>
                          <p:cTn id="19" fill="hold">
                            <p:stCondLst>
                              <p:cond delay="11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9"/>
                                        </p:tgtEl>
                                      </p:cBhvr>
                                    </p:animEffect>
                                    <p:animScale>
                                      <p:cBhvr>
                                        <p:cTn id="22" dur="250" autoRev="1" fill="hold"/>
                                        <p:tgtEl>
                                          <p:spTgt spid="9"/>
                                        </p:tgtEl>
                                      </p:cBhvr>
                                      <p:by x="105000" y="105000"/>
                                    </p:animScale>
                                  </p:childTnLst>
                                </p:cTn>
                              </p:par>
                            </p:childTnLst>
                          </p:cTn>
                        </p:par>
                        <p:par>
                          <p:cTn id="23" fill="hold">
                            <p:stCondLst>
                              <p:cond delay="16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
                                        </p:tgtEl>
                                        <p:attrNameLst>
                                          <p:attrName>ppt_y</p:attrName>
                                        </p:attrNameLst>
                                      </p:cBhvr>
                                      <p:tavLst>
                                        <p:tav tm="0">
                                          <p:val>
                                            <p:strVal val="#ppt_y"/>
                                          </p:val>
                                        </p:tav>
                                        <p:tav tm="100000">
                                          <p:val>
                                            <p:strVal val="#ppt_y"/>
                                          </p:val>
                                        </p:tav>
                                      </p:tavLst>
                                    </p:anim>
                                    <p:anim calcmode="lin" valueType="num">
                                      <p:cBhvr>
                                        <p:cTn id="2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
                                        </p:tgtEl>
                                      </p:cBhvr>
                                    </p:animEffect>
                                  </p:childTnLst>
                                </p:cTn>
                              </p:par>
                            </p:childTnLst>
                          </p:cTn>
                        </p:par>
                        <p:par>
                          <p:cTn id="31" fill="hold">
                            <p:stCondLst>
                              <p:cond delay="2850"/>
                            </p:stCondLst>
                            <p:childTnLst>
                              <p:par>
                                <p:cTn id="32" presetID="26" presetClass="emph" presetSubtype="0" fill="hold" grpId="1" nodeType="afterEffect">
                                  <p:stCondLst>
                                    <p:cond delay="0"/>
                                  </p:stCondLst>
                                  <p:iterate type="lt">
                                    <p:tmPct val="0"/>
                                  </p:iterate>
                                  <p:childTnLst>
                                    <p:animEffect transition="out" filter="fade">
                                      <p:cBhvr>
                                        <p:cTn id="33" dur="500" tmFilter="0, 0; .2, .5; .8, .5; 1, 0"/>
                                        <p:tgtEl>
                                          <p:spTgt spid="4"/>
                                        </p:tgtEl>
                                      </p:cBhvr>
                                    </p:animEffect>
                                    <p:animScale>
                                      <p:cBhvr>
                                        <p:cTn id="34" dur="250" autoRev="1" fill="hold"/>
                                        <p:tgtEl>
                                          <p:spTgt spid="4"/>
                                        </p:tgtEl>
                                      </p:cBhvr>
                                      <p:by x="105000" y="105000"/>
                                    </p:animScale>
                                  </p:childTnLst>
                                </p:cTn>
                              </p:par>
                            </p:childTnLst>
                          </p:cTn>
                        </p:par>
                        <p:par>
                          <p:cTn id="35" fill="hold">
                            <p:stCondLst>
                              <p:cond delay="3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
                                        </p:tgtEl>
                                        <p:attrNameLst>
                                          <p:attrName>ppt_y</p:attrName>
                                        </p:attrNameLst>
                                      </p:cBhvr>
                                      <p:tavLst>
                                        <p:tav tm="0">
                                          <p:val>
                                            <p:strVal val="#ppt_y"/>
                                          </p:val>
                                        </p:tav>
                                        <p:tav tm="100000">
                                          <p:val>
                                            <p:strVal val="#ppt_y"/>
                                          </p:val>
                                        </p:tav>
                                      </p:tavLst>
                                    </p:anim>
                                    <p:anim calcmode="lin" valueType="num">
                                      <p:cBhvr>
                                        <p:cTn id="4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
                                        </p:tgtEl>
                                      </p:cBhvr>
                                    </p:animEffect>
                                  </p:childTnLst>
                                </p:cTn>
                              </p:par>
                            </p:childTnLst>
                          </p:cTn>
                        </p:par>
                        <p:par>
                          <p:cTn id="43" fill="hold">
                            <p:stCondLst>
                              <p:cond delay="585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5"/>
                                        </p:tgtEl>
                                      </p:cBhvr>
                                    </p:animEffect>
                                    <p:animScale>
                                      <p:cBhvr>
                                        <p:cTn id="46" dur="250" autoRev="1" fill="hold"/>
                                        <p:tgtEl>
                                          <p:spTgt spid="5"/>
                                        </p:tgtEl>
                                      </p:cBhvr>
                                      <p:by x="105000" y="105000"/>
                                    </p:animScale>
                                  </p:childTnLst>
                                </p:cTn>
                              </p:par>
                            </p:childTnLst>
                          </p:cTn>
                        </p:par>
                        <p:par>
                          <p:cTn id="47" fill="hold">
                            <p:stCondLst>
                              <p:cond delay="63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8"/>
                                        </p:tgtEl>
                                        <p:attrNameLst>
                                          <p:attrName>ppt_y</p:attrName>
                                        </p:attrNameLst>
                                      </p:cBhvr>
                                      <p:tavLst>
                                        <p:tav tm="0">
                                          <p:val>
                                            <p:strVal val="#ppt_y"/>
                                          </p:val>
                                        </p:tav>
                                        <p:tav tm="100000">
                                          <p:val>
                                            <p:strVal val="#ppt_y"/>
                                          </p:val>
                                        </p:tav>
                                      </p:tavLst>
                                    </p:anim>
                                    <p:anim calcmode="lin" valueType="num">
                                      <p:cBhvr>
                                        <p:cTn id="5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8"/>
                                        </p:tgtEl>
                                      </p:cBhvr>
                                    </p:animEffect>
                                  </p:childTnLst>
                                </p:cTn>
                              </p:par>
                            </p:childTnLst>
                          </p:cTn>
                        </p:par>
                        <p:par>
                          <p:cTn id="55" fill="hold">
                            <p:stCondLst>
                              <p:cond delay="7000"/>
                            </p:stCondLst>
                            <p:childTnLst>
                              <p:par>
                                <p:cTn id="56" presetID="26" presetClass="emph" presetSubtype="0" fill="hold" grpId="1" nodeType="afterEffect">
                                  <p:stCondLst>
                                    <p:cond delay="0"/>
                                  </p:stCondLst>
                                  <p:iterate type="lt">
                                    <p:tmPct val="0"/>
                                  </p:iterate>
                                  <p:childTnLst>
                                    <p:animEffect transition="out" filter="fade">
                                      <p:cBhvr>
                                        <p:cTn id="57" dur="500" tmFilter="0, 0; .2, .5; .8, .5; 1, 0"/>
                                        <p:tgtEl>
                                          <p:spTgt spid="8"/>
                                        </p:tgtEl>
                                      </p:cBhvr>
                                    </p:animEffect>
                                    <p:animScale>
                                      <p:cBhvr>
                                        <p:cTn id="58"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p:bldP spid="4" grpId="1"/>
      <p:bldP spid="5" grpId="0"/>
      <p:bldP spid="5" grpId="1"/>
      <p:bldP spid="8" grpId="0"/>
      <p:bldP spid="8"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909726" y="2690064"/>
            <a:ext cx="3039299" cy="3154639"/>
            <a:chOff x="1365" y="-412"/>
            <a:chExt cx="4954" cy="5142"/>
          </a:xfrm>
        </p:grpSpPr>
        <p:sp>
          <p:nvSpPr>
            <p:cNvPr id="5" name="Oval 4"/>
            <p:cNvSpPr>
              <a:spLocks noChangeArrowheads="1"/>
            </p:cNvSpPr>
            <p:nvPr/>
          </p:nvSpPr>
          <p:spPr bwMode="auto">
            <a:xfrm>
              <a:off x="2998" y="-412"/>
              <a:ext cx="1878" cy="5142"/>
            </a:xfrm>
            <a:prstGeom prst="ellipse">
              <a:avLst/>
            </a:pr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chemeClr val="accent4">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8323109" y="4852970"/>
            <a:ext cx="796944" cy="796944"/>
            <a:chOff x="7891737" y="4601650"/>
            <a:chExt cx="755703" cy="755703"/>
          </a:xfrm>
        </p:grpSpPr>
        <p:sp>
          <p:nvSpPr>
            <p:cNvPr id="21" name="Oval 20"/>
            <p:cNvSpPr/>
            <p:nvPr/>
          </p:nvSpPr>
          <p:spPr>
            <a:xfrm>
              <a:off x="7891737" y="4601650"/>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3738698" y="4852970"/>
            <a:ext cx="796944" cy="796944"/>
            <a:chOff x="3544559" y="4601650"/>
            <a:chExt cx="755703" cy="755703"/>
          </a:xfrm>
        </p:grpSpPr>
        <p:sp>
          <p:nvSpPr>
            <p:cNvPr id="23" name="Oval 22"/>
            <p:cNvSpPr/>
            <p:nvPr/>
          </p:nvSpPr>
          <p:spPr>
            <a:xfrm flipH="1">
              <a:off x="3544559" y="4601650"/>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8323109" y="2408208"/>
            <a:ext cx="796944" cy="796944"/>
            <a:chOff x="7891737" y="2283399"/>
            <a:chExt cx="755703" cy="755703"/>
          </a:xfrm>
        </p:grpSpPr>
        <p:sp>
          <p:nvSpPr>
            <p:cNvPr id="20" name="Oval 19"/>
            <p:cNvSpPr/>
            <p:nvPr/>
          </p:nvSpPr>
          <p:spPr>
            <a:xfrm>
              <a:off x="7891737" y="2283399"/>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3738698" y="2408208"/>
            <a:ext cx="796944" cy="796944"/>
            <a:chOff x="3544559" y="2283399"/>
            <a:chExt cx="755703" cy="755703"/>
          </a:xfrm>
        </p:grpSpPr>
        <p:sp>
          <p:nvSpPr>
            <p:cNvPr id="22" name="Oval 21"/>
            <p:cNvSpPr/>
            <p:nvPr/>
          </p:nvSpPr>
          <p:spPr>
            <a:xfrm flipH="1">
              <a:off x="3544559" y="228339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9092442" y="2201046"/>
            <a:ext cx="2267184" cy="856864"/>
            <a:chOff x="8590924" y="2306010"/>
            <a:chExt cx="3046760" cy="812521"/>
          </a:xfrm>
        </p:grpSpPr>
        <p:sp>
          <p:nvSpPr>
            <p:cNvPr id="29" name="Rectangle 28"/>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8590924" y="2306010"/>
              <a:ext cx="1937055"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1"/>
          <p:cNvGrpSpPr/>
          <p:nvPr/>
        </p:nvGrpSpPr>
        <p:grpSpPr>
          <a:xfrm>
            <a:off x="9092442" y="4650454"/>
            <a:ext cx="2267184" cy="856863"/>
            <a:chOff x="8590924" y="2306010"/>
            <a:chExt cx="3046760" cy="812521"/>
          </a:xfrm>
        </p:grpSpPr>
        <p:sp>
          <p:nvSpPr>
            <p:cNvPr id="33" name="Rectangle 32"/>
            <p:cNvSpPr/>
            <p:nvPr/>
          </p:nvSpPr>
          <p:spPr>
            <a:xfrm>
              <a:off x="8647438" y="2623603"/>
              <a:ext cx="2990246"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8590924" y="2306010"/>
              <a:ext cx="1937055"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flipH="1">
            <a:off x="1453014" y="4650456"/>
            <a:ext cx="2267180" cy="856864"/>
            <a:chOff x="8590926" y="2306010"/>
            <a:chExt cx="3046758" cy="812521"/>
          </a:xfrm>
        </p:grpSpPr>
        <p:sp>
          <p:nvSpPr>
            <p:cNvPr id="36" name="Rectangle 35"/>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590926"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flipH="1">
            <a:off x="1453013" y="2201046"/>
            <a:ext cx="2225128" cy="856864"/>
            <a:chOff x="8647438" y="2306010"/>
            <a:chExt cx="2990246" cy="812521"/>
          </a:xfrm>
        </p:grpSpPr>
        <p:sp>
          <p:nvSpPr>
            <p:cNvPr id="39" name="Rectangle 38"/>
            <p:cNvSpPr/>
            <p:nvPr/>
          </p:nvSpPr>
          <p:spPr>
            <a:xfrm>
              <a:off x="8647438" y="2623603"/>
              <a:ext cx="2990246"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8679751" y="2306010"/>
              <a:ext cx="1937057"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2515688273"/>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190975890"/>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1657571666"/>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572801"/>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3402029"/>
            <a:ext cx="646011" cy="34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a:spLocks/>
          </p:cNvSpPr>
          <p:nvPr/>
        </p:nvSpPr>
        <p:spPr bwMode="auto">
          <a:xfrm>
            <a:off x="6225119" y="2408473"/>
            <a:ext cx="6633631" cy="1768447"/>
          </a:xfrm>
          <a:custGeom>
            <a:avLst/>
            <a:gdLst>
              <a:gd name="connsiteX0" fmla="*/ 5835374 w 6633631"/>
              <a:gd name="connsiteY0" fmla="*/ 0 h 1768447"/>
              <a:gd name="connsiteX1" fmla="*/ 6099146 w 6633631"/>
              <a:gd name="connsiteY1" fmla="*/ 12824 h 1768447"/>
              <a:gd name="connsiteX2" fmla="*/ 6366389 w 6633631"/>
              <a:gd name="connsiteY2" fmla="*/ 38472 h 1768447"/>
              <a:gd name="connsiteX3" fmla="*/ 6633631 w 6633631"/>
              <a:gd name="connsiteY3" fmla="*/ 80607 h 1768447"/>
              <a:gd name="connsiteX4" fmla="*/ 6633631 w 6633631"/>
              <a:gd name="connsiteY4" fmla="*/ 957939 h 1768447"/>
              <a:gd name="connsiteX5" fmla="*/ 6633631 w 6633631"/>
              <a:gd name="connsiteY5" fmla="*/ 1205442 h 1768447"/>
              <a:gd name="connsiteX6" fmla="*/ 6633631 w 6633631"/>
              <a:gd name="connsiteY6" fmla="*/ 1768447 h 1768447"/>
              <a:gd name="connsiteX7" fmla="*/ 0 w 6633631"/>
              <a:gd name="connsiteY7" fmla="*/ 1768447 h 1768447"/>
              <a:gd name="connsiteX8" fmla="*/ 0 w 6633631"/>
              <a:gd name="connsiteY8" fmla="*/ 1205442 h 1768447"/>
              <a:gd name="connsiteX9" fmla="*/ 0 w 6633631"/>
              <a:gd name="connsiteY9" fmla="*/ 957939 h 1768447"/>
              <a:gd name="connsiteX10" fmla="*/ 0 w 6633631"/>
              <a:gd name="connsiteY10" fmla="*/ 650353 h 1768447"/>
              <a:gd name="connsiteX11" fmla="*/ 207084 w 6633631"/>
              <a:gd name="connsiteY11" fmla="*/ 730960 h 1768447"/>
              <a:gd name="connsiteX12" fmla="*/ 415325 w 6633631"/>
              <a:gd name="connsiteY12" fmla="*/ 787751 h 1768447"/>
              <a:gd name="connsiteX13" fmla="*/ 625880 w 6633631"/>
              <a:gd name="connsiteY13" fmla="*/ 829887 h 1768447"/>
              <a:gd name="connsiteX14" fmla="*/ 838748 w 6633631"/>
              <a:gd name="connsiteY14" fmla="*/ 855534 h 1768447"/>
              <a:gd name="connsiteX15" fmla="*/ 1053931 w 6633631"/>
              <a:gd name="connsiteY15" fmla="*/ 864694 h 1768447"/>
              <a:gd name="connsiteX16" fmla="*/ 1272584 w 6633631"/>
              <a:gd name="connsiteY16" fmla="*/ 862862 h 1768447"/>
              <a:gd name="connsiteX17" fmla="*/ 1491237 w 6633631"/>
              <a:gd name="connsiteY17" fmla="*/ 846374 h 1768447"/>
              <a:gd name="connsiteX18" fmla="*/ 1713360 w 6633631"/>
              <a:gd name="connsiteY18" fmla="*/ 817063 h 1768447"/>
              <a:gd name="connsiteX19" fmla="*/ 1936641 w 6633631"/>
              <a:gd name="connsiteY19" fmla="*/ 782255 h 1768447"/>
              <a:gd name="connsiteX20" fmla="*/ 2163392 w 6633631"/>
              <a:gd name="connsiteY20" fmla="*/ 736456 h 1768447"/>
              <a:gd name="connsiteX21" fmla="*/ 2392457 w 6633631"/>
              <a:gd name="connsiteY21" fmla="*/ 683328 h 1768447"/>
              <a:gd name="connsiteX22" fmla="*/ 2623836 w 6633631"/>
              <a:gd name="connsiteY22" fmla="*/ 624705 h 1768447"/>
              <a:gd name="connsiteX23" fmla="*/ 2856372 w 6633631"/>
              <a:gd name="connsiteY23" fmla="*/ 564250 h 1768447"/>
              <a:gd name="connsiteX24" fmla="*/ 3091221 w 6633631"/>
              <a:gd name="connsiteY24" fmla="*/ 496466 h 1768447"/>
              <a:gd name="connsiteX25" fmla="*/ 3330698 w 6633631"/>
              <a:gd name="connsiteY25" fmla="*/ 432347 h 1768447"/>
              <a:gd name="connsiteX26" fmla="*/ 3569019 w 6633631"/>
              <a:gd name="connsiteY26" fmla="*/ 364564 h 1768447"/>
              <a:gd name="connsiteX27" fmla="*/ 3811966 w 6633631"/>
              <a:gd name="connsiteY27" fmla="*/ 300445 h 1768447"/>
              <a:gd name="connsiteX28" fmla="*/ 4057228 w 6633631"/>
              <a:gd name="connsiteY28" fmla="*/ 239989 h 1768447"/>
              <a:gd name="connsiteX29" fmla="*/ 4304803 w 6633631"/>
              <a:gd name="connsiteY29" fmla="*/ 183198 h 1768447"/>
              <a:gd name="connsiteX30" fmla="*/ 4553535 w 6633631"/>
              <a:gd name="connsiteY30" fmla="*/ 128239 h 1768447"/>
              <a:gd name="connsiteX31" fmla="*/ 4804581 w 6633631"/>
              <a:gd name="connsiteY31" fmla="*/ 82439 h 1768447"/>
              <a:gd name="connsiteX32" fmla="*/ 5060255 w 6633631"/>
              <a:gd name="connsiteY32" fmla="*/ 47632 h 1768447"/>
              <a:gd name="connsiteX33" fmla="*/ 5314771 w 6633631"/>
              <a:gd name="connsiteY33" fmla="*/ 18320 h 1768447"/>
              <a:gd name="connsiteX34" fmla="*/ 5575073 w 6633631"/>
              <a:gd name="connsiteY34" fmla="*/ 3664 h 176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633631" h="1768447">
                <a:moveTo>
                  <a:pt x="5835374" y="0"/>
                </a:moveTo>
                <a:lnTo>
                  <a:pt x="6099146" y="12824"/>
                </a:lnTo>
                <a:lnTo>
                  <a:pt x="6366389" y="38472"/>
                </a:lnTo>
                <a:lnTo>
                  <a:pt x="6633631" y="80607"/>
                </a:lnTo>
                <a:lnTo>
                  <a:pt x="6633631" y="957939"/>
                </a:lnTo>
                <a:lnTo>
                  <a:pt x="6633631" y="1205442"/>
                </a:lnTo>
                <a:lnTo>
                  <a:pt x="6633631" y="1768447"/>
                </a:lnTo>
                <a:lnTo>
                  <a:pt x="0" y="1768447"/>
                </a:lnTo>
                <a:lnTo>
                  <a:pt x="0" y="1205442"/>
                </a:lnTo>
                <a:lnTo>
                  <a:pt x="0" y="957939"/>
                </a:lnTo>
                <a:lnTo>
                  <a:pt x="0" y="650353"/>
                </a:lnTo>
                <a:lnTo>
                  <a:pt x="207084" y="730960"/>
                </a:lnTo>
                <a:lnTo>
                  <a:pt x="415325" y="787751"/>
                </a:lnTo>
                <a:lnTo>
                  <a:pt x="625880" y="829887"/>
                </a:lnTo>
                <a:lnTo>
                  <a:pt x="838748" y="855534"/>
                </a:lnTo>
                <a:lnTo>
                  <a:pt x="1053931" y="864694"/>
                </a:lnTo>
                <a:lnTo>
                  <a:pt x="1272584" y="862862"/>
                </a:lnTo>
                <a:lnTo>
                  <a:pt x="1491237" y="846374"/>
                </a:lnTo>
                <a:lnTo>
                  <a:pt x="1713360" y="817063"/>
                </a:lnTo>
                <a:lnTo>
                  <a:pt x="1936641" y="782255"/>
                </a:lnTo>
                <a:lnTo>
                  <a:pt x="2163392" y="736456"/>
                </a:lnTo>
                <a:lnTo>
                  <a:pt x="2392457" y="683328"/>
                </a:lnTo>
                <a:lnTo>
                  <a:pt x="2623836" y="624705"/>
                </a:lnTo>
                <a:lnTo>
                  <a:pt x="2856372" y="564250"/>
                </a:lnTo>
                <a:lnTo>
                  <a:pt x="3091221" y="496466"/>
                </a:lnTo>
                <a:lnTo>
                  <a:pt x="3330698" y="432347"/>
                </a:lnTo>
                <a:lnTo>
                  <a:pt x="3569019" y="364564"/>
                </a:lnTo>
                <a:lnTo>
                  <a:pt x="3811966" y="300445"/>
                </a:lnTo>
                <a:lnTo>
                  <a:pt x="4057228" y="239989"/>
                </a:lnTo>
                <a:lnTo>
                  <a:pt x="4304803" y="183198"/>
                </a:lnTo>
                <a:lnTo>
                  <a:pt x="4553535" y="128239"/>
                </a:lnTo>
                <a:lnTo>
                  <a:pt x="4804581" y="82439"/>
                </a:lnTo>
                <a:lnTo>
                  <a:pt x="5060255" y="47632"/>
                </a:lnTo>
                <a:lnTo>
                  <a:pt x="5314771" y="18320"/>
                </a:lnTo>
                <a:lnTo>
                  <a:pt x="5575073" y="3664"/>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p>
        </p:txBody>
      </p:sp>
      <p:sp>
        <p:nvSpPr>
          <p:cNvPr id="2053" name="文本框 14"/>
          <p:cNvSpPr txBox="1">
            <a:spLocks noChangeArrowheads="1"/>
          </p:cNvSpPr>
          <p:nvPr>
            <p:custDataLst>
              <p:tags r:id="rId4"/>
            </p:custDataLst>
          </p:nvPr>
        </p:nvSpPr>
        <p:spPr bwMode="auto">
          <a:xfrm>
            <a:off x="4573974" y="2924875"/>
            <a:ext cx="1442703" cy="1557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3352838"/>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3930043"/>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 xmlns:p14="http://schemas.microsoft.com/office/powerpoint/2010/main" val="3478285745"/>
      </p:ext>
    </p:extLst>
  </p:cSld>
  <p:clrMapOvr>
    <a:masterClrMapping/>
  </p:clrMapOvr>
  <p:transition spd="slow" advTm="0">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2319154" y="4364313"/>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1369869" y="4870316"/>
            <a:ext cx="1898571"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4" name="Straight Connector 13"/>
          <p:cNvCxnSpPr/>
          <p:nvPr/>
        </p:nvCxnSpPr>
        <p:spPr>
          <a:xfrm>
            <a:off x="4363382" y="4901740"/>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442559" y="5403002"/>
            <a:ext cx="1898571"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6" name="Straight Connector 15"/>
          <p:cNvCxnSpPr/>
          <p:nvPr/>
        </p:nvCxnSpPr>
        <p:spPr>
          <a:xfrm>
            <a:off x="6405936" y="5127759"/>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5249" y="5633762"/>
            <a:ext cx="1898571"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18" name="Straight Connector 17"/>
          <p:cNvCxnSpPr/>
          <p:nvPr/>
        </p:nvCxnSpPr>
        <p:spPr>
          <a:xfrm>
            <a:off x="8523830" y="4913458"/>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587939" y="5419461"/>
            <a:ext cx="1898571"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cxnSp>
        <p:nvCxnSpPr>
          <p:cNvPr id="23" name="Straight Connector 22"/>
          <p:cNvCxnSpPr/>
          <p:nvPr/>
        </p:nvCxnSpPr>
        <p:spPr>
          <a:xfrm>
            <a:off x="10608239" y="4371010"/>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9660629" y="4877013"/>
            <a:ext cx="1898571" cy="692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5" name="Flowchart: Merge 24"/>
          <p:cNvSpPr>
            <a:spLocks noChangeAspect="1"/>
          </p:cNvSpPr>
          <p:nvPr/>
        </p:nvSpPr>
        <p:spPr>
          <a:xfrm>
            <a:off x="1128780" y="2089042"/>
            <a:ext cx="2379074" cy="2201605"/>
          </a:xfrm>
          <a:prstGeom prst="flowChartMerg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lowchart: Merge 25"/>
          <p:cNvSpPr>
            <a:spLocks noChangeAspect="1"/>
          </p:cNvSpPr>
          <p:nvPr/>
        </p:nvSpPr>
        <p:spPr>
          <a:xfrm>
            <a:off x="3188076" y="2628142"/>
            <a:ext cx="2379074" cy="2201605"/>
          </a:xfrm>
          <a:prstGeom prst="flowChartMerg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lowchart: Merge 27"/>
          <p:cNvSpPr>
            <a:spLocks noChangeAspect="1"/>
          </p:cNvSpPr>
          <p:nvPr/>
        </p:nvSpPr>
        <p:spPr>
          <a:xfrm>
            <a:off x="7335131" y="2631491"/>
            <a:ext cx="2379073" cy="2201605"/>
          </a:xfrm>
          <a:prstGeom prst="flowChartMerg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lowchart: Merge 28"/>
          <p:cNvSpPr>
            <a:spLocks noChangeAspect="1"/>
          </p:cNvSpPr>
          <p:nvPr/>
        </p:nvSpPr>
        <p:spPr>
          <a:xfrm>
            <a:off x="9424564" y="2082345"/>
            <a:ext cx="2379073" cy="2201605"/>
          </a:xfrm>
          <a:prstGeom prst="flowChartMerg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lowchart: Merge 29"/>
          <p:cNvSpPr>
            <a:spLocks noChangeAspect="1"/>
          </p:cNvSpPr>
          <p:nvPr/>
        </p:nvSpPr>
        <p:spPr>
          <a:xfrm>
            <a:off x="4567637" y="1645372"/>
            <a:ext cx="3691666" cy="3417093"/>
          </a:xfrm>
          <a:prstGeom prst="flowChartMerge">
            <a:avLst/>
          </a:prstGeom>
          <a:blipFill dpi="0" rotWithShape="1">
            <a:blip r:embed="rId4"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603276159"/>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15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150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nodeType="withEffect">
                                  <p:stCondLst>
                                    <p:cond delay="150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22" presetClass="entr" presetSubtype="4"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15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22" presetClass="entr" presetSubtype="4" fill="hold" grpId="0" nodeType="withEffect">
                                  <p:stCondLst>
                                    <p:cond delay="150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4" fill="hold" grpId="0" nodeType="withEffect">
                                  <p:stCondLst>
                                    <p:cond delay="150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par>
                                <p:cTn id="51" presetID="22" presetClass="entr" presetSubtype="4" fill="hold" grpId="0" nodeType="withEffect">
                                  <p:stCondLst>
                                    <p:cond delay="150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par>
                                <p:cTn id="54" presetID="22" presetClass="entr" presetSubtype="4" fill="hold"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par>
                                <p:cTn id="57" presetID="22" presetClass="entr" presetSubtype="4" fill="hold" grpId="0" nodeType="withEffect">
                                  <p:stCondLst>
                                    <p:cond delay="150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20" grpId="0"/>
      <p:bldP spid="24"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316280" y="2793515"/>
            <a:ext cx="4249756" cy="3300520"/>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819533" y="1987245"/>
            <a:ext cx="1368594" cy="357779"/>
          </a:xfrm>
          <a:prstGeom prst="rect">
            <a:avLst/>
          </a:prstGeom>
        </p:spPr>
        <p:txBody>
          <a:bodyPr vert="horz" lIns="0" tIns="103884" rIns="0" bIns="103884"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811419" y="2443352"/>
            <a:ext cx="2376707" cy="628444"/>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4388846" y="2149280"/>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449727"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8875276" y="1987245"/>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8875276" y="2443352"/>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7973944" y="2149280"/>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8034824"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819533" y="4938877"/>
            <a:ext cx="1368594"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811419" y="5394984"/>
            <a:ext cx="2376707" cy="628444"/>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27"/>
          <p:cNvSpPr>
            <a:spLocks noChangeAspect="1"/>
          </p:cNvSpPr>
          <p:nvPr/>
        </p:nvSpPr>
        <p:spPr>
          <a:xfrm>
            <a:off x="4337374" y="5100912"/>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398256"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8869792" y="4938877"/>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8869792" y="5394984"/>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6"/>
          <p:cNvSpPr>
            <a:spLocks noChangeAspect="1"/>
          </p:cNvSpPr>
          <p:nvPr/>
        </p:nvSpPr>
        <p:spPr>
          <a:xfrm>
            <a:off x="7973944" y="5100912"/>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8034824"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04</a:t>
            </a:r>
          </a:p>
        </p:txBody>
      </p:sp>
      <p:sp>
        <p:nvSpPr>
          <p:cNvPr id="37"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3248823647"/>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125119" y="2104157"/>
            <a:ext cx="5064342" cy="3573719"/>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27196" tIns="627187" rIns="627196" bIns="627187" numCol="1" spcCol="1270" anchor="ctr" anchorCtr="0">
              <a:noAutofit/>
            </a:bodyPr>
            <a:lstStyle/>
            <a:p>
              <a:pPr algn="ctr" defTabSz="2437602">
                <a:lnSpc>
                  <a:spcPct val="120000"/>
                </a:lnSpc>
                <a:spcAft>
                  <a:spcPct val="35000"/>
                </a:spcAft>
              </a:pPr>
              <a:endParaRPr lang="id-ID" sz="5484">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4">
                <a:lumMod val="40000"/>
                <a:lumOff val="60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40000"/>
                <a:lumOff val="60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54420" tIns="254365" rIns="254420" bIns="254365" numCol="1" spcCol="1270" anchor="ctr" anchorCtr="0">
              <a:noAutofit/>
            </a:bodyPr>
            <a:lstStyle/>
            <a:p>
              <a:pPr algn="ctr" defTabSz="984416">
                <a:lnSpc>
                  <a:spcPct val="120000"/>
                </a:lnSpc>
                <a:spcAft>
                  <a:spcPct val="35000"/>
                </a:spcAft>
              </a:pPr>
              <a:endParaRPr lang="id-ID" sz="2215">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5">
                <a:lumMod val="40000"/>
                <a:lumOff val="60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a:spLocks/>
          </p:cNvSpPr>
          <p:nvPr/>
        </p:nvSpPr>
        <p:spPr>
          <a:xfrm>
            <a:off x="5928358" y="3958973"/>
            <a:ext cx="1016097" cy="303801"/>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itle 13"/>
          <p:cNvSpPr txBox="1">
            <a:spLocks/>
          </p:cNvSpPr>
          <p:nvPr/>
        </p:nvSpPr>
        <p:spPr>
          <a:xfrm>
            <a:off x="4197626" y="3668558"/>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文字</a:t>
            </a: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itle 13"/>
          <p:cNvSpPr txBox="1">
            <a:spLocks/>
          </p:cNvSpPr>
          <p:nvPr/>
        </p:nvSpPr>
        <p:spPr>
          <a:xfrm>
            <a:off x="8101502" y="2768730"/>
            <a:ext cx="1016097" cy="19575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116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lang="en-US" altLang="zh-CN" sz="126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51"/>
          <p:cNvSpPr txBox="1"/>
          <p:nvPr/>
        </p:nvSpPr>
        <p:spPr>
          <a:xfrm>
            <a:off x="6136657" y="344028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327311" y="2343706"/>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4425212" y="3229450"/>
            <a:ext cx="599498" cy="469552"/>
          </a:xfrm>
          <a:prstGeom prst="rect">
            <a:avLst/>
          </a:prstGeom>
          <a:noFill/>
        </p:spPr>
        <p:txBody>
          <a:bodyPr wrap="square" lIns="0" tIns="0" rIns="0" bIns="0" rtlCol="0">
            <a:spAutoFit/>
          </a:bodyPr>
          <a:lstStyle/>
          <a:p>
            <a:pPr algn="ctr">
              <a:lnSpc>
                <a:spcPct val="120000"/>
              </a:lnSpc>
            </a:pPr>
            <a:r>
              <a:rPr lang="en-US" sz="2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Oval 55"/>
          <p:cNvSpPr/>
          <p:nvPr/>
        </p:nvSpPr>
        <p:spPr>
          <a:xfrm>
            <a:off x="7727814" y="4549425"/>
            <a:ext cx="574175" cy="574191"/>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Content Placeholder 2"/>
          <p:cNvSpPr txBox="1">
            <a:spLocks/>
          </p:cNvSpPr>
          <p:nvPr/>
        </p:nvSpPr>
        <p:spPr>
          <a:xfrm>
            <a:off x="1907590" y="36299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9" name="TextBox 78"/>
          <p:cNvSpPr txBox="1"/>
          <p:nvPr/>
        </p:nvSpPr>
        <p:spPr>
          <a:xfrm>
            <a:off x="1907589" y="33500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Content Placeholder 2"/>
          <p:cNvSpPr txBox="1">
            <a:spLocks/>
          </p:cNvSpPr>
          <p:nvPr/>
        </p:nvSpPr>
        <p:spPr>
          <a:xfrm>
            <a:off x="5392863" y="60683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8"/>
          <p:cNvSpPr txBox="1"/>
          <p:nvPr/>
        </p:nvSpPr>
        <p:spPr>
          <a:xfrm>
            <a:off x="5644813" y="5788482"/>
            <a:ext cx="156912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Content Placeholder 2"/>
          <p:cNvSpPr txBox="1">
            <a:spLocks/>
          </p:cNvSpPr>
          <p:nvPr/>
        </p:nvSpPr>
        <p:spPr>
          <a:xfrm>
            <a:off x="9286290" y="2728294"/>
            <a:ext cx="2073024" cy="42960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9" name="TextBox 78"/>
          <p:cNvSpPr txBox="1"/>
          <p:nvPr/>
        </p:nvSpPr>
        <p:spPr>
          <a:xfrm>
            <a:off x="9286289" y="2448382"/>
            <a:ext cx="1569124" cy="258532"/>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3072951860"/>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22" presetClass="entr" presetSubtype="4" fill="hold" grpId="0" nodeType="withEffect">
                                  <p:stCondLst>
                                    <p:cond delay="200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200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2500"/>
                            </p:stCondLst>
                            <p:childTnLst>
                              <p:par>
                                <p:cTn id="18" presetID="53" presetClass="entr" presetSubtype="52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1000" fill="hold"/>
                                        <p:tgtEl>
                                          <p:spTgt spid="52"/>
                                        </p:tgtEl>
                                        <p:attrNameLst>
                                          <p:attrName>ppt_w</p:attrName>
                                        </p:attrNameLst>
                                      </p:cBhvr>
                                      <p:tavLst>
                                        <p:tav tm="0">
                                          <p:val>
                                            <p:fltVal val="0"/>
                                          </p:val>
                                        </p:tav>
                                        <p:tav tm="100000">
                                          <p:val>
                                            <p:strVal val="#ppt_w"/>
                                          </p:val>
                                        </p:tav>
                                      </p:tavLst>
                                    </p:anim>
                                    <p:anim calcmode="lin" valueType="num">
                                      <p:cBhvr>
                                        <p:cTn id="21" dur="1000" fill="hold"/>
                                        <p:tgtEl>
                                          <p:spTgt spid="52"/>
                                        </p:tgtEl>
                                        <p:attrNameLst>
                                          <p:attrName>ppt_h</p:attrName>
                                        </p:attrNameLst>
                                      </p:cBhvr>
                                      <p:tavLst>
                                        <p:tav tm="0">
                                          <p:val>
                                            <p:fltVal val="0"/>
                                          </p:val>
                                        </p:tav>
                                        <p:tav tm="100000">
                                          <p:val>
                                            <p:strVal val="#ppt_h"/>
                                          </p:val>
                                        </p:tav>
                                      </p:tavLst>
                                    </p:anim>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fltVal val="0.5"/>
                                          </p:val>
                                        </p:tav>
                                        <p:tav tm="100000">
                                          <p:val>
                                            <p:strVal val="#ppt_x"/>
                                          </p:val>
                                        </p:tav>
                                      </p:tavLst>
                                    </p:anim>
                                    <p:anim calcmode="lin" valueType="num">
                                      <p:cBhvr>
                                        <p:cTn id="24" dur="1000" fill="hold"/>
                                        <p:tgtEl>
                                          <p:spTgt spid="52"/>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1000" fill="hold"/>
                                        <p:tgtEl>
                                          <p:spTgt spid="53"/>
                                        </p:tgtEl>
                                        <p:attrNameLst>
                                          <p:attrName>ppt_w</p:attrName>
                                        </p:attrNameLst>
                                      </p:cBhvr>
                                      <p:tavLst>
                                        <p:tav tm="0">
                                          <p:val>
                                            <p:fltVal val="0"/>
                                          </p:val>
                                        </p:tav>
                                        <p:tav tm="100000">
                                          <p:val>
                                            <p:strVal val="#ppt_w"/>
                                          </p:val>
                                        </p:tav>
                                      </p:tavLst>
                                    </p:anim>
                                    <p:anim calcmode="lin" valueType="num">
                                      <p:cBhvr>
                                        <p:cTn id="28" dur="1000" fill="hold"/>
                                        <p:tgtEl>
                                          <p:spTgt spid="53"/>
                                        </p:tgtEl>
                                        <p:attrNameLst>
                                          <p:attrName>ppt_h</p:attrName>
                                        </p:attrNameLst>
                                      </p:cBhvr>
                                      <p:tavLst>
                                        <p:tav tm="0">
                                          <p:val>
                                            <p:fltVal val="0"/>
                                          </p:val>
                                        </p:tav>
                                        <p:tav tm="100000">
                                          <p:val>
                                            <p:strVal val="#ppt_h"/>
                                          </p:val>
                                        </p:tav>
                                      </p:tavLst>
                                    </p:anim>
                                    <p:animEffect transition="in" filter="fade">
                                      <p:cBhvr>
                                        <p:cTn id="29" dur="1000"/>
                                        <p:tgtEl>
                                          <p:spTgt spid="53"/>
                                        </p:tgtEl>
                                      </p:cBhvr>
                                    </p:animEffect>
                                    <p:anim calcmode="lin" valueType="num">
                                      <p:cBhvr>
                                        <p:cTn id="30" dur="1000" fill="hold"/>
                                        <p:tgtEl>
                                          <p:spTgt spid="53"/>
                                        </p:tgtEl>
                                        <p:attrNameLst>
                                          <p:attrName>ppt_x</p:attrName>
                                        </p:attrNameLst>
                                      </p:cBhvr>
                                      <p:tavLst>
                                        <p:tav tm="0">
                                          <p:val>
                                            <p:fltVal val="0.5"/>
                                          </p:val>
                                        </p:tav>
                                        <p:tav tm="100000">
                                          <p:val>
                                            <p:strVal val="#ppt_x"/>
                                          </p:val>
                                        </p:tav>
                                      </p:tavLst>
                                    </p:anim>
                                    <p:anim calcmode="lin" valueType="num">
                                      <p:cBhvr>
                                        <p:cTn id="31" dur="1000" fill="hold"/>
                                        <p:tgtEl>
                                          <p:spTgt spid="53"/>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p:cTn id="34" dur="1000" fill="hold"/>
                                        <p:tgtEl>
                                          <p:spTgt spid="54"/>
                                        </p:tgtEl>
                                        <p:attrNameLst>
                                          <p:attrName>ppt_w</p:attrName>
                                        </p:attrNameLst>
                                      </p:cBhvr>
                                      <p:tavLst>
                                        <p:tav tm="0">
                                          <p:val>
                                            <p:fltVal val="0"/>
                                          </p:val>
                                        </p:tav>
                                        <p:tav tm="100000">
                                          <p:val>
                                            <p:strVal val="#ppt_w"/>
                                          </p:val>
                                        </p:tav>
                                      </p:tavLst>
                                    </p:anim>
                                    <p:anim calcmode="lin" valueType="num">
                                      <p:cBhvr>
                                        <p:cTn id="35" dur="1000" fill="hold"/>
                                        <p:tgtEl>
                                          <p:spTgt spid="54"/>
                                        </p:tgtEl>
                                        <p:attrNameLst>
                                          <p:attrName>ppt_h</p:attrName>
                                        </p:attrNameLst>
                                      </p:cBhvr>
                                      <p:tavLst>
                                        <p:tav tm="0">
                                          <p:val>
                                            <p:fltVal val="0"/>
                                          </p:val>
                                        </p:tav>
                                        <p:tav tm="100000">
                                          <p:val>
                                            <p:strVal val="#ppt_h"/>
                                          </p:val>
                                        </p:tav>
                                      </p:tavLst>
                                    </p:anim>
                                    <p:animEffect transition="in" filter="fade">
                                      <p:cBhvr>
                                        <p:cTn id="36" dur="1000"/>
                                        <p:tgtEl>
                                          <p:spTgt spid="54"/>
                                        </p:tgtEl>
                                      </p:cBhvr>
                                    </p:animEffect>
                                    <p:anim calcmode="lin" valueType="num">
                                      <p:cBhvr>
                                        <p:cTn id="37" dur="1000" fill="hold"/>
                                        <p:tgtEl>
                                          <p:spTgt spid="54"/>
                                        </p:tgtEl>
                                        <p:attrNameLst>
                                          <p:attrName>ppt_x</p:attrName>
                                        </p:attrNameLst>
                                      </p:cBhvr>
                                      <p:tavLst>
                                        <p:tav tm="0">
                                          <p:val>
                                            <p:fltVal val="0.5"/>
                                          </p:val>
                                        </p:tav>
                                        <p:tav tm="100000">
                                          <p:val>
                                            <p:strVal val="#ppt_x"/>
                                          </p:val>
                                        </p:tav>
                                      </p:tavLst>
                                    </p:anim>
                                    <p:anim calcmode="lin" valueType="num">
                                      <p:cBhvr>
                                        <p:cTn id="38" dur="1000" fill="hold"/>
                                        <p:tgtEl>
                                          <p:spTgt spid="54"/>
                                        </p:tgtEl>
                                        <p:attrNameLst>
                                          <p:attrName>ppt_y</p:attrName>
                                        </p:attrNameLst>
                                      </p:cBhvr>
                                      <p:tavLst>
                                        <p:tav tm="0">
                                          <p:val>
                                            <p:fltVal val="0.5"/>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wipe(left)">
                                      <p:cBhvr>
                                        <p:cTn id="42" dur="750"/>
                                        <p:tgtEl>
                                          <p:spTgt spid="58"/>
                                        </p:tgtEl>
                                      </p:cBhvr>
                                    </p:animEffect>
                                  </p:childTnLst>
                                </p:cTn>
                              </p:par>
                            </p:childTnLst>
                          </p:cTn>
                        </p:par>
                        <p:par>
                          <p:cTn id="43" fill="hold">
                            <p:stCondLst>
                              <p:cond delay="4250"/>
                            </p:stCondLst>
                            <p:childTnLst>
                              <p:par>
                                <p:cTn id="44" presetID="2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750"/>
                                        <p:tgtEl>
                                          <p:spTgt spid="59"/>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750"/>
                                        <p:tgtEl>
                                          <p:spTgt spid="74"/>
                                        </p:tgtEl>
                                      </p:cBhvr>
                                    </p:animEffect>
                                  </p:childTnLst>
                                </p:cTn>
                              </p:par>
                            </p:childTnLst>
                          </p:cTn>
                        </p:par>
                        <p:par>
                          <p:cTn id="51" fill="hold">
                            <p:stCondLst>
                              <p:cond delay="5750"/>
                            </p:stCondLst>
                            <p:childTnLst>
                              <p:par>
                                <p:cTn id="52" presetID="22" presetClass="entr" presetSubtype="4"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750"/>
                                        <p:tgtEl>
                                          <p:spTgt spid="75"/>
                                        </p:tgtEl>
                                      </p:cBhvr>
                                    </p:animEffect>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750"/>
                                        <p:tgtEl>
                                          <p:spTgt spid="77"/>
                                        </p:tgtEl>
                                      </p:cBhvr>
                                    </p:animEffect>
                                  </p:childTnLst>
                                </p:cTn>
                              </p:par>
                            </p:childTnLst>
                          </p:cTn>
                        </p:par>
                        <p:par>
                          <p:cTn id="59" fill="hold">
                            <p:stCondLst>
                              <p:cond delay="7250"/>
                            </p:stCondLst>
                            <p:childTnLst>
                              <p:par>
                                <p:cTn id="60" presetID="22" presetClass="entr" presetSubtype="4"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wipe(down)">
                                      <p:cBhvr>
                                        <p:cTn id="62"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52" grpId="0"/>
      <p:bldP spid="53" grpId="0"/>
      <p:bldP spid="54" grpId="0"/>
      <p:bldP spid="58" grpId="0"/>
      <p:bldP spid="59" grpId="0"/>
      <p:bldP spid="74" grpId="0"/>
      <p:bldP spid="75" grpId="0"/>
      <p:bldP spid="77"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1869"/>
          <p:cNvSpPr/>
          <p:nvPr/>
        </p:nvSpPr>
        <p:spPr>
          <a:xfrm rot="10800000">
            <a:off x="4127124" y="1803500"/>
            <a:ext cx="4604502" cy="229683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8036" y="0"/>
                  <a:pt x="5272" y="2114"/>
                  <a:pt x="3163" y="6342"/>
                </a:cubicBezTo>
                <a:cubicBezTo>
                  <a:pt x="1060" y="10557"/>
                  <a:pt x="7" y="16076"/>
                  <a:pt x="0" y="21600"/>
                </a:cubicBezTo>
                <a:lnTo>
                  <a:pt x="21600" y="21600"/>
                </a:lnTo>
                <a:cubicBezTo>
                  <a:pt x="21593" y="16076"/>
                  <a:pt x="20540" y="10557"/>
                  <a:pt x="18437" y="6342"/>
                </a:cubicBezTo>
                <a:cubicBezTo>
                  <a:pt x="16328" y="2114"/>
                  <a:pt x="13564" y="0"/>
                  <a:pt x="10800" y="0"/>
                </a:cubicBezTo>
                <a:close/>
              </a:path>
            </a:pathLst>
          </a:custGeom>
          <a:solidFill>
            <a:schemeClr val="accent5"/>
          </a:solidFill>
          <a:ln w="12700">
            <a:miter lim="400000"/>
          </a:ln>
        </p:spPr>
        <p:txBody>
          <a:bodyPr lIns="20091" tIns="20091" rIns="20091" bIns="20091"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Text Placeholder 3"/>
          <p:cNvSpPr>
            <a:spLocks noGrp="1"/>
          </p:cNvSpPr>
          <p:nvPr>
            <p:ph type="body" sz="quarter" idx="4294967295"/>
          </p:nvPr>
        </p:nvSpPr>
        <p:spPr>
          <a:xfrm>
            <a:off x="5475216" y="2257044"/>
            <a:ext cx="1973262" cy="1181862"/>
          </a:xfrm>
          <a:prstGeom prst="rect">
            <a:avLst/>
          </a:prstGeom>
        </p:spPr>
        <p:txBody>
          <a:bodyPr lIns="0" tIns="0" rIns="0" bIns="0" anchor="ctr">
            <a:spAutoFit/>
          </a:bodyPr>
          <a:lstStyle/>
          <a:p>
            <a:pPr marL="0" indent="0" algn="ctr">
              <a:lnSpc>
                <a:spcPct val="120000"/>
              </a:lnSpc>
              <a:spcBef>
                <a:spcPts val="633"/>
              </a:spcBef>
              <a:buNone/>
            </a:pPr>
            <a:r>
              <a:rPr lang="zh-CN" altLang="en-US" sz="3200" smtClean="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3200" dirty="0">
              <a:solidFill>
                <a:srgbClr val="FFFFFF"/>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5" name="Text Placeholder 4"/>
          <p:cNvSpPr>
            <a:spLocks noGrp="1"/>
          </p:cNvSpPr>
          <p:nvPr>
            <p:ph type="body" sz="quarter" idx="4294967295"/>
          </p:nvPr>
        </p:nvSpPr>
        <p:spPr>
          <a:xfrm>
            <a:off x="1862370" y="3386138"/>
            <a:ext cx="1809750" cy="578428"/>
          </a:xfrm>
          <a:prstGeom prst="rect">
            <a:avLst/>
          </a:prstGeom>
        </p:spPr>
        <p:txBody>
          <a:bodyPr wrap="square" lIns="0" tIns="0" rIns="0" bIns="0">
            <a:spAutoFit/>
          </a:bodyPr>
          <a:lstStyle/>
          <a:p>
            <a:pPr marL="0" indent="0" algn="just" fontAlgn="base">
              <a:lnSpc>
                <a:spcPct val="120000"/>
              </a:lnSpc>
              <a:spcBef>
                <a:spcPts val="4500"/>
              </a:spcBef>
              <a:spcAft>
                <a:spcPct val="0"/>
              </a:spcAft>
              <a:buNone/>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51"/>
          <p:cNvSpPr/>
          <p:nvPr/>
        </p:nvSpPr>
        <p:spPr>
          <a:xfrm>
            <a:off x="1991975" y="3076776"/>
            <a:ext cx="1550543" cy="2585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1" name="Shape 1852"/>
          <p:cNvSpPr/>
          <p:nvPr/>
        </p:nvSpPr>
        <p:spPr>
          <a:xfrm>
            <a:off x="2293401" y="1792953"/>
            <a:ext cx="947691" cy="947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53"/>
          <p:cNvSpPr/>
          <p:nvPr/>
        </p:nvSpPr>
        <p:spPr>
          <a:xfrm>
            <a:off x="2571012" y="2107073"/>
            <a:ext cx="392466" cy="319449"/>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Shape 1855"/>
          <p:cNvSpPr/>
          <p:nvPr/>
        </p:nvSpPr>
        <p:spPr>
          <a:xfrm>
            <a:off x="3530706" y="5507022"/>
            <a:ext cx="1773664" cy="57842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altLang="zh-CN"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4" name="Shape 1856"/>
          <p:cNvSpPr/>
          <p:nvPr/>
        </p:nvSpPr>
        <p:spPr>
          <a:xfrm>
            <a:off x="3642266" y="5204014"/>
            <a:ext cx="1550543" cy="2585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5" name="Shape 1857"/>
          <p:cNvSpPr/>
          <p:nvPr/>
        </p:nvSpPr>
        <p:spPr>
          <a:xfrm>
            <a:off x="3940501" y="3916999"/>
            <a:ext cx="954074" cy="954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6788" tIns="26788" rIns="26788" bIns="26788"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Shape 1859"/>
          <p:cNvSpPr/>
          <p:nvPr/>
        </p:nvSpPr>
        <p:spPr>
          <a:xfrm>
            <a:off x="7491341" y="5532716"/>
            <a:ext cx="1773664" cy="5784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19" name="Shape 1860"/>
          <p:cNvSpPr/>
          <p:nvPr/>
        </p:nvSpPr>
        <p:spPr>
          <a:xfrm>
            <a:off x="7602902" y="5229707"/>
            <a:ext cx="1550543" cy="2585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0" name="Shape 1861"/>
          <p:cNvSpPr/>
          <p:nvPr/>
        </p:nvSpPr>
        <p:spPr>
          <a:xfrm>
            <a:off x="7903328" y="3944883"/>
            <a:ext cx="949693" cy="9496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Shape 1862"/>
          <p:cNvSpPr/>
          <p:nvPr/>
        </p:nvSpPr>
        <p:spPr>
          <a:xfrm>
            <a:off x="8196543" y="4222218"/>
            <a:ext cx="363260" cy="324924"/>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Shape 1864"/>
          <p:cNvSpPr/>
          <p:nvPr/>
        </p:nvSpPr>
        <p:spPr>
          <a:xfrm>
            <a:off x="9199136" y="3379785"/>
            <a:ext cx="1773664" cy="5784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defRPr sz="1800">
                <a:solidFill>
                  <a:srgbClr val="000000"/>
                </a:solidFill>
              </a:defRPr>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4" name="Shape 1865"/>
          <p:cNvSpPr/>
          <p:nvPr/>
        </p:nvSpPr>
        <p:spPr>
          <a:xfrm>
            <a:off x="9310696" y="3076777"/>
            <a:ext cx="1550543" cy="2585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a:lnSpc>
                <a:spcPct val="120000"/>
              </a:lnSpc>
              <a:defRPr sz="3500">
                <a:solidFill>
                  <a:srgbClr val="53585F"/>
                </a:solidFill>
              </a:defRPr>
            </a:lvl1pPr>
          </a:lstStyle>
          <a:p>
            <a:pPr algn="ctr">
              <a:defRPr sz="1800">
                <a:solidFill>
                  <a:srgbClr val="000000"/>
                </a:solidFill>
              </a:defRPr>
            </a:pP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4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5" name="Shape 1866"/>
          <p:cNvSpPr/>
          <p:nvPr/>
        </p:nvSpPr>
        <p:spPr>
          <a:xfrm>
            <a:off x="9611121" y="1791952"/>
            <a:ext cx="949693" cy="9496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6788" tIns="26788" rIns="26788" bIns="26788"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Shape 1857"/>
          <p:cNvSpPr/>
          <p:nvPr/>
        </p:nvSpPr>
        <p:spPr>
          <a:xfrm>
            <a:off x="3940501" y="3917655"/>
            <a:ext cx="954074" cy="95407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6788" tIns="26788" rIns="26788" bIns="26788" anchor="ct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Shape 1858"/>
          <p:cNvSpPr/>
          <p:nvPr/>
        </p:nvSpPr>
        <p:spPr>
          <a:xfrm>
            <a:off x="4301622" y="4182942"/>
            <a:ext cx="231830" cy="422189"/>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Shape 1867"/>
          <p:cNvSpPr/>
          <p:nvPr/>
        </p:nvSpPr>
        <p:spPr>
          <a:xfrm>
            <a:off x="9918245" y="2091274"/>
            <a:ext cx="335443" cy="351048"/>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0" tIns="0" rIns="0" bIns="0" numCol="1" anchor="ctr">
            <a:noAutofit/>
          </a:bodyPr>
          <a:lstStyle/>
          <a:p>
            <a:pPr>
              <a:lnSpc>
                <a:spcPct val="120000"/>
              </a:lnSpc>
            </a:pPr>
            <a:endParaRPr sz="1846">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615969571"/>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trips(downRight)">
                                      <p:cBhvr>
                                        <p:cTn id="22" dur="500"/>
                                        <p:tgtEl>
                                          <p:spTgt spid="24"/>
                                        </p:tgtEl>
                                      </p:cBhvr>
                                    </p:animEffect>
                                  </p:childTnLst>
                                </p:cTn>
                              </p:par>
                              <p:par>
                                <p:cTn id="23" presetID="18" presetClass="entr" presetSubtype="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Right)">
                                      <p:cBhvr>
                                        <p:cTn id="25" dur="500"/>
                                        <p:tgtEl>
                                          <p:spTgt spid="2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strips(downRight)">
                                      <p:cBhvr>
                                        <p:cTn id="36" dur="500"/>
                                        <p:tgtEl>
                                          <p:spTgt spid="19"/>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strips(downRight)">
                                      <p:cBhvr>
                                        <p:cTn id="39" dur="500"/>
                                        <p:tgtEl>
                                          <p:spTgt spid="18"/>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3500"/>
                            </p:stCondLst>
                            <p:childTnLst>
                              <p:par>
                                <p:cTn id="48" presetID="18" presetClass="entr" presetSubtype="6"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strips(downRight)">
                                      <p:cBhvr>
                                        <p:cTn id="50" dur="500"/>
                                        <p:tgtEl>
                                          <p:spTgt spid="14"/>
                                        </p:tgtEl>
                                      </p:cBhvr>
                                    </p:animEffect>
                                  </p:childTnLst>
                                </p:cTn>
                              </p:par>
                              <p:par>
                                <p:cTn id="51" presetID="18" presetClass="entr" presetSubtype="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strips(downRight)">
                                      <p:cBhvr>
                                        <p:cTn id="53" dur="500"/>
                                        <p:tgtEl>
                                          <p:spTgt spid="13"/>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par>
                          <p:cTn id="61" fill="hold">
                            <p:stCondLst>
                              <p:cond delay="4500"/>
                            </p:stCondLst>
                            <p:childTnLst>
                              <p:par>
                                <p:cTn id="62" presetID="18" presetClass="entr" presetSubtype="6"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strips(downRight)">
                                      <p:cBhvr>
                                        <p:cTn id="64" dur="500"/>
                                        <p:tgtEl>
                                          <p:spTgt spid="10"/>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5">
                                            <p:txEl>
                                              <p:pRg st="0" end="0"/>
                                            </p:txEl>
                                          </p:spTgt>
                                        </p:tgtEl>
                                        <p:attrNameLst>
                                          <p:attrName>style.visibility</p:attrName>
                                        </p:attrNameLst>
                                      </p:cBhvr>
                                      <p:to>
                                        <p:strVal val="visible"/>
                                      </p:to>
                                    </p:set>
                                    <p:animEffect transition="in" filter="strips(downRight)">
                                      <p:cBhvr>
                                        <p:cTn id="67" dur="500"/>
                                        <p:tgtEl>
                                          <p:spTgt spid="5">
                                            <p:txEl>
                                              <p:pRg st="0" end="0"/>
                                            </p:txEl>
                                          </p:spTgt>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childTnLst>
                                </p:cTn>
                              </p:par>
                              <p:par>
                                <p:cTn id="70" presetID="27" presetClass="emph" presetSubtype="0" fill="remove" grpId="1" nodeType="withEffect">
                                  <p:stCondLst>
                                    <p:cond delay="0"/>
                                  </p:stCondLst>
                                  <p:childTnLst>
                                    <p:animClr clrSpc="rgb" dir="cw">
                                      <p:cBhvr override="childStyle">
                                        <p:cTn id="71" dur="250" autoRev="1" fill="remove"/>
                                        <p:tgtEl>
                                          <p:spTgt spid="28"/>
                                        </p:tgtEl>
                                        <p:attrNameLst>
                                          <p:attrName>style.color</p:attrName>
                                        </p:attrNameLst>
                                      </p:cBhvr>
                                      <p:to>
                                        <a:schemeClr val="bg1"/>
                                      </p:to>
                                    </p:animClr>
                                    <p:animClr clrSpc="rgb" dir="cw">
                                      <p:cBhvr>
                                        <p:cTn id="72" dur="250" autoRev="1" fill="remove"/>
                                        <p:tgtEl>
                                          <p:spTgt spid="28"/>
                                        </p:tgtEl>
                                        <p:attrNameLst>
                                          <p:attrName>fillcolor</p:attrName>
                                        </p:attrNameLst>
                                      </p:cBhvr>
                                      <p:to>
                                        <a:schemeClr val="bg1"/>
                                      </p:to>
                                    </p:animClr>
                                    <p:set>
                                      <p:cBhvr>
                                        <p:cTn id="73" dur="250" autoRev="1" fill="remove"/>
                                        <p:tgtEl>
                                          <p:spTgt spid="28"/>
                                        </p:tgtEl>
                                        <p:attrNameLst>
                                          <p:attrName>fill.type</p:attrName>
                                        </p:attrNameLst>
                                      </p:cBhvr>
                                      <p:to>
                                        <p:strVal val="solid"/>
                                      </p:to>
                                    </p:set>
                                    <p:set>
                                      <p:cBhvr>
                                        <p:cTn id="74" dur="250" autoRev="1" fill="remove"/>
                                        <p:tgtEl>
                                          <p:spTgt spid="2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build="p"/>
      <p:bldP spid="5" grpId="0" build="p"/>
      <p:bldP spid="10" grpId="0"/>
      <p:bldP spid="11" grpId="0" animBg="1"/>
      <p:bldP spid="12" grpId="0" animBg="1"/>
      <p:bldP spid="13" grpId="0" animBg="1"/>
      <p:bldP spid="14" grpId="0" animBg="1"/>
      <p:bldP spid="15" grpId="0" animBg="1"/>
      <p:bldP spid="18" grpId="0"/>
      <p:bldP spid="19" grpId="0"/>
      <p:bldP spid="20" grpId="0" animBg="1"/>
      <p:bldP spid="21" grpId="0" animBg="1"/>
      <p:bldP spid="23" grpId="0"/>
      <p:bldP spid="24" grpId="0"/>
      <p:bldP spid="25" grpId="0" animBg="1"/>
      <p:bldP spid="28" grpId="0" animBg="1"/>
      <p:bldP spid="28" grpId="1" animBg="1"/>
      <p:bldP spid="16"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572801"/>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3402029"/>
            <a:ext cx="646011" cy="34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a:spLocks/>
          </p:cNvSpPr>
          <p:nvPr/>
        </p:nvSpPr>
        <p:spPr bwMode="auto">
          <a:xfrm>
            <a:off x="6225119" y="2408473"/>
            <a:ext cx="6633631" cy="1768447"/>
          </a:xfrm>
          <a:custGeom>
            <a:avLst/>
            <a:gdLst>
              <a:gd name="connsiteX0" fmla="*/ 5835374 w 6633631"/>
              <a:gd name="connsiteY0" fmla="*/ 0 h 1768447"/>
              <a:gd name="connsiteX1" fmla="*/ 6099146 w 6633631"/>
              <a:gd name="connsiteY1" fmla="*/ 12824 h 1768447"/>
              <a:gd name="connsiteX2" fmla="*/ 6366389 w 6633631"/>
              <a:gd name="connsiteY2" fmla="*/ 38472 h 1768447"/>
              <a:gd name="connsiteX3" fmla="*/ 6633631 w 6633631"/>
              <a:gd name="connsiteY3" fmla="*/ 80607 h 1768447"/>
              <a:gd name="connsiteX4" fmla="*/ 6633631 w 6633631"/>
              <a:gd name="connsiteY4" fmla="*/ 957939 h 1768447"/>
              <a:gd name="connsiteX5" fmla="*/ 6633631 w 6633631"/>
              <a:gd name="connsiteY5" fmla="*/ 1205442 h 1768447"/>
              <a:gd name="connsiteX6" fmla="*/ 6633631 w 6633631"/>
              <a:gd name="connsiteY6" fmla="*/ 1768447 h 1768447"/>
              <a:gd name="connsiteX7" fmla="*/ 0 w 6633631"/>
              <a:gd name="connsiteY7" fmla="*/ 1768447 h 1768447"/>
              <a:gd name="connsiteX8" fmla="*/ 0 w 6633631"/>
              <a:gd name="connsiteY8" fmla="*/ 1205442 h 1768447"/>
              <a:gd name="connsiteX9" fmla="*/ 0 w 6633631"/>
              <a:gd name="connsiteY9" fmla="*/ 957939 h 1768447"/>
              <a:gd name="connsiteX10" fmla="*/ 0 w 6633631"/>
              <a:gd name="connsiteY10" fmla="*/ 650353 h 1768447"/>
              <a:gd name="connsiteX11" fmla="*/ 207084 w 6633631"/>
              <a:gd name="connsiteY11" fmla="*/ 730960 h 1768447"/>
              <a:gd name="connsiteX12" fmla="*/ 415325 w 6633631"/>
              <a:gd name="connsiteY12" fmla="*/ 787751 h 1768447"/>
              <a:gd name="connsiteX13" fmla="*/ 625880 w 6633631"/>
              <a:gd name="connsiteY13" fmla="*/ 829887 h 1768447"/>
              <a:gd name="connsiteX14" fmla="*/ 838748 w 6633631"/>
              <a:gd name="connsiteY14" fmla="*/ 855534 h 1768447"/>
              <a:gd name="connsiteX15" fmla="*/ 1053931 w 6633631"/>
              <a:gd name="connsiteY15" fmla="*/ 864694 h 1768447"/>
              <a:gd name="connsiteX16" fmla="*/ 1272584 w 6633631"/>
              <a:gd name="connsiteY16" fmla="*/ 862862 h 1768447"/>
              <a:gd name="connsiteX17" fmla="*/ 1491237 w 6633631"/>
              <a:gd name="connsiteY17" fmla="*/ 846374 h 1768447"/>
              <a:gd name="connsiteX18" fmla="*/ 1713360 w 6633631"/>
              <a:gd name="connsiteY18" fmla="*/ 817063 h 1768447"/>
              <a:gd name="connsiteX19" fmla="*/ 1936641 w 6633631"/>
              <a:gd name="connsiteY19" fmla="*/ 782255 h 1768447"/>
              <a:gd name="connsiteX20" fmla="*/ 2163392 w 6633631"/>
              <a:gd name="connsiteY20" fmla="*/ 736456 h 1768447"/>
              <a:gd name="connsiteX21" fmla="*/ 2392457 w 6633631"/>
              <a:gd name="connsiteY21" fmla="*/ 683328 h 1768447"/>
              <a:gd name="connsiteX22" fmla="*/ 2623836 w 6633631"/>
              <a:gd name="connsiteY22" fmla="*/ 624705 h 1768447"/>
              <a:gd name="connsiteX23" fmla="*/ 2856372 w 6633631"/>
              <a:gd name="connsiteY23" fmla="*/ 564250 h 1768447"/>
              <a:gd name="connsiteX24" fmla="*/ 3091221 w 6633631"/>
              <a:gd name="connsiteY24" fmla="*/ 496466 h 1768447"/>
              <a:gd name="connsiteX25" fmla="*/ 3330698 w 6633631"/>
              <a:gd name="connsiteY25" fmla="*/ 432347 h 1768447"/>
              <a:gd name="connsiteX26" fmla="*/ 3569019 w 6633631"/>
              <a:gd name="connsiteY26" fmla="*/ 364564 h 1768447"/>
              <a:gd name="connsiteX27" fmla="*/ 3811966 w 6633631"/>
              <a:gd name="connsiteY27" fmla="*/ 300445 h 1768447"/>
              <a:gd name="connsiteX28" fmla="*/ 4057228 w 6633631"/>
              <a:gd name="connsiteY28" fmla="*/ 239989 h 1768447"/>
              <a:gd name="connsiteX29" fmla="*/ 4304803 w 6633631"/>
              <a:gd name="connsiteY29" fmla="*/ 183198 h 1768447"/>
              <a:gd name="connsiteX30" fmla="*/ 4553535 w 6633631"/>
              <a:gd name="connsiteY30" fmla="*/ 128239 h 1768447"/>
              <a:gd name="connsiteX31" fmla="*/ 4804581 w 6633631"/>
              <a:gd name="connsiteY31" fmla="*/ 82439 h 1768447"/>
              <a:gd name="connsiteX32" fmla="*/ 5060255 w 6633631"/>
              <a:gd name="connsiteY32" fmla="*/ 47632 h 1768447"/>
              <a:gd name="connsiteX33" fmla="*/ 5314771 w 6633631"/>
              <a:gd name="connsiteY33" fmla="*/ 18320 h 1768447"/>
              <a:gd name="connsiteX34" fmla="*/ 5575073 w 6633631"/>
              <a:gd name="connsiteY34" fmla="*/ 3664 h 176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633631" h="1768447">
                <a:moveTo>
                  <a:pt x="5835374" y="0"/>
                </a:moveTo>
                <a:lnTo>
                  <a:pt x="6099146" y="12824"/>
                </a:lnTo>
                <a:lnTo>
                  <a:pt x="6366389" y="38472"/>
                </a:lnTo>
                <a:lnTo>
                  <a:pt x="6633631" y="80607"/>
                </a:lnTo>
                <a:lnTo>
                  <a:pt x="6633631" y="957939"/>
                </a:lnTo>
                <a:lnTo>
                  <a:pt x="6633631" y="1205442"/>
                </a:lnTo>
                <a:lnTo>
                  <a:pt x="6633631" y="1768447"/>
                </a:lnTo>
                <a:lnTo>
                  <a:pt x="0" y="1768447"/>
                </a:lnTo>
                <a:lnTo>
                  <a:pt x="0" y="1205442"/>
                </a:lnTo>
                <a:lnTo>
                  <a:pt x="0" y="957939"/>
                </a:lnTo>
                <a:lnTo>
                  <a:pt x="0" y="650353"/>
                </a:lnTo>
                <a:lnTo>
                  <a:pt x="207084" y="730960"/>
                </a:lnTo>
                <a:lnTo>
                  <a:pt x="415325" y="787751"/>
                </a:lnTo>
                <a:lnTo>
                  <a:pt x="625880" y="829887"/>
                </a:lnTo>
                <a:lnTo>
                  <a:pt x="838748" y="855534"/>
                </a:lnTo>
                <a:lnTo>
                  <a:pt x="1053931" y="864694"/>
                </a:lnTo>
                <a:lnTo>
                  <a:pt x="1272584" y="862862"/>
                </a:lnTo>
                <a:lnTo>
                  <a:pt x="1491237" y="846374"/>
                </a:lnTo>
                <a:lnTo>
                  <a:pt x="1713360" y="817063"/>
                </a:lnTo>
                <a:lnTo>
                  <a:pt x="1936641" y="782255"/>
                </a:lnTo>
                <a:lnTo>
                  <a:pt x="2163392" y="736456"/>
                </a:lnTo>
                <a:lnTo>
                  <a:pt x="2392457" y="683328"/>
                </a:lnTo>
                <a:lnTo>
                  <a:pt x="2623836" y="624705"/>
                </a:lnTo>
                <a:lnTo>
                  <a:pt x="2856372" y="564250"/>
                </a:lnTo>
                <a:lnTo>
                  <a:pt x="3091221" y="496466"/>
                </a:lnTo>
                <a:lnTo>
                  <a:pt x="3330698" y="432347"/>
                </a:lnTo>
                <a:lnTo>
                  <a:pt x="3569019" y="364564"/>
                </a:lnTo>
                <a:lnTo>
                  <a:pt x="3811966" y="300445"/>
                </a:lnTo>
                <a:lnTo>
                  <a:pt x="4057228" y="239989"/>
                </a:lnTo>
                <a:lnTo>
                  <a:pt x="4304803" y="183198"/>
                </a:lnTo>
                <a:lnTo>
                  <a:pt x="4553535" y="128239"/>
                </a:lnTo>
                <a:lnTo>
                  <a:pt x="4804581" y="82439"/>
                </a:lnTo>
                <a:lnTo>
                  <a:pt x="5060255" y="47632"/>
                </a:lnTo>
                <a:lnTo>
                  <a:pt x="5314771" y="18320"/>
                </a:lnTo>
                <a:lnTo>
                  <a:pt x="5575073" y="3664"/>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p>
        </p:txBody>
      </p:sp>
      <p:sp>
        <p:nvSpPr>
          <p:cNvPr id="2053" name="文本框 14"/>
          <p:cNvSpPr txBox="1">
            <a:spLocks noChangeArrowheads="1"/>
          </p:cNvSpPr>
          <p:nvPr>
            <p:custDataLst>
              <p:tags r:id="rId4"/>
            </p:custDataLst>
          </p:nvPr>
        </p:nvSpPr>
        <p:spPr bwMode="auto">
          <a:xfrm>
            <a:off x="4573974" y="2924875"/>
            <a:ext cx="1442703" cy="1557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3352838"/>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3930043"/>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 xmlns:p14="http://schemas.microsoft.com/office/powerpoint/2010/main" val="2286444799"/>
      </p:ext>
    </p:extLst>
  </p:cSld>
  <p:clrMapOvr>
    <a:masterClrMapping/>
  </p:clrMapOvr>
  <p:transition spd="slow" advTm="0">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1821" y="2358983"/>
            <a:ext cx="1898571" cy="1898571"/>
          </a:xfrm>
          <a:prstGeom prst="ellips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a:spLocks noChangeAspect="1"/>
          </p:cNvSpPr>
          <p:nvPr/>
        </p:nvSpPr>
        <p:spPr>
          <a:xfrm>
            <a:off x="5517760" y="2358983"/>
            <a:ext cx="1898571" cy="1898571"/>
          </a:xfrm>
          <a:prstGeom prst="ellips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a:spLocks noChangeAspect="1"/>
          </p:cNvSpPr>
          <p:nvPr/>
        </p:nvSpPr>
        <p:spPr>
          <a:xfrm>
            <a:off x="10084206" y="2358983"/>
            <a:ext cx="1898571" cy="1898571"/>
          </a:xfrm>
          <a:prstGeom prst="ellipse">
            <a:avLst/>
          </a:prstGeom>
          <a:blipFill dpi="0" rotWithShape="1">
            <a:blip r:embed="rId3"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 name="Straight Connector 11"/>
          <p:cNvCxnSpPr/>
          <p:nvPr/>
        </p:nvCxnSpPr>
        <p:spPr>
          <a:xfrm>
            <a:off x="1921106" y="4410186"/>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971821" y="4940397"/>
            <a:ext cx="1898571" cy="1061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Straight Connector 13"/>
          <p:cNvCxnSpPr/>
          <p:nvPr/>
        </p:nvCxnSpPr>
        <p:spPr>
          <a:xfrm>
            <a:off x="4203074" y="4649599"/>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253790" y="4940397"/>
            <a:ext cx="1898571" cy="1061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 name="Straight Connector 15"/>
          <p:cNvCxnSpPr/>
          <p:nvPr/>
        </p:nvCxnSpPr>
        <p:spPr>
          <a:xfrm>
            <a:off x="6467045" y="4410186"/>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7760" y="4940397"/>
            <a:ext cx="1898571" cy="1061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Straight Connector 17"/>
          <p:cNvCxnSpPr/>
          <p:nvPr/>
        </p:nvCxnSpPr>
        <p:spPr>
          <a:xfrm>
            <a:off x="8748175" y="4649599"/>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800564" y="4940397"/>
            <a:ext cx="1898571" cy="1061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Straight Connector 22"/>
          <p:cNvCxnSpPr/>
          <p:nvPr/>
        </p:nvCxnSpPr>
        <p:spPr>
          <a:xfrm>
            <a:off x="11025119" y="4410185"/>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10077509" y="4940397"/>
            <a:ext cx="1898571" cy="1246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a:p>
            <a:pPr>
              <a:lnSpc>
                <a:spcPct val="150000"/>
              </a:lnSpc>
            </a:pP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a:spLocks noChangeAspect="1"/>
          </p:cNvSpPr>
          <p:nvPr/>
        </p:nvSpPr>
        <p:spPr>
          <a:xfrm>
            <a:off x="2870392" y="1893548"/>
            <a:ext cx="2656995" cy="2658669"/>
          </a:xfrm>
          <a:prstGeom prst="ellipse">
            <a:avLst/>
          </a:prstGeom>
          <a:blipFill dpi="0" rotWithShape="1">
            <a:blip r:embed="rId4"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a:spLocks noChangeAspect="1"/>
          </p:cNvSpPr>
          <p:nvPr/>
        </p:nvSpPr>
        <p:spPr>
          <a:xfrm>
            <a:off x="7420515" y="1923684"/>
            <a:ext cx="2656995" cy="2658669"/>
          </a:xfrm>
          <a:prstGeom prst="ellipse">
            <a:avLst/>
          </a:prstGeom>
          <a:blipFill dpi="0" rotWithShape="1">
            <a:blip r:embed="rId4" cstate="print">
              <a:extLst>
                <a:ext uri="{28A0092B-C50C-407E-A947-70E740481C1C}">
                  <a14:useLocalDpi xmlns=""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4021923158"/>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1" y="0"/>
            <a:ext cx="5133232" cy="7232652"/>
          </a:xfrm>
          <a:custGeom>
            <a:avLst/>
            <a:gdLst>
              <a:gd name="connsiteX0" fmla="*/ 0 w 5137382"/>
              <a:gd name="connsiteY0" fmla="*/ 0 h 7232652"/>
              <a:gd name="connsiteX1" fmla="*/ 3477047 w 5137382"/>
              <a:gd name="connsiteY1" fmla="*/ 0 h 7232652"/>
              <a:gd name="connsiteX2" fmla="*/ 3477047 w 5137382"/>
              <a:gd name="connsiteY2" fmla="*/ 2 h 7232652"/>
              <a:gd name="connsiteX3" fmla="*/ 5137382 w 5137382"/>
              <a:gd name="connsiteY3" fmla="*/ 2 h 7232652"/>
              <a:gd name="connsiteX4" fmla="*/ 4929314 w 5137382"/>
              <a:gd name="connsiteY4" fmla="*/ 155149 h 7232652"/>
              <a:gd name="connsiteX5" fmla="*/ 4747254 w 5137382"/>
              <a:gd name="connsiteY5" fmla="*/ 314081 h 7232652"/>
              <a:gd name="connsiteX6" fmla="*/ 4586474 w 5137382"/>
              <a:gd name="connsiteY6" fmla="*/ 475535 h 7232652"/>
              <a:gd name="connsiteX7" fmla="*/ 4444610 w 5137382"/>
              <a:gd name="connsiteY7" fmla="*/ 643296 h 7232652"/>
              <a:gd name="connsiteX8" fmla="*/ 4326389 w 5137382"/>
              <a:gd name="connsiteY8" fmla="*/ 814841 h 7232652"/>
              <a:gd name="connsiteX9" fmla="*/ 4222355 w 5137382"/>
              <a:gd name="connsiteY9" fmla="*/ 990171 h 7232652"/>
              <a:gd name="connsiteX10" fmla="*/ 4139601 w 5137382"/>
              <a:gd name="connsiteY10" fmla="*/ 1168023 h 7232652"/>
              <a:gd name="connsiteX11" fmla="*/ 4068669 w 5137382"/>
              <a:gd name="connsiteY11" fmla="*/ 1352182 h 7232652"/>
              <a:gd name="connsiteX12" fmla="*/ 4019016 w 5137382"/>
              <a:gd name="connsiteY12" fmla="*/ 1537602 h 7232652"/>
              <a:gd name="connsiteX13" fmla="*/ 3978821 w 5137382"/>
              <a:gd name="connsiteY13" fmla="*/ 1725545 h 7232652"/>
              <a:gd name="connsiteX14" fmla="*/ 3952812 w 5137382"/>
              <a:gd name="connsiteY14" fmla="*/ 1917272 h 7232652"/>
              <a:gd name="connsiteX15" fmla="*/ 3940990 w 5137382"/>
              <a:gd name="connsiteY15" fmla="*/ 2111522 h 7232652"/>
              <a:gd name="connsiteX16" fmla="*/ 3940990 w 5137382"/>
              <a:gd name="connsiteY16" fmla="*/ 2308294 h 7232652"/>
              <a:gd name="connsiteX17" fmla="*/ 3948084 w 5137382"/>
              <a:gd name="connsiteY17" fmla="*/ 2506328 h 7232652"/>
              <a:gd name="connsiteX18" fmla="*/ 3969363 w 5137382"/>
              <a:gd name="connsiteY18" fmla="*/ 2708146 h 7232652"/>
              <a:gd name="connsiteX19" fmla="*/ 3995372 w 5137382"/>
              <a:gd name="connsiteY19" fmla="*/ 2908703 h 7232652"/>
              <a:gd name="connsiteX20" fmla="*/ 4028474 w 5137382"/>
              <a:gd name="connsiteY20" fmla="*/ 3114305 h 7232652"/>
              <a:gd name="connsiteX21" fmla="*/ 4063940 w 5137382"/>
              <a:gd name="connsiteY21" fmla="*/ 3319907 h 7232652"/>
              <a:gd name="connsiteX22" fmla="*/ 4111228 w 5137382"/>
              <a:gd name="connsiteY22" fmla="*/ 3526770 h 7232652"/>
              <a:gd name="connsiteX23" fmla="*/ 4156152 w 5137382"/>
              <a:gd name="connsiteY23" fmla="*/ 3734895 h 7232652"/>
              <a:gd name="connsiteX24" fmla="*/ 4205804 w 5137382"/>
              <a:gd name="connsiteY24" fmla="*/ 3941758 h 7232652"/>
              <a:gd name="connsiteX25" fmla="*/ 4260186 w 5137382"/>
              <a:gd name="connsiteY25" fmla="*/ 4152405 h 7232652"/>
              <a:gd name="connsiteX26" fmla="*/ 4309838 w 5137382"/>
              <a:gd name="connsiteY26" fmla="*/ 4361792 h 7232652"/>
              <a:gd name="connsiteX27" fmla="*/ 4361855 w 5137382"/>
              <a:gd name="connsiteY27" fmla="*/ 4571178 h 7232652"/>
              <a:gd name="connsiteX28" fmla="*/ 4411508 w 5137382"/>
              <a:gd name="connsiteY28" fmla="*/ 4784348 h 7232652"/>
              <a:gd name="connsiteX29" fmla="*/ 4458796 w 5137382"/>
              <a:gd name="connsiteY29" fmla="*/ 4993734 h 7232652"/>
              <a:gd name="connsiteX30" fmla="*/ 4503720 w 5137382"/>
              <a:gd name="connsiteY30" fmla="*/ 5203120 h 7232652"/>
              <a:gd name="connsiteX31" fmla="*/ 4541550 w 5137382"/>
              <a:gd name="connsiteY31" fmla="*/ 5411245 h 7232652"/>
              <a:gd name="connsiteX32" fmla="*/ 4574652 w 5137382"/>
              <a:gd name="connsiteY32" fmla="*/ 5618108 h 7232652"/>
              <a:gd name="connsiteX33" fmla="*/ 4598296 w 5137382"/>
              <a:gd name="connsiteY33" fmla="*/ 5826233 h 7232652"/>
              <a:gd name="connsiteX34" fmla="*/ 4614847 w 5137382"/>
              <a:gd name="connsiteY34" fmla="*/ 6034358 h 7232652"/>
              <a:gd name="connsiteX35" fmla="*/ 4624305 w 5137382"/>
              <a:gd name="connsiteY35" fmla="*/ 6237437 h 7232652"/>
              <a:gd name="connsiteX36" fmla="*/ 4624305 w 5137382"/>
              <a:gd name="connsiteY36" fmla="*/ 6440516 h 7232652"/>
              <a:gd name="connsiteX37" fmla="*/ 4610118 w 5137382"/>
              <a:gd name="connsiteY37" fmla="*/ 6641073 h 7232652"/>
              <a:gd name="connsiteX38" fmla="*/ 4586474 w 5137382"/>
              <a:gd name="connsiteY38" fmla="*/ 6841630 h 7232652"/>
              <a:gd name="connsiteX39" fmla="*/ 4548644 w 5137382"/>
              <a:gd name="connsiteY39" fmla="*/ 7038402 h 7232652"/>
              <a:gd name="connsiteX40" fmla="*/ 4494262 w 5137382"/>
              <a:gd name="connsiteY40" fmla="*/ 7232652 h 7232652"/>
              <a:gd name="connsiteX41" fmla="*/ 3042515 w 5137382"/>
              <a:gd name="connsiteY41" fmla="*/ 7232652 h 7232652"/>
              <a:gd name="connsiteX42" fmla="*/ 3042515 w 5137382"/>
              <a:gd name="connsiteY42" fmla="*/ 7232650 h 7232652"/>
              <a:gd name="connsiteX43" fmla="*/ 0 w 5137382"/>
              <a:gd name="connsiteY43" fmla="*/ 7232650 h 723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137382" h="7232652">
                <a:moveTo>
                  <a:pt x="0" y="0"/>
                </a:moveTo>
                <a:lnTo>
                  <a:pt x="3477047" y="0"/>
                </a:lnTo>
                <a:lnTo>
                  <a:pt x="3477047" y="2"/>
                </a:lnTo>
                <a:lnTo>
                  <a:pt x="5137382" y="2"/>
                </a:lnTo>
                <a:lnTo>
                  <a:pt x="4929314" y="155149"/>
                </a:lnTo>
                <a:lnTo>
                  <a:pt x="4747254" y="314081"/>
                </a:lnTo>
                <a:lnTo>
                  <a:pt x="4586474" y="475535"/>
                </a:lnTo>
                <a:lnTo>
                  <a:pt x="4444610" y="643296"/>
                </a:lnTo>
                <a:lnTo>
                  <a:pt x="4326389" y="814841"/>
                </a:lnTo>
                <a:lnTo>
                  <a:pt x="4222355" y="990171"/>
                </a:lnTo>
                <a:lnTo>
                  <a:pt x="4139601" y="1168023"/>
                </a:lnTo>
                <a:lnTo>
                  <a:pt x="4068669" y="1352182"/>
                </a:lnTo>
                <a:lnTo>
                  <a:pt x="4019016" y="1537602"/>
                </a:lnTo>
                <a:lnTo>
                  <a:pt x="3978821" y="1725545"/>
                </a:lnTo>
                <a:lnTo>
                  <a:pt x="3952812" y="1917272"/>
                </a:lnTo>
                <a:lnTo>
                  <a:pt x="3940990" y="2111522"/>
                </a:lnTo>
                <a:lnTo>
                  <a:pt x="3940990" y="2308294"/>
                </a:lnTo>
                <a:lnTo>
                  <a:pt x="3948084" y="2506328"/>
                </a:lnTo>
                <a:lnTo>
                  <a:pt x="3969363" y="2708146"/>
                </a:lnTo>
                <a:lnTo>
                  <a:pt x="3995372" y="2908703"/>
                </a:lnTo>
                <a:lnTo>
                  <a:pt x="4028474" y="3114305"/>
                </a:lnTo>
                <a:lnTo>
                  <a:pt x="4063940" y="3319907"/>
                </a:lnTo>
                <a:lnTo>
                  <a:pt x="4111228" y="3526770"/>
                </a:lnTo>
                <a:lnTo>
                  <a:pt x="4156152" y="3734895"/>
                </a:lnTo>
                <a:lnTo>
                  <a:pt x="4205804" y="3941758"/>
                </a:lnTo>
                <a:lnTo>
                  <a:pt x="4260186" y="4152405"/>
                </a:lnTo>
                <a:lnTo>
                  <a:pt x="4309838" y="4361792"/>
                </a:lnTo>
                <a:lnTo>
                  <a:pt x="4361855" y="4571178"/>
                </a:lnTo>
                <a:lnTo>
                  <a:pt x="4411508" y="4784348"/>
                </a:lnTo>
                <a:lnTo>
                  <a:pt x="4458796" y="4993734"/>
                </a:lnTo>
                <a:lnTo>
                  <a:pt x="4503720" y="5203120"/>
                </a:lnTo>
                <a:lnTo>
                  <a:pt x="4541550" y="5411245"/>
                </a:lnTo>
                <a:lnTo>
                  <a:pt x="4574652" y="5618108"/>
                </a:lnTo>
                <a:lnTo>
                  <a:pt x="4598296" y="5826233"/>
                </a:lnTo>
                <a:lnTo>
                  <a:pt x="4614847" y="6034358"/>
                </a:lnTo>
                <a:lnTo>
                  <a:pt x="4624305" y="6237437"/>
                </a:lnTo>
                <a:lnTo>
                  <a:pt x="4624305" y="6440516"/>
                </a:lnTo>
                <a:lnTo>
                  <a:pt x="4610118" y="6641073"/>
                </a:lnTo>
                <a:lnTo>
                  <a:pt x="4586474" y="6841630"/>
                </a:lnTo>
                <a:lnTo>
                  <a:pt x="4548644" y="7038402"/>
                </a:lnTo>
                <a:lnTo>
                  <a:pt x="4494262" y="7232652"/>
                </a:lnTo>
                <a:lnTo>
                  <a:pt x="3042515" y="7232652"/>
                </a:lnTo>
                <a:lnTo>
                  <a:pt x="3042515" y="7232650"/>
                </a:lnTo>
                <a:lnTo>
                  <a:pt x="0" y="72326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1"/>
          <p:cNvSpPr/>
          <p:nvPr>
            <p:custDataLst>
              <p:tags r:id="rId2"/>
            </p:custDataLst>
          </p:nvPr>
        </p:nvSpPr>
        <p:spPr>
          <a:xfrm>
            <a:off x="6843076" y="1840924"/>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p:nvPr>
            <p:custDataLst>
              <p:tags r:id="rId3"/>
            </p:custDataLst>
          </p:nvPr>
        </p:nvSpPr>
        <p:spPr>
          <a:xfrm>
            <a:off x="6843076" y="2842110"/>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p:nvPr>
            <p:custDataLst>
              <p:tags r:id="rId4"/>
            </p:custDataLst>
          </p:nvPr>
        </p:nvSpPr>
        <p:spPr>
          <a:xfrm>
            <a:off x="6843076" y="3843296"/>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18"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p:nvPr>
            <p:custDataLst>
              <p:tags r:id="rId5"/>
            </p:custDataLst>
          </p:nvPr>
        </p:nvSpPr>
        <p:spPr>
          <a:xfrm>
            <a:off x="6843076" y="4844482"/>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18"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1" name="MH_Others_1"/>
          <p:cNvSpPr txBox="1"/>
          <p:nvPr>
            <p:custDataLst>
              <p:tags r:id="rId6"/>
            </p:custDataLst>
          </p:nvPr>
        </p:nvSpPr>
        <p:spPr>
          <a:xfrm>
            <a:off x="696074" y="2917103"/>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7"/>
            </p:custDataLst>
          </p:nvPr>
        </p:nvSpPr>
        <p:spPr>
          <a:xfrm>
            <a:off x="710588" y="3932764"/>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Text_1"/>
          <p:cNvSpPr/>
          <p:nvPr>
            <p:custDataLst>
              <p:tags r:id="rId8"/>
            </p:custDataLst>
          </p:nvPr>
        </p:nvSpPr>
        <p:spPr>
          <a:xfrm>
            <a:off x="7934917" y="1853951"/>
            <a:ext cx="2706070" cy="707886"/>
          </a:xfrm>
          <a:prstGeom prst="rect">
            <a:avLst/>
          </a:prstGeom>
        </p:spPr>
        <p:txBody>
          <a:bodyPr wrap="square" lIns="0" tIns="0" rIns="0" bIns="0" anchor="ctr">
            <a:spAutoFit/>
          </a:bodyPr>
          <a:lstStyle/>
          <a:p>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7934917" y="2866569"/>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7934917" y="3879187"/>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7934917" y="4891805"/>
            <a:ext cx="2706070" cy="707886"/>
          </a:xfrm>
          <a:prstGeom prst="rect">
            <a:avLst/>
          </a:prstGeom>
        </p:spPr>
        <p:txBody>
          <a:bodyPr wrap="square" lIns="0" tIns="0" rIns="0" bIns="0" anchor="ctr">
            <a:spAutoFit/>
          </a:bodyPr>
          <a:lstStyle/>
          <a:p>
            <a:pPr lvl="0"/>
            <a:r>
              <a:rPr lang="zh-CN" altLang="en-US"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 xmlns:p14="http://schemas.microsoft.com/office/powerpoint/2010/main" val="24700936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0-#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2" grpId="0" animBg="1"/>
      <p:bldP spid="14" grpId="0" animBg="1"/>
      <p:bldP spid="16" grpId="0" animBg="1"/>
      <p:bldP spid="10" grpId="0" animBg="1"/>
      <p:bldP spid="11" grpId="0"/>
      <p:bldP spid="17"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1978266" y="2104572"/>
            <a:ext cx="4122932" cy="4366921"/>
            <a:chOff x="950284" y="2059774"/>
            <a:chExt cx="3788406" cy="4012600"/>
          </a:xfrm>
        </p:grpSpPr>
        <p:sp>
          <p:nvSpPr>
            <p:cNvPr id="6" name="Freeform 5"/>
            <p:cNvSpPr>
              <a:spLocks/>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a:spLocks/>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5"/>
            <p:cNvSpPr>
              <a:spLocks/>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6"/>
            <p:cNvSpPr>
              <a:spLocks/>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7"/>
            <p:cNvSpPr>
              <a:spLocks/>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8"/>
            <p:cNvSpPr>
              <a:spLocks/>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9"/>
            <p:cNvSpPr>
              <a:spLocks/>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0"/>
            <p:cNvSpPr>
              <a:spLocks/>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1"/>
            <p:cNvSpPr>
              <a:spLocks/>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2"/>
            <p:cNvSpPr>
              <a:spLocks/>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3"/>
            <p:cNvSpPr>
              <a:spLocks/>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4"/>
            <p:cNvSpPr>
              <a:spLocks/>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5"/>
            <p:cNvSpPr>
              <a:spLocks/>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6"/>
            <p:cNvSpPr>
              <a:spLocks/>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7"/>
            <p:cNvSpPr>
              <a:spLocks/>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TextBox 62"/>
          <p:cNvSpPr txBox="1"/>
          <p:nvPr/>
        </p:nvSpPr>
        <p:spPr>
          <a:xfrm>
            <a:off x="6200266" y="293479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64"/>
          <p:cNvSpPr/>
          <p:nvPr/>
        </p:nvSpPr>
        <p:spPr>
          <a:xfrm>
            <a:off x="6195341" y="3199345"/>
            <a:ext cx="4927941"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Donut 65"/>
          <p:cNvSpPr/>
          <p:nvPr/>
        </p:nvSpPr>
        <p:spPr>
          <a:xfrm>
            <a:off x="6283390" y="3838992"/>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6489146" y="4036433"/>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6460795" y="5561576"/>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9200349" y="5559055"/>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9"/>
          <p:cNvSpPr>
            <a:spLocks noEditPoints="1"/>
          </p:cNvSpPr>
          <p:nvPr/>
        </p:nvSpPr>
        <p:spPr bwMode="auto">
          <a:xfrm>
            <a:off x="9190217" y="4049286"/>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Donut 70"/>
          <p:cNvSpPr/>
          <p:nvPr/>
        </p:nvSpPr>
        <p:spPr>
          <a:xfrm>
            <a:off x="8956794" y="5356031"/>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Donut 71"/>
          <p:cNvSpPr/>
          <p:nvPr/>
        </p:nvSpPr>
        <p:spPr>
          <a:xfrm>
            <a:off x="6277970" y="5356182"/>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Donut 72"/>
          <p:cNvSpPr/>
          <p:nvPr/>
        </p:nvSpPr>
        <p:spPr>
          <a:xfrm>
            <a:off x="8951088" y="3838992"/>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73"/>
          <p:cNvSpPr txBox="1"/>
          <p:nvPr/>
        </p:nvSpPr>
        <p:spPr>
          <a:xfrm>
            <a:off x="7026043" y="4146995"/>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74"/>
          <p:cNvSpPr txBox="1"/>
          <p:nvPr/>
        </p:nvSpPr>
        <p:spPr>
          <a:xfrm>
            <a:off x="7026043"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75"/>
          <p:cNvSpPr txBox="1"/>
          <p:nvPr/>
        </p:nvSpPr>
        <p:spPr>
          <a:xfrm>
            <a:off x="9724047" y="4146996"/>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76"/>
          <p:cNvSpPr txBox="1"/>
          <p:nvPr/>
        </p:nvSpPr>
        <p:spPr>
          <a:xfrm>
            <a:off x="9724047"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77"/>
          <p:cNvSpPr txBox="1"/>
          <p:nvPr/>
        </p:nvSpPr>
        <p:spPr>
          <a:xfrm>
            <a:off x="7026043"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78"/>
          <p:cNvSpPr txBox="1"/>
          <p:nvPr/>
        </p:nvSpPr>
        <p:spPr>
          <a:xfrm>
            <a:off x="7026043"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79"/>
          <p:cNvSpPr txBox="1"/>
          <p:nvPr/>
        </p:nvSpPr>
        <p:spPr>
          <a:xfrm>
            <a:off x="9724047"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0"/>
          <p:cNvSpPr txBox="1"/>
          <p:nvPr/>
        </p:nvSpPr>
        <p:spPr>
          <a:xfrm>
            <a:off x="9724047"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1"/>
          <p:cNvSpPr/>
          <p:nvPr/>
        </p:nvSpPr>
        <p:spPr>
          <a:xfrm>
            <a:off x="6230271"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Rectangle 82"/>
          <p:cNvSpPr/>
          <p:nvPr/>
        </p:nvSpPr>
        <p:spPr>
          <a:xfrm>
            <a:off x="6230271"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83"/>
          <p:cNvSpPr/>
          <p:nvPr/>
        </p:nvSpPr>
        <p:spPr>
          <a:xfrm>
            <a:off x="8894583"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84"/>
          <p:cNvSpPr/>
          <p:nvPr/>
        </p:nvSpPr>
        <p:spPr>
          <a:xfrm>
            <a:off x="8888454"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3261041885"/>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 calcmode="lin" valueType="num">
                                      <p:cBhvr>
                                        <p:cTn id="25" dur="500" fill="hold"/>
                                        <p:tgtEl>
                                          <p:spTgt spid="74"/>
                                        </p:tgtEl>
                                        <p:attrNameLst>
                                          <p:attrName>style.rotation</p:attrName>
                                        </p:attrNameLst>
                                      </p:cBhvr>
                                      <p:tavLst>
                                        <p:tav tm="0">
                                          <p:val>
                                            <p:fltVal val="360"/>
                                          </p:val>
                                        </p:tav>
                                        <p:tav tm="100000">
                                          <p:val>
                                            <p:fltVal val="0"/>
                                          </p:val>
                                        </p:tav>
                                      </p:tavLst>
                                    </p:anim>
                                    <p:animEffect transition="in" filter="fade">
                                      <p:cBhvr>
                                        <p:cTn id="26" dur="500"/>
                                        <p:tgtEl>
                                          <p:spTgt spid="7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500" fill="hold"/>
                                        <p:tgtEl>
                                          <p:spTgt spid="75"/>
                                        </p:tgtEl>
                                        <p:attrNameLst>
                                          <p:attrName>ppt_w</p:attrName>
                                        </p:attrNameLst>
                                      </p:cBhvr>
                                      <p:tavLst>
                                        <p:tav tm="0">
                                          <p:val>
                                            <p:fltVal val="0"/>
                                          </p:val>
                                        </p:tav>
                                        <p:tav tm="100000">
                                          <p:val>
                                            <p:strVal val="#ppt_w"/>
                                          </p:val>
                                        </p:tav>
                                      </p:tavLst>
                                    </p:anim>
                                    <p:anim calcmode="lin" valueType="num">
                                      <p:cBhvr>
                                        <p:cTn id="31" dur="500" fill="hold"/>
                                        <p:tgtEl>
                                          <p:spTgt spid="75"/>
                                        </p:tgtEl>
                                        <p:attrNameLst>
                                          <p:attrName>ppt_h</p:attrName>
                                        </p:attrNameLst>
                                      </p:cBhvr>
                                      <p:tavLst>
                                        <p:tav tm="0">
                                          <p:val>
                                            <p:fltVal val="0"/>
                                          </p:val>
                                        </p:tav>
                                        <p:tav tm="100000">
                                          <p:val>
                                            <p:strVal val="#ppt_h"/>
                                          </p:val>
                                        </p:tav>
                                      </p:tavLst>
                                    </p:anim>
                                    <p:anim calcmode="lin" valueType="num">
                                      <p:cBhvr>
                                        <p:cTn id="32" dur="500" fill="hold"/>
                                        <p:tgtEl>
                                          <p:spTgt spid="75"/>
                                        </p:tgtEl>
                                        <p:attrNameLst>
                                          <p:attrName>style.rotation</p:attrName>
                                        </p:attrNameLst>
                                      </p:cBhvr>
                                      <p:tavLst>
                                        <p:tav tm="0">
                                          <p:val>
                                            <p:fltVal val="360"/>
                                          </p:val>
                                        </p:tav>
                                        <p:tav tm="100000">
                                          <p:val>
                                            <p:fltVal val="0"/>
                                          </p:val>
                                        </p:tav>
                                      </p:tavLst>
                                    </p:anim>
                                    <p:animEffect transition="in" filter="fade">
                                      <p:cBhvr>
                                        <p:cTn id="33" dur="500"/>
                                        <p:tgtEl>
                                          <p:spTgt spid="7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 calcmode="lin" valueType="num">
                                      <p:cBhvr>
                                        <p:cTn id="53" dur="500" fill="hold"/>
                                        <p:tgtEl>
                                          <p:spTgt spid="81"/>
                                        </p:tgtEl>
                                        <p:attrNameLst>
                                          <p:attrName>style.rotation</p:attrName>
                                        </p:attrNameLst>
                                      </p:cBhvr>
                                      <p:tavLst>
                                        <p:tav tm="0">
                                          <p:val>
                                            <p:fltVal val="360"/>
                                          </p:val>
                                        </p:tav>
                                        <p:tav tm="100000">
                                          <p:val>
                                            <p:fltVal val="0"/>
                                          </p:val>
                                        </p:tav>
                                      </p:tavLst>
                                    </p:anim>
                                    <p:animEffect transition="in" filter="fade">
                                      <p:cBhvr>
                                        <p:cTn id="54" dur="500"/>
                                        <p:tgtEl>
                                          <p:spTgt spid="81"/>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 calcmode="lin" valueType="num">
                                      <p:cBhvr>
                                        <p:cTn id="60" dur="500" fill="hold"/>
                                        <p:tgtEl>
                                          <p:spTgt spid="78"/>
                                        </p:tgtEl>
                                        <p:attrNameLst>
                                          <p:attrName>style.rotation</p:attrName>
                                        </p:attrNameLst>
                                      </p:cBhvr>
                                      <p:tavLst>
                                        <p:tav tm="0">
                                          <p:val>
                                            <p:fltVal val="360"/>
                                          </p:val>
                                        </p:tav>
                                        <p:tav tm="100000">
                                          <p:val>
                                            <p:fltVal val="0"/>
                                          </p:val>
                                        </p:tav>
                                      </p:tavLst>
                                    </p:anim>
                                    <p:animEffect transition="in" filter="fade">
                                      <p:cBhvr>
                                        <p:cTn id="61" dur="500"/>
                                        <p:tgtEl>
                                          <p:spTgt spid="7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 calcmode="lin" valueType="num">
                                      <p:cBhvr>
                                        <p:cTn id="81" dur="500" fill="hold"/>
                                        <p:tgtEl>
                                          <p:spTgt spid="80"/>
                                        </p:tgtEl>
                                        <p:attrNameLst>
                                          <p:attrName>style.rotation</p:attrName>
                                        </p:attrNameLst>
                                      </p:cBhvr>
                                      <p:tavLst>
                                        <p:tav tm="0">
                                          <p:val>
                                            <p:fltVal val="360"/>
                                          </p:val>
                                        </p:tav>
                                        <p:tav tm="100000">
                                          <p:val>
                                            <p:fltVal val="0"/>
                                          </p:val>
                                        </p:tav>
                                      </p:tavLst>
                                    </p:anim>
                                    <p:animEffect transition="in" filter="fade">
                                      <p:cBhvr>
                                        <p:cTn id="82" dur="500"/>
                                        <p:tgtEl>
                                          <p:spTgt spid="80"/>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anim calcmode="lin" valueType="num">
                                      <p:cBhvr>
                                        <p:cTn id="88" dur="500" fill="hold"/>
                                        <p:tgtEl>
                                          <p:spTgt spid="76"/>
                                        </p:tgtEl>
                                        <p:attrNameLst>
                                          <p:attrName>style.rotation</p:attrName>
                                        </p:attrNameLst>
                                      </p:cBhvr>
                                      <p:tavLst>
                                        <p:tav tm="0">
                                          <p:val>
                                            <p:fltVal val="360"/>
                                          </p:val>
                                        </p:tav>
                                        <p:tav tm="100000">
                                          <p:val>
                                            <p:fltVal val="0"/>
                                          </p:val>
                                        </p:tav>
                                      </p:tavLst>
                                    </p:anim>
                                    <p:animEffect transition="in" filter="fade">
                                      <p:cBhvr>
                                        <p:cTn id="89" dur="500"/>
                                        <p:tgtEl>
                                          <p:spTgt spid="76"/>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500"/>
                                        <p:tgtEl>
                                          <p:spTgt spid="8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500"/>
                                        <p:tgtEl>
                                          <p:spTgt spid="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p:cTn id="101" dur="500" fill="hold"/>
                                        <p:tgtEl>
                                          <p:spTgt spid="91"/>
                                        </p:tgtEl>
                                        <p:attrNameLst>
                                          <p:attrName>ppt_w</p:attrName>
                                        </p:attrNameLst>
                                      </p:cBhvr>
                                      <p:tavLst>
                                        <p:tav tm="0">
                                          <p:val>
                                            <p:fltVal val="0"/>
                                          </p:val>
                                        </p:tav>
                                        <p:tav tm="100000">
                                          <p:val>
                                            <p:strVal val="#ppt_w"/>
                                          </p:val>
                                        </p:tav>
                                      </p:tavLst>
                                    </p:anim>
                                    <p:anim calcmode="lin" valueType="num">
                                      <p:cBhvr>
                                        <p:cTn id="102" dur="500" fill="hold"/>
                                        <p:tgtEl>
                                          <p:spTgt spid="91"/>
                                        </p:tgtEl>
                                        <p:attrNameLst>
                                          <p:attrName>ppt_h</p:attrName>
                                        </p:attrNameLst>
                                      </p:cBhvr>
                                      <p:tavLst>
                                        <p:tav tm="0">
                                          <p:val>
                                            <p:fltVal val="0"/>
                                          </p:val>
                                        </p:tav>
                                        <p:tav tm="100000">
                                          <p:val>
                                            <p:strVal val="#ppt_h"/>
                                          </p:val>
                                        </p:tav>
                                      </p:tavLst>
                                    </p:anim>
                                    <p:animEffect transition="in" filter="fade">
                                      <p:cBhvr>
                                        <p:cTn id="103" dur="500"/>
                                        <p:tgtEl>
                                          <p:spTgt spid="91"/>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p:cTn id="107" dur="500" fill="hold"/>
                                        <p:tgtEl>
                                          <p:spTgt spid="79"/>
                                        </p:tgtEl>
                                        <p:attrNameLst>
                                          <p:attrName>ppt_w</p:attrName>
                                        </p:attrNameLst>
                                      </p:cBhvr>
                                      <p:tavLst>
                                        <p:tav tm="0">
                                          <p:val>
                                            <p:fltVal val="0"/>
                                          </p:val>
                                        </p:tav>
                                        <p:tav tm="100000">
                                          <p:val>
                                            <p:strVal val="#ppt_w"/>
                                          </p:val>
                                        </p:tav>
                                      </p:tavLst>
                                    </p:anim>
                                    <p:anim calcmode="lin" valueType="num">
                                      <p:cBhvr>
                                        <p:cTn id="108" dur="500" fill="hold"/>
                                        <p:tgtEl>
                                          <p:spTgt spid="79"/>
                                        </p:tgtEl>
                                        <p:attrNameLst>
                                          <p:attrName>ppt_h</p:attrName>
                                        </p:attrNameLst>
                                      </p:cBhvr>
                                      <p:tavLst>
                                        <p:tav tm="0">
                                          <p:val>
                                            <p:fltVal val="0"/>
                                          </p:val>
                                        </p:tav>
                                        <p:tav tm="100000">
                                          <p:val>
                                            <p:strVal val="#ppt_h"/>
                                          </p:val>
                                        </p:tav>
                                      </p:tavLst>
                                    </p:anim>
                                    <p:anim calcmode="lin" valueType="num">
                                      <p:cBhvr>
                                        <p:cTn id="109" dur="500" fill="hold"/>
                                        <p:tgtEl>
                                          <p:spTgt spid="79"/>
                                        </p:tgtEl>
                                        <p:attrNameLst>
                                          <p:attrName>style.rotation</p:attrName>
                                        </p:attrNameLst>
                                      </p:cBhvr>
                                      <p:tavLst>
                                        <p:tav tm="0">
                                          <p:val>
                                            <p:fltVal val="360"/>
                                          </p:val>
                                        </p:tav>
                                        <p:tav tm="100000">
                                          <p:val>
                                            <p:fltVal val="0"/>
                                          </p:val>
                                        </p:tav>
                                      </p:tavLst>
                                    </p:anim>
                                    <p:animEffect transition="in" filter="fade">
                                      <p:cBhvr>
                                        <p:cTn id="110" dur="500"/>
                                        <p:tgtEl>
                                          <p:spTgt spid="79"/>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 calcmode="lin" valueType="num">
                                      <p:cBhvr>
                                        <p:cTn id="114" dur="500" fill="hold"/>
                                        <p:tgtEl>
                                          <p:spTgt spid="77"/>
                                        </p:tgtEl>
                                        <p:attrNameLst>
                                          <p:attrName>ppt_w</p:attrName>
                                        </p:attrNameLst>
                                      </p:cBhvr>
                                      <p:tavLst>
                                        <p:tav tm="0">
                                          <p:val>
                                            <p:fltVal val="0"/>
                                          </p:val>
                                        </p:tav>
                                        <p:tav tm="100000">
                                          <p:val>
                                            <p:strVal val="#ppt_w"/>
                                          </p:val>
                                        </p:tav>
                                      </p:tavLst>
                                    </p:anim>
                                    <p:anim calcmode="lin" valueType="num">
                                      <p:cBhvr>
                                        <p:cTn id="115" dur="500" fill="hold"/>
                                        <p:tgtEl>
                                          <p:spTgt spid="77"/>
                                        </p:tgtEl>
                                        <p:attrNameLst>
                                          <p:attrName>ppt_h</p:attrName>
                                        </p:attrNameLst>
                                      </p:cBhvr>
                                      <p:tavLst>
                                        <p:tav tm="0">
                                          <p:val>
                                            <p:fltVal val="0"/>
                                          </p:val>
                                        </p:tav>
                                        <p:tav tm="100000">
                                          <p:val>
                                            <p:strVal val="#ppt_h"/>
                                          </p:val>
                                        </p:tav>
                                      </p:tavLst>
                                    </p:anim>
                                    <p:anim calcmode="lin" valueType="num">
                                      <p:cBhvr>
                                        <p:cTn id="116" dur="500" fill="hold"/>
                                        <p:tgtEl>
                                          <p:spTgt spid="77"/>
                                        </p:tgtEl>
                                        <p:attrNameLst>
                                          <p:attrName>style.rotation</p:attrName>
                                        </p:attrNameLst>
                                      </p:cBhvr>
                                      <p:tavLst>
                                        <p:tav tm="0">
                                          <p:val>
                                            <p:fltVal val="360"/>
                                          </p:val>
                                        </p:tav>
                                        <p:tav tm="100000">
                                          <p:val>
                                            <p:fltVal val="0"/>
                                          </p:val>
                                        </p:tav>
                                      </p:tavLst>
                                    </p:anim>
                                    <p:animEffect transition="in" filter="fade">
                                      <p:cBhvr>
                                        <p:cTn id="117" dur="500"/>
                                        <p:tgtEl>
                                          <p:spTgt spid="77"/>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8"/>
                                        </p:tgtEl>
                                        <p:attrNameLst>
                                          <p:attrName>style.visibility</p:attrName>
                                        </p:attrNameLst>
                                      </p:cBhvr>
                                      <p:to>
                                        <p:strVal val="visible"/>
                                      </p:to>
                                    </p:set>
                                    <p:animEffect transition="in" filter="fade">
                                      <p:cBhvr>
                                        <p:cTn id="125" dur="500"/>
                                        <p:tgtEl>
                                          <p:spTgt spid="88"/>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500" fill="hold"/>
                                        <p:tgtEl>
                                          <p:spTgt spid="93"/>
                                        </p:tgtEl>
                                        <p:attrNameLst>
                                          <p:attrName>ppt_w</p:attrName>
                                        </p:attrNameLst>
                                      </p:cBhvr>
                                      <p:tavLst>
                                        <p:tav tm="0">
                                          <p:val>
                                            <p:fltVal val="0"/>
                                          </p:val>
                                        </p:tav>
                                        <p:tav tm="100000">
                                          <p:val>
                                            <p:strVal val="#ppt_w"/>
                                          </p:val>
                                        </p:tav>
                                      </p:tavLst>
                                    </p:anim>
                                    <p:anim calcmode="lin" valueType="num">
                                      <p:cBhvr>
                                        <p:cTn id="130" dur="500" fill="hold"/>
                                        <p:tgtEl>
                                          <p:spTgt spid="93"/>
                                        </p:tgtEl>
                                        <p:attrNameLst>
                                          <p:attrName>ppt_h</p:attrName>
                                        </p:attrNameLst>
                                      </p:cBhvr>
                                      <p:tavLst>
                                        <p:tav tm="0">
                                          <p:val>
                                            <p:fltVal val="0"/>
                                          </p:val>
                                        </p:tav>
                                        <p:tav tm="100000">
                                          <p:val>
                                            <p:strVal val="#ppt_h"/>
                                          </p:val>
                                        </p:tav>
                                      </p:tavLst>
                                    </p:anim>
                                    <p:animEffect transition="in" filter="fade">
                                      <p:cBhvr>
                                        <p:cTn id="1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093895"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101" name="TextBox 100"/>
          <p:cNvSpPr txBox="1"/>
          <p:nvPr/>
        </p:nvSpPr>
        <p:spPr>
          <a:xfrm>
            <a:off x="2093895" y="5007478"/>
            <a:ext cx="2695074" cy="872803"/>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亮亮图文旗舰店</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https://liangliangtuwen.tmall.com</a:t>
            </a:r>
          </a:p>
          <a:p>
            <a:pPr lvl="0">
              <a:lnSpc>
                <a:spcPct val="120000"/>
              </a:lnSpc>
            </a:pP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23" name="Freeform 5"/>
          <p:cNvSpPr>
            <a:spLocks/>
          </p:cNvSpPr>
          <p:nvPr/>
        </p:nvSpPr>
        <p:spPr bwMode="auto">
          <a:xfrm>
            <a:off x="2321892" y="2143571"/>
            <a:ext cx="2921927" cy="2273665"/>
          </a:xfrm>
          <a:custGeom>
            <a:avLst/>
            <a:gdLst>
              <a:gd name="T0" fmla="*/ 243 w 892"/>
              <a:gd name="T1" fmla="*/ 694 h 694"/>
              <a:gd name="T2" fmla="*/ 237 w 892"/>
              <a:gd name="T3" fmla="*/ 694 h 694"/>
              <a:gd name="T4" fmla="*/ 2 w 892"/>
              <a:gd name="T5" fmla="*/ 694 h 694"/>
              <a:gd name="T6" fmla="*/ 2 w 892"/>
              <a:gd name="T7" fmla="*/ 459 h 694"/>
              <a:gd name="T8" fmla="*/ 2 w 892"/>
              <a:gd name="T9" fmla="*/ 261 h 694"/>
              <a:gd name="T10" fmla="*/ 2 w 892"/>
              <a:gd name="T11" fmla="*/ 257 h 694"/>
              <a:gd name="T12" fmla="*/ 2 w 892"/>
              <a:gd name="T13" fmla="*/ 0 h 694"/>
              <a:gd name="T14" fmla="*/ 33 w 892"/>
              <a:gd name="T15" fmla="*/ 1 h 694"/>
              <a:gd name="T16" fmla="*/ 244 w 892"/>
              <a:gd name="T17" fmla="*/ 1 h 694"/>
              <a:gd name="T18" fmla="*/ 244 w 892"/>
              <a:gd name="T19" fmla="*/ 1 h 694"/>
              <a:gd name="T20" fmla="*/ 244 w 892"/>
              <a:gd name="T21" fmla="*/ 1 h 694"/>
              <a:gd name="T22" fmla="*/ 443 w 892"/>
              <a:gd name="T23" fmla="*/ 1 h 694"/>
              <a:gd name="T24" fmla="*/ 564 w 892"/>
              <a:gd name="T25" fmla="*/ 1 h 694"/>
              <a:gd name="T26" fmla="*/ 564 w 892"/>
              <a:gd name="T27" fmla="*/ 0 h 694"/>
              <a:gd name="T28" fmla="*/ 655 w 892"/>
              <a:gd name="T29" fmla="*/ 0 h 694"/>
              <a:gd name="T30" fmla="*/ 696 w 892"/>
              <a:gd name="T31" fmla="*/ 0 h 694"/>
              <a:gd name="T32" fmla="*/ 696 w 892"/>
              <a:gd name="T33" fmla="*/ 254 h 694"/>
              <a:gd name="T34" fmla="*/ 696 w 892"/>
              <a:gd name="T35" fmla="*/ 260 h 694"/>
              <a:gd name="T36" fmla="*/ 697 w 892"/>
              <a:gd name="T37" fmla="*/ 260 h 694"/>
              <a:gd name="T38" fmla="*/ 697 w 892"/>
              <a:gd name="T39" fmla="*/ 262 h 694"/>
              <a:gd name="T40" fmla="*/ 710 w 892"/>
              <a:gd name="T41" fmla="*/ 261 h 694"/>
              <a:gd name="T42" fmla="*/ 712 w 892"/>
              <a:gd name="T43" fmla="*/ 261 h 694"/>
              <a:gd name="T44" fmla="*/ 697 w 892"/>
              <a:gd name="T45" fmla="*/ 262 h 694"/>
              <a:gd name="T46" fmla="*/ 741 w 892"/>
              <a:gd name="T47" fmla="*/ 308 h 694"/>
              <a:gd name="T48" fmla="*/ 765 w 892"/>
              <a:gd name="T49" fmla="*/ 302 h 694"/>
              <a:gd name="T50" fmla="*/ 827 w 892"/>
              <a:gd name="T51" fmla="*/ 281 h 694"/>
              <a:gd name="T52" fmla="*/ 892 w 892"/>
              <a:gd name="T53" fmla="*/ 356 h 694"/>
              <a:gd name="T54" fmla="*/ 827 w 892"/>
              <a:gd name="T55" fmla="*/ 432 h 694"/>
              <a:gd name="T56" fmla="*/ 765 w 892"/>
              <a:gd name="T57" fmla="*/ 411 h 694"/>
              <a:gd name="T58" fmla="*/ 741 w 892"/>
              <a:gd name="T59" fmla="*/ 405 h 694"/>
              <a:gd name="T60" fmla="*/ 697 w 892"/>
              <a:gd name="T61" fmla="*/ 453 h 694"/>
              <a:gd name="T62" fmla="*/ 696 w 892"/>
              <a:gd name="T63" fmla="*/ 454 h 694"/>
              <a:gd name="T64" fmla="*/ 696 w 892"/>
              <a:gd name="T65" fmla="*/ 459 h 694"/>
              <a:gd name="T66" fmla="*/ 696 w 892"/>
              <a:gd name="T67" fmla="*/ 694 h 694"/>
              <a:gd name="T68" fmla="*/ 649 w 892"/>
              <a:gd name="T69" fmla="*/ 694 h 694"/>
              <a:gd name="T70" fmla="*/ 649 w 892"/>
              <a:gd name="T71" fmla="*/ 694 h 694"/>
              <a:gd name="T72" fmla="*/ 442 w 892"/>
              <a:gd name="T73" fmla="*/ 694 h 694"/>
              <a:gd name="T74" fmla="*/ 435 w 892"/>
              <a:gd name="T75" fmla="*/ 694 h 694"/>
              <a:gd name="T76" fmla="*/ 435 w 892"/>
              <a:gd name="T77" fmla="*/ 694 h 694"/>
              <a:gd name="T78" fmla="*/ 416 w 892"/>
              <a:gd name="T79" fmla="*/ 684 h 694"/>
              <a:gd name="T80" fmla="*/ 418 w 892"/>
              <a:gd name="T81" fmla="*/ 663 h 694"/>
              <a:gd name="T82" fmla="*/ 441 w 892"/>
              <a:gd name="T83" fmla="*/ 590 h 694"/>
              <a:gd name="T84" fmla="*/ 340 w 892"/>
              <a:gd name="T85" fmla="*/ 499 h 694"/>
              <a:gd name="T86" fmla="*/ 240 w 892"/>
              <a:gd name="T87" fmla="*/ 590 h 694"/>
              <a:gd name="T88" fmla="*/ 263 w 892"/>
              <a:gd name="T89" fmla="*/ 663 h 694"/>
              <a:gd name="T90" fmla="*/ 264 w 892"/>
              <a:gd name="T91" fmla="*/ 684 h 694"/>
              <a:gd name="T92" fmla="*/ 244 w 892"/>
              <a:gd name="T93" fmla="*/ 694 h 694"/>
              <a:gd name="T94" fmla="*/ 243 w 892"/>
              <a:gd name="T95"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2" h="694">
                <a:moveTo>
                  <a:pt x="243" y="694"/>
                </a:moveTo>
                <a:cubicBezTo>
                  <a:pt x="237" y="694"/>
                  <a:pt x="237" y="694"/>
                  <a:pt x="237" y="694"/>
                </a:cubicBezTo>
                <a:cubicBezTo>
                  <a:pt x="2" y="694"/>
                  <a:pt x="2" y="694"/>
                  <a:pt x="2" y="694"/>
                </a:cubicBezTo>
                <a:cubicBezTo>
                  <a:pt x="2" y="459"/>
                  <a:pt x="2" y="459"/>
                  <a:pt x="2" y="459"/>
                </a:cubicBezTo>
                <a:cubicBezTo>
                  <a:pt x="2" y="458"/>
                  <a:pt x="0" y="294"/>
                  <a:pt x="2" y="261"/>
                </a:cubicBezTo>
                <a:cubicBezTo>
                  <a:pt x="2" y="260"/>
                  <a:pt x="2" y="258"/>
                  <a:pt x="2" y="257"/>
                </a:cubicBezTo>
                <a:cubicBezTo>
                  <a:pt x="2" y="0"/>
                  <a:pt x="2" y="0"/>
                  <a:pt x="2" y="0"/>
                </a:cubicBezTo>
                <a:cubicBezTo>
                  <a:pt x="33" y="1"/>
                  <a:pt x="33" y="1"/>
                  <a:pt x="33" y="1"/>
                </a:cubicBezTo>
                <a:cubicBezTo>
                  <a:pt x="244" y="1"/>
                  <a:pt x="244" y="1"/>
                  <a:pt x="244" y="1"/>
                </a:cubicBezTo>
                <a:cubicBezTo>
                  <a:pt x="244" y="1"/>
                  <a:pt x="244" y="1"/>
                  <a:pt x="244" y="1"/>
                </a:cubicBezTo>
                <a:cubicBezTo>
                  <a:pt x="244" y="1"/>
                  <a:pt x="244" y="1"/>
                  <a:pt x="244" y="1"/>
                </a:cubicBezTo>
                <a:cubicBezTo>
                  <a:pt x="443" y="1"/>
                  <a:pt x="443" y="1"/>
                  <a:pt x="443" y="1"/>
                </a:cubicBezTo>
                <a:cubicBezTo>
                  <a:pt x="564" y="1"/>
                  <a:pt x="564" y="1"/>
                  <a:pt x="564" y="1"/>
                </a:cubicBezTo>
                <a:cubicBezTo>
                  <a:pt x="564" y="0"/>
                  <a:pt x="564" y="0"/>
                  <a:pt x="564" y="0"/>
                </a:cubicBezTo>
                <a:cubicBezTo>
                  <a:pt x="655" y="0"/>
                  <a:pt x="655" y="0"/>
                  <a:pt x="655" y="0"/>
                </a:cubicBezTo>
                <a:cubicBezTo>
                  <a:pt x="658" y="0"/>
                  <a:pt x="681" y="0"/>
                  <a:pt x="696" y="0"/>
                </a:cubicBezTo>
                <a:cubicBezTo>
                  <a:pt x="696" y="254"/>
                  <a:pt x="696" y="254"/>
                  <a:pt x="696" y="254"/>
                </a:cubicBezTo>
                <a:cubicBezTo>
                  <a:pt x="696" y="257"/>
                  <a:pt x="696" y="259"/>
                  <a:pt x="696" y="260"/>
                </a:cubicBezTo>
                <a:cubicBezTo>
                  <a:pt x="697" y="260"/>
                  <a:pt x="697" y="260"/>
                  <a:pt x="697" y="260"/>
                </a:cubicBezTo>
                <a:cubicBezTo>
                  <a:pt x="697" y="261"/>
                  <a:pt x="697" y="261"/>
                  <a:pt x="697" y="262"/>
                </a:cubicBezTo>
                <a:cubicBezTo>
                  <a:pt x="710" y="261"/>
                  <a:pt x="710" y="261"/>
                  <a:pt x="710" y="261"/>
                </a:cubicBezTo>
                <a:cubicBezTo>
                  <a:pt x="712" y="261"/>
                  <a:pt x="712" y="261"/>
                  <a:pt x="712" y="261"/>
                </a:cubicBezTo>
                <a:cubicBezTo>
                  <a:pt x="697" y="262"/>
                  <a:pt x="697" y="262"/>
                  <a:pt x="697" y="262"/>
                </a:cubicBezTo>
                <a:cubicBezTo>
                  <a:pt x="700" y="290"/>
                  <a:pt x="717" y="308"/>
                  <a:pt x="741" y="308"/>
                </a:cubicBezTo>
                <a:cubicBezTo>
                  <a:pt x="748" y="308"/>
                  <a:pt x="756" y="306"/>
                  <a:pt x="765" y="302"/>
                </a:cubicBezTo>
                <a:cubicBezTo>
                  <a:pt x="781" y="294"/>
                  <a:pt x="812" y="281"/>
                  <a:pt x="827" y="281"/>
                </a:cubicBezTo>
                <a:cubicBezTo>
                  <a:pt x="863" y="281"/>
                  <a:pt x="892" y="315"/>
                  <a:pt x="892" y="356"/>
                </a:cubicBezTo>
                <a:cubicBezTo>
                  <a:pt x="892" y="398"/>
                  <a:pt x="863" y="432"/>
                  <a:pt x="827" y="432"/>
                </a:cubicBezTo>
                <a:cubicBezTo>
                  <a:pt x="812" y="432"/>
                  <a:pt x="781" y="419"/>
                  <a:pt x="765" y="411"/>
                </a:cubicBezTo>
                <a:cubicBezTo>
                  <a:pt x="756" y="407"/>
                  <a:pt x="748" y="405"/>
                  <a:pt x="741" y="405"/>
                </a:cubicBezTo>
                <a:cubicBezTo>
                  <a:pt x="716" y="405"/>
                  <a:pt x="699" y="424"/>
                  <a:pt x="697" y="453"/>
                </a:cubicBezTo>
                <a:cubicBezTo>
                  <a:pt x="696" y="454"/>
                  <a:pt x="696" y="454"/>
                  <a:pt x="696" y="454"/>
                </a:cubicBezTo>
                <a:cubicBezTo>
                  <a:pt x="696" y="459"/>
                  <a:pt x="696" y="459"/>
                  <a:pt x="696" y="459"/>
                </a:cubicBezTo>
                <a:cubicBezTo>
                  <a:pt x="696" y="694"/>
                  <a:pt x="696" y="694"/>
                  <a:pt x="696" y="694"/>
                </a:cubicBezTo>
                <a:cubicBezTo>
                  <a:pt x="649" y="694"/>
                  <a:pt x="649" y="694"/>
                  <a:pt x="649" y="694"/>
                </a:cubicBezTo>
                <a:cubicBezTo>
                  <a:pt x="649" y="694"/>
                  <a:pt x="649" y="694"/>
                  <a:pt x="649" y="694"/>
                </a:cubicBezTo>
                <a:cubicBezTo>
                  <a:pt x="442" y="694"/>
                  <a:pt x="442" y="694"/>
                  <a:pt x="442" y="694"/>
                </a:cubicBezTo>
                <a:cubicBezTo>
                  <a:pt x="439" y="694"/>
                  <a:pt x="436" y="694"/>
                  <a:pt x="435" y="694"/>
                </a:cubicBezTo>
                <a:cubicBezTo>
                  <a:pt x="435" y="694"/>
                  <a:pt x="435" y="694"/>
                  <a:pt x="435" y="694"/>
                </a:cubicBezTo>
                <a:cubicBezTo>
                  <a:pt x="426" y="693"/>
                  <a:pt x="419" y="689"/>
                  <a:pt x="416" y="684"/>
                </a:cubicBezTo>
                <a:cubicBezTo>
                  <a:pt x="413" y="677"/>
                  <a:pt x="415" y="669"/>
                  <a:pt x="418" y="663"/>
                </a:cubicBezTo>
                <a:cubicBezTo>
                  <a:pt x="420" y="658"/>
                  <a:pt x="441" y="615"/>
                  <a:pt x="441" y="590"/>
                </a:cubicBezTo>
                <a:cubicBezTo>
                  <a:pt x="441" y="540"/>
                  <a:pt x="396" y="499"/>
                  <a:pt x="340" y="499"/>
                </a:cubicBezTo>
                <a:cubicBezTo>
                  <a:pt x="285" y="499"/>
                  <a:pt x="240" y="540"/>
                  <a:pt x="240" y="590"/>
                </a:cubicBezTo>
                <a:cubicBezTo>
                  <a:pt x="240" y="615"/>
                  <a:pt x="261" y="658"/>
                  <a:pt x="263" y="663"/>
                </a:cubicBezTo>
                <a:cubicBezTo>
                  <a:pt x="267" y="671"/>
                  <a:pt x="267" y="679"/>
                  <a:pt x="264" y="684"/>
                </a:cubicBezTo>
                <a:cubicBezTo>
                  <a:pt x="261" y="690"/>
                  <a:pt x="254" y="693"/>
                  <a:pt x="244" y="694"/>
                </a:cubicBezTo>
                <a:cubicBezTo>
                  <a:pt x="244" y="694"/>
                  <a:pt x="243" y="694"/>
                  <a:pt x="243" y="694"/>
                </a:cubicBezTo>
              </a:path>
            </a:pathLst>
          </a:custGeom>
          <a:solidFill>
            <a:schemeClr val="accent1"/>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6"/>
          <p:cNvSpPr>
            <a:spLocks/>
          </p:cNvSpPr>
          <p:nvPr/>
        </p:nvSpPr>
        <p:spPr bwMode="auto">
          <a:xfrm>
            <a:off x="7741360" y="2153057"/>
            <a:ext cx="2921927" cy="2276827"/>
          </a:xfrm>
          <a:custGeom>
            <a:avLst/>
            <a:gdLst>
              <a:gd name="T0" fmla="*/ 648 w 892"/>
              <a:gd name="T1" fmla="*/ 695 h 695"/>
              <a:gd name="T2" fmla="*/ 628 w 892"/>
              <a:gd name="T3" fmla="*/ 684 h 695"/>
              <a:gd name="T4" fmla="*/ 629 w 892"/>
              <a:gd name="T5" fmla="*/ 663 h 695"/>
              <a:gd name="T6" fmla="*/ 652 w 892"/>
              <a:gd name="T7" fmla="*/ 590 h 695"/>
              <a:gd name="T8" fmla="*/ 552 w 892"/>
              <a:gd name="T9" fmla="*/ 499 h 695"/>
              <a:gd name="T10" fmla="*/ 451 w 892"/>
              <a:gd name="T11" fmla="*/ 590 h 695"/>
              <a:gd name="T12" fmla="*/ 474 w 892"/>
              <a:gd name="T13" fmla="*/ 663 h 695"/>
              <a:gd name="T14" fmla="*/ 476 w 892"/>
              <a:gd name="T15" fmla="*/ 684 h 695"/>
              <a:gd name="T16" fmla="*/ 457 w 892"/>
              <a:gd name="T17" fmla="*/ 694 h 695"/>
              <a:gd name="T18" fmla="*/ 457 w 892"/>
              <a:gd name="T19" fmla="*/ 694 h 695"/>
              <a:gd name="T20" fmla="*/ 450 w 892"/>
              <a:gd name="T21" fmla="*/ 694 h 695"/>
              <a:gd name="T22" fmla="*/ 243 w 892"/>
              <a:gd name="T23" fmla="*/ 694 h 695"/>
              <a:gd name="T24" fmla="*/ 230 w 892"/>
              <a:gd name="T25" fmla="*/ 694 h 695"/>
              <a:gd name="T26" fmla="*/ 196 w 892"/>
              <a:gd name="T27" fmla="*/ 694 h 695"/>
              <a:gd name="T28" fmla="*/ 196 w 892"/>
              <a:gd name="T29" fmla="*/ 459 h 695"/>
              <a:gd name="T30" fmla="*/ 196 w 892"/>
              <a:gd name="T31" fmla="*/ 453 h 695"/>
              <a:gd name="T32" fmla="*/ 195 w 892"/>
              <a:gd name="T33" fmla="*/ 453 h 695"/>
              <a:gd name="T34" fmla="*/ 196 w 892"/>
              <a:gd name="T35" fmla="*/ 453 h 695"/>
              <a:gd name="T36" fmla="*/ 152 w 892"/>
              <a:gd name="T37" fmla="*/ 405 h 695"/>
              <a:gd name="T38" fmla="*/ 127 w 892"/>
              <a:gd name="T39" fmla="*/ 411 h 695"/>
              <a:gd name="T40" fmla="*/ 65 w 892"/>
              <a:gd name="T41" fmla="*/ 432 h 695"/>
              <a:gd name="T42" fmla="*/ 0 w 892"/>
              <a:gd name="T43" fmla="*/ 357 h 695"/>
              <a:gd name="T44" fmla="*/ 65 w 892"/>
              <a:gd name="T45" fmla="*/ 281 h 695"/>
              <a:gd name="T46" fmla="*/ 127 w 892"/>
              <a:gd name="T47" fmla="*/ 302 h 695"/>
              <a:gd name="T48" fmla="*/ 151 w 892"/>
              <a:gd name="T49" fmla="*/ 308 h 695"/>
              <a:gd name="T50" fmla="*/ 195 w 892"/>
              <a:gd name="T51" fmla="*/ 262 h 695"/>
              <a:gd name="T52" fmla="*/ 184 w 892"/>
              <a:gd name="T53" fmla="*/ 262 h 695"/>
              <a:gd name="T54" fmla="*/ 186 w 892"/>
              <a:gd name="T55" fmla="*/ 262 h 695"/>
              <a:gd name="T56" fmla="*/ 195 w 892"/>
              <a:gd name="T57" fmla="*/ 262 h 695"/>
              <a:gd name="T58" fmla="*/ 195 w 892"/>
              <a:gd name="T59" fmla="*/ 261 h 695"/>
              <a:gd name="T60" fmla="*/ 196 w 892"/>
              <a:gd name="T61" fmla="*/ 261 h 695"/>
              <a:gd name="T62" fmla="*/ 196 w 892"/>
              <a:gd name="T63" fmla="*/ 260 h 695"/>
              <a:gd name="T64" fmla="*/ 196 w 892"/>
              <a:gd name="T65" fmla="*/ 255 h 695"/>
              <a:gd name="T66" fmla="*/ 196 w 892"/>
              <a:gd name="T67" fmla="*/ 0 h 695"/>
              <a:gd name="T68" fmla="*/ 237 w 892"/>
              <a:gd name="T69" fmla="*/ 1 h 695"/>
              <a:gd name="T70" fmla="*/ 330 w 892"/>
              <a:gd name="T71" fmla="*/ 1 h 695"/>
              <a:gd name="T72" fmla="*/ 341 w 892"/>
              <a:gd name="T73" fmla="*/ 1 h 695"/>
              <a:gd name="T74" fmla="*/ 449 w 892"/>
              <a:gd name="T75" fmla="*/ 1 h 695"/>
              <a:gd name="T76" fmla="*/ 648 w 892"/>
              <a:gd name="T77" fmla="*/ 1 h 695"/>
              <a:gd name="T78" fmla="*/ 648 w 892"/>
              <a:gd name="T79" fmla="*/ 1 h 695"/>
              <a:gd name="T80" fmla="*/ 649 w 892"/>
              <a:gd name="T81" fmla="*/ 1 h 695"/>
              <a:gd name="T82" fmla="*/ 859 w 892"/>
              <a:gd name="T83" fmla="*/ 1 h 695"/>
              <a:gd name="T84" fmla="*/ 890 w 892"/>
              <a:gd name="T85" fmla="*/ 1 h 695"/>
              <a:gd name="T86" fmla="*/ 890 w 892"/>
              <a:gd name="T87" fmla="*/ 257 h 695"/>
              <a:gd name="T88" fmla="*/ 890 w 892"/>
              <a:gd name="T89" fmla="*/ 261 h 695"/>
              <a:gd name="T90" fmla="*/ 890 w 892"/>
              <a:gd name="T91" fmla="*/ 459 h 695"/>
              <a:gd name="T92" fmla="*/ 890 w 892"/>
              <a:gd name="T93" fmla="*/ 694 h 695"/>
              <a:gd name="T94" fmla="*/ 655 w 892"/>
              <a:gd name="T95" fmla="*/ 694 h 695"/>
              <a:gd name="T96" fmla="*/ 650 w 892"/>
              <a:gd name="T97" fmla="*/ 694 h 695"/>
              <a:gd name="T98" fmla="*/ 648 w 892"/>
              <a:gd name="T99"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92" h="695">
                <a:moveTo>
                  <a:pt x="648" y="695"/>
                </a:moveTo>
                <a:cubicBezTo>
                  <a:pt x="638" y="693"/>
                  <a:pt x="631" y="690"/>
                  <a:pt x="628" y="684"/>
                </a:cubicBezTo>
                <a:cubicBezTo>
                  <a:pt x="625" y="679"/>
                  <a:pt x="625" y="671"/>
                  <a:pt x="629" y="663"/>
                </a:cubicBezTo>
                <a:cubicBezTo>
                  <a:pt x="631" y="659"/>
                  <a:pt x="652" y="615"/>
                  <a:pt x="652" y="590"/>
                </a:cubicBezTo>
                <a:cubicBezTo>
                  <a:pt x="652" y="540"/>
                  <a:pt x="607" y="499"/>
                  <a:pt x="552" y="499"/>
                </a:cubicBezTo>
                <a:cubicBezTo>
                  <a:pt x="496" y="499"/>
                  <a:pt x="451" y="540"/>
                  <a:pt x="451" y="590"/>
                </a:cubicBezTo>
                <a:cubicBezTo>
                  <a:pt x="451" y="615"/>
                  <a:pt x="472" y="659"/>
                  <a:pt x="474" y="663"/>
                </a:cubicBezTo>
                <a:cubicBezTo>
                  <a:pt x="477" y="669"/>
                  <a:pt x="479" y="677"/>
                  <a:pt x="476" y="684"/>
                </a:cubicBezTo>
                <a:cubicBezTo>
                  <a:pt x="473" y="689"/>
                  <a:pt x="466" y="693"/>
                  <a:pt x="457" y="694"/>
                </a:cubicBezTo>
                <a:cubicBezTo>
                  <a:pt x="457" y="694"/>
                  <a:pt x="457" y="694"/>
                  <a:pt x="457" y="694"/>
                </a:cubicBezTo>
                <a:cubicBezTo>
                  <a:pt x="456" y="694"/>
                  <a:pt x="453" y="694"/>
                  <a:pt x="450" y="694"/>
                </a:cubicBezTo>
                <a:cubicBezTo>
                  <a:pt x="243" y="694"/>
                  <a:pt x="243" y="694"/>
                  <a:pt x="243" y="694"/>
                </a:cubicBezTo>
                <a:cubicBezTo>
                  <a:pt x="230" y="694"/>
                  <a:pt x="230" y="694"/>
                  <a:pt x="230" y="694"/>
                </a:cubicBezTo>
                <a:cubicBezTo>
                  <a:pt x="196" y="694"/>
                  <a:pt x="196" y="694"/>
                  <a:pt x="196" y="694"/>
                </a:cubicBezTo>
                <a:cubicBezTo>
                  <a:pt x="196" y="459"/>
                  <a:pt x="196" y="459"/>
                  <a:pt x="196" y="459"/>
                </a:cubicBezTo>
                <a:cubicBezTo>
                  <a:pt x="196" y="453"/>
                  <a:pt x="196" y="453"/>
                  <a:pt x="196" y="453"/>
                </a:cubicBezTo>
                <a:cubicBezTo>
                  <a:pt x="195" y="453"/>
                  <a:pt x="195" y="453"/>
                  <a:pt x="195" y="453"/>
                </a:cubicBezTo>
                <a:cubicBezTo>
                  <a:pt x="196" y="453"/>
                  <a:pt x="196" y="453"/>
                  <a:pt x="196" y="453"/>
                </a:cubicBezTo>
                <a:cubicBezTo>
                  <a:pt x="193" y="424"/>
                  <a:pt x="176" y="405"/>
                  <a:pt x="152" y="405"/>
                </a:cubicBezTo>
                <a:cubicBezTo>
                  <a:pt x="144" y="405"/>
                  <a:pt x="136" y="407"/>
                  <a:pt x="127" y="411"/>
                </a:cubicBezTo>
                <a:cubicBezTo>
                  <a:pt x="111" y="419"/>
                  <a:pt x="80" y="432"/>
                  <a:pt x="65" y="432"/>
                </a:cubicBezTo>
                <a:cubicBezTo>
                  <a:pt x="29" y="432"/>
                  <a:pt x="0" y="398"/>
                  <a:pt x="0" y="357"/>
                </a:cubicBezTo>
                <a:cubicBezTo>
                  <a:pt x="0" y="315"/>
                  <a:pt x="29" y="281"/>
                  <a:pt x="65" y="281"/>
                </a:cubicBezTo>
                <a:cubicBezTo>
                  <a:pt x="80" y="281"/>
                  <a:pt x="111" y="294"/>
                  <a:pt x="127" y="302"/>
                </a:cubicBezTo>
                <a:cubicBezTo>
                  <a:pt x="136" y="306"/>
                  <a:pt x="144" y="308"/>
                  <a:pt x="151" y="308"/>
                </a:cubicBezTo>
                <a:cubicBezTo>
                  <a:pt x="175" y="308"/>
                  <a:pt x="192" y="290"/>
                  <a:pt x="195" y="262"/>
                </a:cubicBezTo>
                <a:cubicBezTo>
                  <a:pt x="184" y="262"/>
                  <a:pt x="184" y="262"/>
                  <a:pt x="184" y="262"/>
                </a:cubicBezTo>
                <a:cubicBezTo>
                  <a:pt x="186" y="262"/>
                  <a:pt x="186" y="262"/>
                  <a:pt x="186" y="262"/>
                </a:cubicBezTo>
                <a:cubicBezTo>
                  <a:pt x="195" y="262"/>
                  <a:pt x="195" y="262"/>
                  <a:pt x="195" y="262"/>
                </a:cubicBezTo>
                <a:cubicBezTo>
                  <a:pt x="195" y="261"/>
                  <a:pt x="195" y="261"/>
                  <a:pt x="195" y="261"/>
                </a:cubicBezTo>
                <a:cubicBezTo>
                  <a:pt x="196" y="261"/>
                  <a:pt x="196" y="261"/>
                  <a:pt x="196" y="261"/>
                </a:cubicBezTo>
                <a:cubicBezTo>
                  <a:pt x="196" y="260"/>
                  <a:pt x="196" y="260"/>
                  <a:pt x="196" y="260"/>
                </a:cubicBezTo>
                <a:cubicBezTo>
                  <a:pt x="196" y="259"/>
                  <a:pt x="196" y="257"/>
                  <a:pt x="196" y="255"/>
                </a:cubicBezTo>
                <a:cubicBezTo>
                  <a:pt x="196" y="0"/>
                  <a:pt x="196" y="0"/>
                  <a:pt x="196" y="0"/>
                </a:cubicBezTo>
                <a:cubicBezTo>
                  <a:pt x="211" y="0"/>
                  <a:pt x="234" y="1"/>
                  <a:pt x="237" y="1"/>
                </a:cubicBezTo>
                <a:cubicBezTo>
                  <a:pt x="330" y="1"/>
                  <a:pt x="330" y="1"/>
                  <a:pt x="330" y="1"/>
                </a:cubicBezTo>
                <a:cubicBezTo>
                  <a:pt x="341" y="1"/>
                  <a:pt x="341" y="1"/>
                  <a:pt x="341" y="1"/>
                </a:cubicBezTo>
                <a:cubicBezTo>
                  <a:pt x="449" y="1"/>
                  <a:pt x="449" y="1"/>
                  <a:pt x="449" y="1"/>
                </a:cubicBezTo>
                <a:cubicBezTo>
                  <a:pt x="648" y="1"/>
                  <a:pt x="648" y="1"/>
                  <a:pt x="648" y="1"/>
                </a:cubicBezTo>
                <a:cubicBezTo>
                  <a:pt x="648" y="1"/>
                  <a:pt x="648" y="1"/>
                  <a:pt x="648" y="1"/>
                </a:cubicBezTo>
                <a:cubicBezTo>
                  <a:pt x="649" y="1"/>
                  <a:pt x="649" y="1"/>
                  <a:pt x="649" y="1"/>
                </a:cubicBezTo>
                <a:cubicBezTo>
                  <a:pt x="859" y="1"/>
                  <a:pt x="859" y="1"/>
                  <a:pt x="859" y="1"/>
                </a:cubicBezTo>
                <a:cubicBezTo>
                  <a:pt x="890" y="1"/>
                  <a:pt x="890" y="1"/>
                  <a:pt x="890" y="1"/>
                </a:cubicBezTo>
                <a:cubicBezTo>
                  <a:pt x="890" y="257"/>
                  <a:pt x="890" y="257"/>
                  <a:pt x="890" y="257"/>
                </a:cubicBezTo>
                <a:cubicBezTo>
                  <a:pt x="890" y="258"/>
                  <a:pt x="890" y="260"/>
                  <a:pt x="890" y="261"/>
                </a:cubicBezTo>
                <a:cubicBezTo>
                  <a:pt x="892" y="294"/>
                  <a:pt x="890" y="458"/>
                  <a:pt x="890" y="459"/>
                </a:cubicBezTo>
                <a:cubicBezTo>
                  <a:pt x="890" y="694"/>
                  <a:pt x="890" y="694"/>
                  <a:pt x="890" y="694"/>
                </a:cubicBezTo>
                <a:cubicBezTo>
                  <a:pt x="655" y="694"/>
                  <a:pt x="655" y="694"/>
                  <a:pt x="655" y="694"/>
                </a:cubicBezTo>
                <a:cubicBezTo>
                  <a:pt x="650" y="694"/>
                  <a:pt x="650" y="694"/>
                  <a:pt x="650" y="694"/>
                </a:cubicBezTo>
                <a:cubicBezTo>
                  <a:pt x="649" y="694"/>
                  <a:pt x="648" y="695"/>
                  <a:pt x="648" y="695"/>
                </a:cubicBezTo>
                <a:close/>
              </a:path>
            </a:pathLst>
          </a:custGeom>
          <a:solidFill>
            <a:schemeClr val="accent3"/>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p:cNvSpPr>
            <a:spLocks/>
          </p:cNvSpPr>
          <p:nvPr/>
        </p:nvSpPr>
        <p:spPr bwMode="auto">
          <a:xfrm>
            <a:off x="5303480" y="2124596"/>
            <a:ext cx="2384344" cy="2276827"/>
          </a:xfrm>
          <a:custGeom>
            <a:avLst/>
            <a:gdLst>
              <a:gd name="T0" fmla="*/ 252 w 728"/>
              <a:gd name="T1" fmla="*/ 694 h 695"/>
              <a:gd name="T2" fmla="*/ 247 w 728"/>
              <a:gd name="T3" fmla="*/ 694 h 695"/>
              <a:gd name="T4" fmla="*/ 0 w 728"/>
              <a:gd name="T5" fmla="*/ 694 h 695"/>
              <a:gd name="T6" fmla="*/ 0 w 728"/>
              <a:gd name="T7" fmla="*/ 459 h 695"/>
              <a:gd name="T8" fmla="*/ 0 w 728"/>
              <a:gd name="T9" fmla="*/ 455 h 695"/>
              <a:gd name="T10" fmla="*/ 0 w 728"/>
              <a:gd name="T11" fmla="*/ 455 h 695"/>
              <a:gd name="T12" fmla="*/ 20 w 728"/>
              <a:gd name="T13" fmla="*/ 431 h 695"/>
              <a:gd name="T14" fmla="*/ 33 w 728"/>
              <a:gd name="T15" fmla="*/ 434 h 695"/>
              <a:gd name="T16" fmla="*/ 110 w 728"/>
              <a:gd name="T17" fmla="*/ 457 h 695"/>
              <a:gd name="T18" fmla="*/ 206 w 728"/>
              <a:gd name="T19" fmla="*/ 357 h 695"/>
              <a:gd name="T20" fmla="*/ 110 w 728"/>
              <a:gd name="T21" fmla="*/ 256 h 695"/>
              <a:gd name="T22" fmla="*/ 33 w 728"/>
              <a:gd name="T23" fmla="*/ 279 h 695"/>
              <a:gd name="T24" fmla="*/ 20 w 728"/>
              <a:gd name="T25" fmla="*/ 283 h 695"/>
              <a:gd name="T26" fmla="*/ 1 w 728"/>
              <a:gd name="T27" fmla="*/ 260 h 695"/>
              <a:gd name="T28" fmla="*/ 0 w 728"/>
              <a:gd name="T29" fmla="*/ 259 h 695"/>
              <a:gd name="T30" fmla="*/ 0 w 728"/>
              <a:gd name="T31" fmla="*/ 259 h 695"/>
              <a:gd name="T32" fmla="*/ 0 w 728"/>
              <a:gd name="T33" fmla="*/ 255 h 695"/>
              <a:gd name="T34" fmla="*/ 0 w 728"/>
              <a:gd name="T35" fmla="*/ 1 h 695"/>
              <a:gd name="T36" fmla="*/ 33 w 728"/>
              <a:gd name="T37" fmla="*/ 1 h 695"/>
              <a:gd name="T38" fmla="*/ 253 w 728"/>
              <a:gd name="T39" fmla="*/ 1 h 695"/>
              <a:gd name="T40" fmla="*/ 254 w 728"/>
              <a:gd name="T41" fmla="*/ 1 h 695"/>
              <a:gd name="T42" fmla="*/ 254 w 728"/>
              <a:gd name="T43" fmla="*/ 1 h 695"/>
              <a:gd name="T44" fmla="*/ 463 w 728"/>
              <a:gd name="T45" fmla="*/ 1 h 695"/>
              <a:gd name="T46" fmla="*/ 589 w 728"/>
              <a:gd name="T47" fmla="*/ 1 h 695"/>
              <a:gd name="T48" fmla="*/ 589 w 728"/>
              <a:gd name="T49" fmla="*/ 0 h 695"/>
              <a:gd name="T50" fmla="*/ 685 w 728"/>
              <a:gd name="T51" fmla="*/ 0 h 695"/>
              <a:gd name="T52" fmla="*/ 728 w 728"/>
              <a:gd name="T53" fmla="*/ 0 h 695"/>
              <a:gd name="T54" fmla="*/ 728 w 728"/>
              <a:gd name="T55" fmla="*/ 255 h 695"/>
              <a:gd name="T56" fmla="*/ 728 w 728"/>
              <a:gd name="T57" fmla="*/ 260 h 695"/>
              <a:gd name="T58" fmla="*/ 709 w 728"/>
              <a:gd name="T59" fmla="*/ 282 h 695"/>
              <a:gd name="T60" fmla="*/ 695 w 728"/>
              <a:gd name="T61" fmla="*/ 279 h 695"/>
              <a:gd name="T62" fmla="*/ 619 w 728"/>
              <a:gd name="T63" fmla="*/ 256 h 695"/>
              <a:gd name="T64" fmla="*/ 523 w 728"/>
              <a:gd name="T65" fmla="*/ 356 h 695"/>
              <a:gd name="T66" fmla="*/ 619 w 728"/>
              <a:gd name="T67" fmla="*/ 457 h 695"/>
              <a:gd name="T68" fmla="*/ 695 w 728"/>
              <a:gd name="T69" fmla="*/ 434 h 695"/>
              <a:gd name="T70" fmla="*/ 709 w 728"/>
              <a:gd name="T71" fmla="*/ 431 h 695"/>
              <a:gd name="T72" fmla="*/ 728 w 728"/>
              <a:gd name="T73" fmla="*/ 454 h 695"/>
              <a:gd name="T74" fmla="*/ 728 w 728"/>
              <a:gd name="T75" fmla="*/ 459 h 695"/>
              <a:gd name="T76" fmla="*/ 728 w 728"/>
              <a:gd name="T77" fmla="*/ 694 h 695"/>
              <a:gd name="T78" fmla="*/ 679 w 728"/>
              <a:gd name="T79" fmla="*/ 694 h 695"/>
              <a:gd name="T80" fmla="*/ 679 w 728"/>
              <a:gd name="T81" fmla="*/ 694 h 695"/>
              <a:gd name="T82" fmla="*/ 461 w 728"/>
              <a:gd name="T83" fmla="*/ 694 h 695"/>
              <a:gd name="T84" fmla="*/ 454 w 728"/>
              <a:gd name="T85" fmla="*/ 694 h 695"/>
              <a:gd name="T86" fmla="*/ 454 w 728"/>
              <a:gd name="T87" fmla="*/ 694 h 695"/>
              <a:gd name="T88" fmla="*/ 434 w 728"/>
              <a:gd name="T89" fmla="*/ 684 h 695"/>
              <a:gd name="T90" fmla="*/ 436 w 728"/>
              <a:gd name="T91" fmla="*/ 663 h 695"/>
              <a:gd name="T92" fmla="*/ 461 w 728"/>
              <a:gd name="T93" fmla="*/ 590 h 695"/>
              <a:gd name="T94" fmla="*/ 355 w 728"/>
              <a:gd name="T95" fmla="*/ 499 h 695"/>
              <a:gd name="T96" fmla="*/ 249 w 728"/>
              <a:gd name="T97" fmla="*/ 590 h 695"/>
              <a:gd name="T98" fmla="*/ 274 w 728"/>
              <a:gd name="T99" fmla="*/ 663 h 695"/>
              <a:gd name="T100" fmla="*/ 275 w 728"/>
              <a:gd name="T101" fmla="*/ 684 h 695"/>
              <a:gd name="T102" fmla="*/ 254 w 728"/>
              <a:gd name="T103" fmla="*/ 695 h 695"/>
              <a:gd name="T104" fmla="*/ 252 w 728"/>
              <a:gd name="T105" fmla="*/ 694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8" h="695">
                <a:moveTo>
                  <a:pt x="252" y="694"/>
                </a:moveTo>
                <a:cubicBezTo>
                  <a:pt x="247" y="694"/>
                  <a:pt x="247" y="694"/>
                  <a:pt x="247" y="694"/>
                </a:cubicBezTo>
                <a:cubicBezTo>
                  <a:pt x="0" y="694"/>
                  <a:pt x="0" y="694"/>
                  <a:pt x="0" y="694"/>
                </a:cubicBezTo>
                <a:cubicBezTo>
                  <a:pt x="0" y="459"/>
                  <a:pt x="0" y="459"/>
                  <a:pt x="0" y="459"/>
                </a:cubicBezTo>
                <a:cubicBezTo>
                  <a:pt x="0" y="455"/>
                  <a:pt x="0" y="455"/>
                  <a:pt x="0" y="455"/>
                </a:cubicBezTo>
                <a:cubicBezTo>
                  <a:pt x="0" y="455"/>
                  <a:pt x="0" y="455"/>
                  <a:pt x="0" y="455"/>
                </a:cubicBezTo>
                <a:cubicBezTo>
                  <a:pt x="1" y="449"/>
                  <a:pt x="4" y="431"/>
                  <a:pt x="20" y="431"/>
                </a:cubicBezTo>
                <a:cubicBezTo>
                  <a:pt x="24" y="431"/>
                  <a:pt x="28" y="432"/>
                  <a:pt x="33" y="434"/>
                </a:cubicBezTo>
                <a:cubicBezTo>
                  <a:pt x="38" y="436"/>
                  <a:pt x="84" y="457"/>
                  <a:pt x="110" y="457"/>
                </a:cubicBezTo>
                <a:cubicBezTo>
                  <a:pt x="163" y="457"/>
                  <a:pt x="206" y="412"/>
                  <a:pt x="206" y="357"/>
                </a:cubicBezTo>
                <a:cubicBezTo>
                  <a:pt x="206" y="301"/>
                  <a:pt x="163" y="256"/>
                  <a:pt x="110" y="256"/>
                </a:cubicBezTo>
                <a:cubicBezTo>
                  <a:pt x="84" y="256"/>
                  <a:pt x="38" y="277"/>
                  <a:pt x="33" y="279"/>
                </a:cubicBezTo>
                <a:cubicBezTo>
                  <a:pt x="28" y="281"/>
                  <a:pt x="24" y="283"/>
                  <a:pt x="20" y="283"/>
                </a:cubicBezTo>
                <a:cubicBezTo>
                  <a:pt x="5" y="283"/>
                  <a:pt x="1" y="267"/>
                  <a:pt x="1" y="260"/>
                </a:cubicBezTo>
                <a:cubicBezTo>
                  <a:pt x="0" y="259"/>
                  <a:pt x="0" y="259"/>
                  <a:pt x="0" y="259"/>
                </a:cubicBezTo>
                <a:cubicBezTo>
                  <a:pt x="0" y="259"/>
                  <a:pt x="0" y="259"/>
                  <a:pt x="0" y="259"/>
                </a:cubicBezTo>
                <a:cubicBezTo>
                  <a:pt x="0" y="258"/>
                  <a:pt x="0" y="255"/>
                  <a:pt x="0" y="255"/>
                </a:cubicBezTo>
                <a:cubicBezTo>
                  <a:pt x="0" y="1"/>
                  <a:pt x="0" y="1"/>
                  <a:pt x="0" y="1"/>
                </a:cubicBezTo>
                <a:cubicBezTo>
                  <a:pt x="33" y="1"/>
                  <a:pt x="33" y="1"/>
                  <a:pt x="33" y="1"/>
                </a:cubicBezTo>
                <a:cubicBezTo>
                  <a:pt x="253" y="1"/>
                  <a:pt x="253" y="1"/>
                  <a:pt x="253" y="1"/>
                </a:cubicBezTo>
                <a:cubicBezTo>
                  <a:pt x="254" y="1"/>
                  <a:pt x="254" y="1"/>
                  <a:pt x="254" y="1"/>
                </a:cubicBezTo>
                <a:cubicBezTo>
                  <a:pt x="254" y="1"/>
                  <a:pt x="254" y="1"/>
                  <a:pt x="254" y="1"/>
                </a:cubicBezTo>
                <a:cubicBezTo>
                  <a:pt x="463" y="1"/>
                  <a:pt x="463" y="1"/>
                  <a:pt x="463" y="1"/>
                </a:cubicBezTo>
                <a:cubicBezTo>
                  <a:pt x="589" y="1"/>
                  <a:pt x="589" y="1"/>
                  <a:pt x="589" y="1"/>
                </a:cubicBezTo>
                <a:cubicBezTo>
                  <a:pt x="589" y="0"/>
                  <a:pt x="589" y="0"/>
                  <a:pt x="589" y="0"/>
                </a:cubicBezTo>
                <a:cubicBezTo>
                  <a:pt x="685" y="0"/>
                  <a:pt x="685" y="0"/>
                  <a:pt x="685" y="0"/>
                </a:cubicBezTo>
                <a:cubicBezTo>
                  <a:pt x="688" y="0"/>
                  <a:pt x="712" y="0"/>
                  <a:pt x="728" y="0"/>
                </a:cubicBezTo>
                <a:cubicBezTo>
                  <a:pt x="728" y="255"/>
                  <a:pt x="728" y="255"/>
                  <a:pt x="728" y="255"/>
                </a:cubicBezTo>
                <a:cubicBezTo>
                  <a:pt x="728" y="257"/>
                  <a:pt x="728" y="259"/>
                  <a:pt x="728" y="260"/>
                </a:cubicBezTo>
                <a:cubicBezTo>
                  <a:pt x="727" y="266"/>
                  <a:pt x="724" y="282"/>
                  <a:pt x="709" y="282"/>
                </a:cubicBezTo>
                <a:cubicBezTo>
                  <a:pt x="705" y="282"/>
                  <a:pt x="700" y="281"/>
                  <a:pt x="695" y="279"/>
                </a:cubicBezTo>
                <a:cubicBezTo>
                  <a:pt x="690" y="277"/>
                  <a:pt x="645" y="256"/>
                  <a:pt x="619" y="256"/>
                </a:cubicBezTo>
                <a:cubicBezTo>
                  <a:pt x="566" y="256"/>
                  <a:pt x="523" y="301"/>
                  <a:pt x="523" y="356"/>
                </a:cubicBezTo>
                <a:cubicBezTo>
                  <a:pt x="523" y="412"/>
                  <a:pt x="566" y="457"/>
                  <a:pt x="619" y="457"/>
                </a:cubicBezTo>
                <a:cubicBezTo>
                  <a:pt x="645" y="457"/>
                  <a:pt x="690" y="436"/>
                  <a:pt x="695" y="434"/>
                </a:cubicBezTo>
                <a:cubicBezTo>
                  <a:pt x="700" y="432"/>
                  <a:pt x="705" y="431"/>
                  <a:pt x="709" y="431"/>
                </a:cubicBezTo>
                <a:cubicBezTo>
                  <a:pt x="724" y="431"/>
                  <a:pt x="728" y="447"/>
                  <a:pt x="728" y="454"/>
                </a:cubicBezTo>
                <a:cubicBezTo>
                  <a:pt x="728" y="459"/>
                  <a:pt x="728" y="459"/>
                  <a:pt x="728" y="459"/>
                </a:cubicBezTo>
                <a:cubicBezTo>
                  <a:pt x="728" y="694"/>
                  <a:pt x="728" y="694"/>
                  <a:pt x="728" y="694"/>
                </a:cubicBezTo>
                <a:cubicBezTo>
                  <a:pt x="679" y="694"/>
                  <a:pt x="679" y="694"/>
                  <a:pt x="679" y="694"/>
                </a:cubicBezTo>
                <a:cubicBezTo>
                  <a:pt x="679" y="694"/>
                  <a:pt x="679" y="694"/>
                  <a:pt x="679" y="694"/>
                </a:cubicBezTo>
                <a:cubicBezTo>
                  <a:pt x="461" y="694"/>
                  <a:pt x="461" y="694"/>
                  <a:pt x="461" y="694"/>
                </a:cubicBezTo>
                <a:cubicBezTo>
                  <a:pt x="458" y="694"/>
                  <a:pt x="455" y="694"/>
                  <a:pt x="454" y="694"/>
                </a:cubicBezTo>
                <a:cubicBezTo>
                  <a:pt x="454" y="694"/>
                  <a:pt x="454" y="694"/>
                  <a:pt x="454" y="694"/>
                </a:cubicBezTo>
                <a:cubicBezTo>
                  <a:pt x="445" y="693"/>
                  <a:pt x="438" y="689"/>
                  <a:pt x="434" y="684"/>
                </a:cubicBezTo>
                <a:cubicBezTo>
                  <a:pt x="431" y="677"/>
                  <a:pt x="433" y="669"/>
                  <a:pt x="436" y="663"/>
                </a:cubicBezTo>
                <a:cubicBezTo>
                  <a:pt x="439" y="659"/>
                  <a:pt x="461" y="615"/>
                  <a:pt x="461" y="590"/>
                </a:cubicBezTo>
                <a:cubicBezTo>
                  <a:pt x="461" y="540"/>
                  <a:pt x="413" y="499"/>
                  <a:pt x="355" y="499"/>
                </a:cubicBezTo>
                <a:cubicBezTo>
                  <a:pt x="296" y="499"/>
                  <a:pt x="249" y="540"/>
                  <a:pt x="249" y="590"/>
                </a:cubicBezTo>
                <a:cubicBezTo>
                  <a:pt x="249" y="615"/>
                  <a:pt x="271" y="659"/>
                  <a:pt x="274" y="663"/>
                </a:cubicBezTo>
                <a:cubicBezTo>
                  <a:pt x="278" y="671"/>
                  <a:pt x="278" y="679"/>
                  <a:pt x="275" y="684"/>
                </a:cubicBezTo>
                <a:cubicBezTo>
                  <a:pt x="272" y="690"/>
                  <a:pt x="264" y="693"/>
                  <a:pt x="254" y="695"/>
                </a:cubicBezTo>
                <a:cubicBezTo>
                  <a:pt x="253" y="694"/>
                  <a:pt x="252" y="694"/>
                  <a:pt x="252" y="694"/>
                </a:cubicBezTo>
              </a:path>
            </a:pathLst>
          </a:custGeom>
          <a:solidFill>
            <a:schemeClr val="accent2"/>
          </a:solidFill>
          <a:ln>
            <a:noFill/>
          </a:ln>
        </p:spPr>
        <p:txBody>
          <a:bodyPr vert="horz" wrap="square" lIns="36159" tIns="18080" rIns="36159" bIns="18080" numCol="1" anchor="t" anchorCtr="0" compatLnSpc="1">
            <a:prstTxWarp prst="textNoShape">
              <a:avLst/>
            </a:prstTxWarp>
          </a:bodyPr>
          <a:lstStyle/>
          <a:p>
            <a:pPr>
              <a:lnSpc>
                <a:spcPct val="120000"/>
              </a:lnSpc>
            </a:pPr>
            <a:endParaRPr lang="en-US" sz="554" b="1">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3066168"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01 </a:t>
            </a:r>
          </a:p>
        </p:txBody>
      </p:sp>
      <p:sp>
        <p:nvSpPr>
          <p:cNvPr id="28" name="Rectangle 27"/>
          <p:cNvSpPr/>
          <p:nvPr/>
        </p:nvSpPr>
        <p:spPr>
          <a:xfrm>
            <a:off x="6110096"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02 </a:t>
            </a:r>
          </a:p>
        </p:txBody>
      </p:sp>
      <p:sp>
        <p:nvSpPr>
          <p:cNvPr id="29" name="Rectangle 28"/>
          <p:cNvSpPr/>
          <p:nvPr/>
        </p:nvSpPr>
        <p:spPr>
          <a:xfrm>
            <a:off x="9093145" y="2824237"/>
            <a:ext cx="825867" cy="646331"/>
          </a:xfrm>
          <a:prstGeom prst="rect">
            <a:avLst/>
          </a:prstGeom>
        </p:spPr>
        <p:txBody>
          <a:bodyPr wrap="none">
            <a:spAutoFit/>
          </a:bodyPr>
          <a:lstStyle/>
          <a:p>
            <a:pPr algn="ctr"/>
            <a:r>
              <a:rPr lang="en-US" sz="3600" dirty="0">
                <a:solidFill>
                  <a:schemeClr val="bg1"/>
                </a:solidFill>
                <a:latin typeface="Arial" panose="020B0604020202020204" pitchFamily="34" charset="0"/>
                <a:ea typeface="微软雅黑" panose="020B0503020204020204" pitchFamily="34" charset="-122"/>
                <a:cs typeface="Lato Regular"/>
                <a:sym typeface="Arial" panose="020B0604020202020204" pitchFamily="34" charset="0"/>
              </a:rPr>
              <a:t>03 </a:t>
            </a:r>
          </a:p>
        </p:txBody>
      </p:sp>
      <p:sp>
        <p:nvSpPr>
          <p:cNvPr id="30" name="TextBox 29"/>
          <p:cNvSpPr txBox="1"/>
          <p:nvPr/>
        </p:nvSpPr>
        <p:spPr>
          <a:xfrm>
            <a:off x="5153039"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31" name="TextBox 30"/>
          <p:cNvSpPr txBox="1"/>
          <p:nvPr/>
        </p:nvSpPr>
        <p:spPr>
          <a:xfrm>
            <a:off x="5153039" y="5007478"/>
            <a:ext cx="2698461" cy="738664"/>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32" name="TextBox 31"/>
          <p:cNvSpPr txBox="1"/>
          <p:nvPr/>
        </p:nvSpPr>
        <p:spPr>
          <a:xfrm>
            <a:off x="8151304" y="4696910"/>
            <a:ext cx="1415141" cy="236219"/>
          </a:xfrm>
          <a:prstGeom prst="rect">
            <a:avLst/>
          </a:prstGeom>
          <a:noFill/>
        </p:spPr>
        <p:txBody>
          <a:bodyPr wrap="square" lIns="0" tIns="0" rIns="0" bIns="0" rtlCol="0">
            <a:spAutoFit/>
          </a:bodyPr>
          <a:lstStyle/>
          <a:p>
            <a:pPr lvl="0">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Lato Black"/>
              <a:sym typeface="Arial" panose="020B0604020202020204" pitchFamily="34" charset="0"/>
            </a:endParaRPr>
          </a:p>
        </p:txBody>
      </p:sp>
      <p:sp>
        <p:nvSpPr>
          <p:cNvPr id="33" name="TextBox 32"/>
          <p:cNvSpPr txBox="1"/>
          <p:nvPr/>
        </p:nvSpPr>
        <p:spPr>
          <a:xfrm>
            <a:off x="8151304" y="5007478"/>
            <a:ext cx="2698461" cy="738664"/>
          </a:xfrm>
          <a:prstGeom prst="rect">
            <a:avLst/>
          </a:prstGeom>
          <a:noFill/>
        </p:spPr>
        <p:txBody>
          <a:bodyPr wrap="square" lIns="0" tIns="0" rIns="0" bIns="0" rtlCol="0">
            <a:spAutoFit/>
          </a:bodyPr>
          <a:lstStyle/>
          <a:p>
            <a:pPr lvl="0">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Lato Regular"/>
              <a:sym typeface="Arial" panose="020B0604020202020204" pitchFamily="34" charset="0"/>
            </a:endParaRPr>
          </a:p>
        </p:txBody>
      </p:sp>
      <p:sp>
        <p:nvSpPr>
          <p:cNvPr id="14"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3485247191"/>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right)">
                                      <p:cBhvr>
                                        <p:cTn id="7" dur="500"/>
                                        <p:tgtEl>
                                          <p:spTgt spid="9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1"/>
                                        </p:tgtEl>
                                        <p:attrNameLst>
                                          <p:attrName>style.visibility</p:attrName>
                                        </p:attrNameLst>
                                      </p:cBhvr>
                                      <p:to>
                                        <p:strVal val="visible"/>
                                      </p:to>
                                    </p:set>
                                    <p:animEffect transition="in" filter="wipe(right)">
                                      <p:cBhvr>
                                        <p:cTn id="10" dur="500"/>
                                        <p:tgtEl>
                                          <p:spTgt spid="101"/>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right)">
                                      <p:cBhvr>
                                        <p:cTn id="22" dur="500"/>
                                        <p:tgtEl>
                                          <p:spTgt spid="3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1" grpId="0"/>
      <p:bldP spid="23" grpId="0" animBg="1"/>
      <p:bldP spid="24" grpId="0" animBg="1"/>
      <p:bldP spid="25" grpId="0" animBg="1"/>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0" y="4624437"/>
            <a:ext cx="12858750" cy="2608213"/>
          </a:xfrm>
          <a:custGeom>
            <a:avLst/>
            <a:gdLst>
              <a:gd name="T0" fmla="*/ 0 w 5734"/>
              <a:gd name="T1" fmla="*/ 0 h 886"/>
              <a:gd name="T2" fmla="*/ 123 w 5734"/>
              <a:gd name="T3" fmla="*/ 88 h 886"/>
              <a:gd name="T4" fmla="*/ 249 w 5734"/>
              <a:gd name="T5" fmla="*/ 165 h 886"/>
              <a:gd name="T6" fmla="*/ 377 w 5734"/>
              <a:gd name="T7" fmla="*/ 233 h 886"/>
              <a:gd name="T8" fmla="*/ 510 w 5734"/>
              <a:gd name="T9" fmla="*/ 293 h 886"/>
              <a:gd name="T10" fmla="*/ 646 w 5734"/>
              <a:gd name="T11" fmla="*/ 343 h 886"/>
              <a:gd name="T12" fmla="*/ 785 w 5734"/>
              <a:gd name="T13" fmla="*/ 387 h 886"/>
              <a:gd name="T14" fmla="*/ 926 w 5734"/>
              <a:gd name="T15" fmla="*/ 422 h 886"/>
              <a:gd name="T16" fmla="*/ 1072 w 5734"/>
              <a:gd name="T17" fmla="*/ 452 h 886"/>
              <a:gd name="T18" fmla="*/ 1219 w 5734"/>
              <a:gd name="T19" fmla="*/ 473 h 886"/>
              <a:gd name="T20" fmla="*/ 1368 w 5734"/>
              <a:gd name="T21" fmla="*/ 490 h 886"/>
              <a:gd name="T22" fmla="*/ 1520 w 5734"/>
              <a:gd name="T23" fmla="*/ 501 h 886"/>
              <a:gd name="T24" fmla="*/ 1674 w 5734"/>
              <a:gd name="T25" fmla="*/ 506 h 886"/>
              <a:gd name="T26" fmla="*/ 1830 w 5734"/>
              <a:gd name="T27" fmla="*/ 506 h 886"/>
              <a:gd name="T28" fmla="*/ 1987 w 5734"/>
              <a:gd name="T29" fmla="*/ 503 h 886"/>
              <a:gd name="T30" fmla="*/ 2147 w 5734"/>
              <a:gd name="T31" fmla="*/ 494 h 886"/>
              <a:gd name="T32" fmla="*/ 2306 w 5734"/>
              <a:gd name="T33" fmla="*/ 483 h 886"/>
              <a:gd name="T34" fmla="*/ 2469 w 5734"/>
              <a:gd name="T35" fmla="*/ 469 h 886"/>
              <a:gd name="T36" fmla="*/ 2632 w 5734"/>
              <a:gd name="T37" fmla="*/ 454 h 886"/>
              <a:gd name="T38" fmla="*/ 2796 w 5734"/>
              <a:gd name="T39" fmla="*/ 434 h 886"/>
              <a:gd name="T40" fmla="*/ 2961 w 5734"/>
              <a:gd name="T41" fmla="*/ 415 h 886"/>
              <a:gd name="T42" fmla="*/ 3125 w 5734"/>
              <a:gd name="T43" fmla="*/ 394 h 886"/>
              <a:gd name="T44" fmla="*/ 3292 w 5734"/>
              <a:gd name="T45" fmla="*/ 371 h 886"/>
              <a:gd name="T46" fmla="*/ 3458 w 5734"/>
              <a:gd name="T47" fmla="*/ 350 h 886"/>
              <a:gd name="T48" fmla="*/ 3624 w 5734"/>
              <a:gd name="T49" fmla="*/ 328 h 886"/>
              <a:gd name="T50" fmla="*/ 3793 w 5734"/>
              <a:gd name="T51" fmla="*/ 307 h 886"/>
              <a:gd name="T52" fmla="*/ 3959 w 5734"/>
              <a:gd name="T53" fmla="*/ 287 h 886"/>
              <a:gd name="T54" fmla="*/ 4125 w 5734"/>
              <a:gd name="T55" fmla="*/ 268 h 886"/>
              <a:gd name="T56" fmla="*/ 4290 w 5734"/>
              <a:gd name="T57" fmla="*/ 252 h 886"/>
              <a:gd name="T58" fmla="*/ 4454 w 5734"/>
              <a:gd name="T59" fmla="*/ 238 h 886"/>
              <a:gd name="T60" fmla="*/ 4619 w 5734"/>
              <a:gd name="T61" fmla="*/ 228 h 886"/>
              <a:gd name="T62" fmla="*/ 4784 w 5734"/>
              <a:gd name="T63" fmla="*/ 221 h 886"/>
              <a:gd name="T64" fmla="*/ 4945 w 5734"/>
              <a:gd name="T65" fmla="*/ 217 h 886"/>
              <a:gd name="T66" fmla="*/ 5106 w 5734"/>
              <a:gd name="T67" fmla="*/ 217 h 886"/>
              <a:gd name="T68" fmla="*/ 5265 w 5734"/>
              <a:gd name="T69" fmla="*/ 223 h 886"/>
              <a:gd name="T70" fmla="*/ 5424 w 5734"/>
              <a:gd name="T71" fmla="*/ 233 h 886"/>
              <a:gd name="T72" fmla="*/ 5580 w 5734"/>
              <a:gd name="T73" fmla="*/ 249 h 886"/>
              <a:gd name="T74" fmla="*/ 5734 w 5734"/>
              <a:gd name="T75" fmla="*/ 272 h 886"/>
              <a:gd name="T76" fmla="*/ 5734 w 5734"/>
              <a:gd name="T77" fmla="*/ 886 h 886"/>
              <a:gd name="T78" fmla="*/ 0 w 5734"/>
              <a:gd name="T79" fmla="*/ 886 h 886"/>
              <a:gd name="T80" fmla="*/ 0 w 5734"/>
              <a:gd name="T81" fmla="*/ 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34" h="886">
                <a:moveTo>
                  <a:pt x="0" y="0"/>
                </a:moveTo>
                <a:lnTo>
                  <a:pt x="123" y="88"/>
                </a:lnTo>
                <a:lnTo>
                  <a:pt x="249" y="165"/>
                </a:lnTo>
                <a:lnTo>
                  <a:pt x="377" y="233"/>
                </a:lnTo>
                <a:lnTo>
                  <a:pt x="510" y="293"/>
                </a:lnTo>
                <a:lnTo>
                  <a:pt x="646" y="343"/>
                </a:lnTo>
                <a:lnTo>
                  <a:pt x="785" y="387"/>
                </a:lnTo>
                <a:lnTo>
                  <a:pt x="926" y="422"/>
                </a:lnTo>
                <a:lnTo>
                  <a:pt x="1072" y="452"/>
                </a:lnTo>
                <a:lnTo>
                  <a:pt x="1219" y="473"/>
                </a:lnTo>
                <a:lnTo>
                  <a:pt x="1368" y="490"/>
                </a:lnTo>
                <a:lnTo>
                  <a:pt x="1520" y="501"/>
                </a:lnTo>
                <a:lnTo>
                  <a:pt x="1674" y="506"/>
                </a:lnTo>
                <a:lnTo>
                  <a:pt x="1830" y="506"/>
                </a:lnTo>
                <a:lnTo>
                  <a:pt x="1987" y="503"/>
                </a:lnTo>
                <a:lnTo>
                  <a:pt x="2147" y="494"/>
                </a:lnTo>
                <a:lnTo>
                  <a:pt x="2306" y="483"/>
                </a:lnTo>
                <a:lnTo>
                  <a:pt x="2469" y="469"/>
                </a:lnTo>
                <a:lnTo>
                  <a:pt x="2632" y="454"/>
                </a:lnTo>
                <a:lnTo>
                  <a:pt x="2796" y="434"/>
                </a:lnTo>
                <a:lnTo>
                  <a:pt x="2961" y="415"/>
                </a:lnTo>
                <a:lnTo>
                  <a:pt x="3125" y="394"/>
                </a:lnTo>
                <a:lnTo>
                  <a:pt x="3292" y="371"/>
                </a:lnTo>
                <a:lnTo>
                  <a:pt x="3458" y="350"/>
                </a:lnTo>
                <a:lnTo>
                  <a:pt x="3624" y="328"/>
                </a:lnTo>
                <a:lnTo>
                  <a:pt x="3793" y="307"/>
                </a:lnTo>
                <a:lnTo>
                  <a:pt x="3959" y="287"/>
                </a:lnTo>
                <a:lnTo>
                  <a:pt x="4125" y="268"/>
                </a:lnTo>
                <a:lnTo>
                  <a:pt x="4290" y="252"/>
                </a:lnTo>
                <a:lnTo>
                  <a:pt x="4454" y="238"/>
                </a:lnTo>
                <a:lnTo>
                  <a:pt x="4619" y="228"/>
                </a:lnTo>
                <a:lnTo>
                  <a:pt x="4784" y="221"/>
                </a:lnTo>
                <a:lnTo>
                  <a:pt x="4945" y="217"/>
                </a:lnTo>
                <a:lnTo>
                  <a:pt x="5106" y="217"/>
                </a:lnTo>
                <a:lnTo>
                  <a:pt x="5265" y="223"/>
                </a:lnTo>
                <a:lnTo>
                  <a:pt x="5424" y="233"/>
                </a:lnTo>
                <a:lnTo>
                  <a:pt x="5580" y="249"/>
                </a:lnTo>
                <a:lnTo>
                  <a:pt x="5734" y="272"/>
                </a:lnTo>
                <a:lnTo>
                  <a:pt x="5734" y="886"/>
                </a:lnTo>
                <a:lnTo>
                  <a:pt x="0" y="886"/>
                </a:lnTo>
                <a:lnTo>
                  <a:pt x="0"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7" name="Freeform 7"/>
          <p:cNvSpPr>
            <a:spLocks/>
          </p:cNvSpPr>
          <p:nvPr/>
        </p:nvSpPr>
        <p:spPr bwMode="auto">
          <a:xfrm>
            <a:off x="1" y="5272509"/>
            <a:ext cx="12858750" cy="1960141"/>
          </a:xfrm>
          <a:custGeom>
            <a:avLst/>
            <a:gdLst>
              <a:gd name="T0" fmla="*/ 5044 w 5734"/>
              <a:gd name="T1" fmla="*/ 0 h 658"/>
              <a:gd name="T2" fmla="*/ 5272 w 5734"/>
              <a:gd name="T3" fmla="*/ 7 h 658"/>
              <a:gd name="T4" fmla="*/ 5503 w 5734"/>
              <a:gd name="T5" fmla="*/ 21 h 658"/>
              <a:gd name="T6" fmla="*/ 5734 w 5734"/>
              <a:gd name="T7" fmla="*/ 44 h 658"/>
              <a:gd name="T8" fmla="*/ 5734 w 5734"/>
              <a:gd name="T9" fmla="*/ 658 h 658"/>
              <a:gd name="T10" fmla="*/ 0 w 5734"/>
              <a:gd name="T11" fmla="*/ 658 h 658"/>
              <a:gd name="T12" fmla="*/ 0 w 5734"/>
              <a:gd name="T13" fmla="*/ 355 h 658"/>
              <a:gd name="T14" fmla="*/ 179 w 5734"/>
              <a:gd name="T15" fmla="*/ 399 h 658"/>
              <a:gd name="T16" fmla="*/ 359 w 5734"/>
              <a:gd name="T17" fmla="*/ 430 h 658"/>
              <a:gd name="T18" fmla="*/ 541 w 5734"/>
              <a:gd name="T19" fmla="*/ 453 h 658"/>
              <a:gd name="T20" fmla="*/ 725 w 5734"/>
              <a:gd name="T21" fmla="*/ 467 h 658"/>
              <a:gd name="T22" fmla="*/ 911 w 5734"/>
              <a:gd name="T23" fmla="*/ 472 h 658"/>
              <a:gd name="T24" fmla="*/ 1100 w 5734"/>
              <a:gd name="T25" fmla="*/ 471 h 658"/>
              <a:gd name="T26" fmla="*/ 1289 w 5734"/>
              <a:gd name="T27" fmla="*/ 462 h 658"/>
              <a:gd name="T28" fmla="*/ 1481 w 5734"/>
              <a:gd name="T29" fmla="*/ 446 h 658"/>
              <a:gd name="T30" fmla="*/ 1674 w 5734"/>
              <a:gd name="T31" fmla="*/ 427 h 658"/>
              <a:gd name="T32" fmla="*/ 1870 w 5734"/>
              <a:gd name="T33" fmla="*/ 402 h 658"/>
              <a:gd name="T34" fmla="*/ 2068 w 5734"/>
              <a:gd name="T35" fmla="*/ 373 h 658"/>
              <a:gd name="T36" fmla="*/ 2268 w 5734"/>
              <a:gd name="T37" fmla="*/ 341 h 658"/>
              <a:gd name="T38" fmla="*/ 2469 w 5734"/>
              <a:gd name="T39" fmla="*/ 308 h 658"/>
              <a:gd name="T40" fmla="*/ 2672 w 5734"/>
              <a:gd name="T41" fmla="*/ 271 h 658"/>
              <a:gd name="T42" fmla="*/ 2879 w 5734"/>
              <a:gd name="T43" fmla="*/ 236 h 658"/>
              <a:gd name="T44" fmla="*/ 3085 w 5734"/>
              <a:gd name="T45" fmla="*/ 199 h 658"/>
              <a:gd name="T46" fmla="*/ 3295 w 5734"/>
              <a:gd name="T47" fmla="*/ 164 h 658"/>
              <a:gd name="T48" fmla="*/ 3507 w 5734"/>
              <a:gd name="T49" fmla="*/ 131 h 658"/>
              <a:gd name="T50" fmla="*/ 3721 w 5734"/>
              <a:gd name="T51" fmla="*/ 100 h 658"/>
              <a:gd name="T52" fmla="*/ 3936 w 5734"/>
              <a:gd name="T53" fmla="*/ 70 h 658"/>
              <a:gd name="T54" fmla="*/ 4153 w 5734"/>
              <a:gd name="T55" fmla="*/ 45 h 658"/>
              <a:gd name="T56" fmla="*/ 4374 w 5734"/>
              <a:gd name="T57" fmla="*/ 26 h 658"/>
              <a:gd name="T58" fmla="*/ 4594 w 5734"/>
              <a:gd name="T59" fmla="*/ 10 h 658"/>
              <a:gd name="T60" fmla="*/ 4819 w 5734"/>
              <a:gd name="T61" fmla="*/ 2 h 658"/>
              <a:gd name="T62" fmla="*/ 5044 w 5734"/>
              <a:gd name="T6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34" h="658">
                <a:moveTo>
                  <a:pt x="5044" y="0"/>
                </a:moveTo>
                <a:lnTo>
                  <a:pt x="5272" y="7"/>
                </a:lnTo>
                <a:lnTo>
                  <a:pt x="5503" y="21"/>
                </a:lnTo>
                <a:lnTo>
                  <a:pt x="5734" y="44"/>
                </a:lnTo>
                <a:lnTo>
                  <a:pt x="5734" y="658"/>
                </a:lnTo>
                <a:lnTo>
                  <a:pt x="0" y="658"/>
                </a:lnTo>
                <a:lnTo>
                  <a:pt x="0" y="355"/>
                </a:lnTo>
                <a:lnTo>
                  <a:pt x="179" y="399"/>
                </a:lnTo>
                <a:lnTo>
                  <a:pt x="359" y="430"/>
                </a:lnTo>
                <a:lnTo>
                  <a:pt x="541" y="453"/>
                </a:lnTo>
                <a:lnTo>
                  <a:pt x="725" y="467"/>
                </a:lnTo>
                <a:lnTo>
                  <a:pt x="911" y="472"/>
                </a:lnTo>
                <a:lnTo>
                  <a:pt x="1100" y="471"/>
                </a:lnTo>
                <a:lnTo>
                  <a:pt x="1289" y="462"/>
                </a:lnTo>
                <a:lnTo>
                  <a:pt x="1481" y="446"/>
                </a:lnTo>
                <a:lnTo>
                  <a:pt x="1674" y="427"/>
                </a:lnTo>
                <a:lnTo>
                  <a:pt x="1870" y="402"/>
                </a:lnTo>
                <a:lnTo>
                  <a:pt x="2068" y="373"/>
                </a:lnTo>
                <a:lnTo>
                  <a:pt x="2268" y="341"/>
                </a:lnTo>
                <a:lnTo>
                  <a:pt x="2469" y="308"/>
                </a:lnTo>
                <a:lnTo>
                  <a:pt x="2672" y="271"/>
                </a:lnTo>
                <a:lnTo>
                  <a:pt x="2879" y="236"/>
                </a:lnTo>
                <a:lnTo>
                  <a:pt x="3085" y="199"/>
                </a:lnTo>
                <a:lnTo>
                  <a:pt x="3295" y="164"/>
                </a:lnTo>
                <a:lnTo>
                  <a:pt x="3507" y="131"/>
                </a:lnTo>
                <a:lnTo>
                  <a:pt x="3721" y="100"/>
                </a:lnTo>
                <a:lnTo>
                  <a:pt x="3936" y="70"/>
                </a:lnTo>
                <a:lnTo>
                  <a:pt x="4153" y="45"/>
                </a:lnTo>
                <a:lnTo>
                  <a:pt x="4374" y="26"/>
                </a:lnTo>
                <a:lnTo>
                  <a:pt x="4594" y="10"/>
                </a:lnTo>
                <a:lnTo>
                  <a:pt x="4819" y="2"/>
                </a:lnTo>
                <a:lnTo>
                  <a:pt x="5044"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4" name="矩形 259"/>
          <p:cNvSpPr>
            <a:spLocks noChangeArrowheads="1"/>
          </p:cNvSpPr>
          <p:nvPr/>
        </p:nvSpPr>
        <p:spPr bwMode="auto">
          <a:xfrm>
            <a:off x="2234293" y="2557700"/>
            <a:ext cx="8390164" cy="13542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b="1" cap="all" dirty="0">
                <a:solidFill>
                  <a:schemeClr val="bg1">
                    <a:lumMod val="65000"/>
                  </a:schemeClr>
                </a:solidFill>
                <a:cs typeface="Arial" panose="020B0604020202020204" pitchFamily="34" charset="0"/>
              </a:rPr>
              <a:t>Thank you</a:t>
            </a:r>
            <a:endParaRPr lang="zh-CN" altLang="en-US" sz="8800" b="1" cap="all" dirty="0">
              <a:solidFill>
                <a:schemeClr val="bg1">
                  <a:lumMod val="65000"/>
                </a:schemeClr>
              </a:solidFill>
              <a:cs typeface="Arial" panose="020B0604020202020204" pitchFamily="34" charset="0"/>
            </a:endParaRPr>
          </a:p>
        </p:txBody>
      </p:sp>
      <p:sp>
        <p:nvSpPr>
          <p:cNvPr id="8" name="矩形 259"/>
          <p:cNvSpPr>
            <a:spLocks noChangeArrowheads="1"/>
          </p:cNvSpPr>
          <p:nvPr/>
        </p:nvSpPr>
        <p:spPr bwMode="auto">
          <a:xfrm>
            <a:off x="4817836" y="4012197"/>
            <a:ext cx="322307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400" dirty="0">
                <a:solidFill>
                  <a:schemeClr val="bg1">
                    <a:lumMod val="65000"/>
                  </a:schemeClr>
                </a:solidFill>
                <a:cs typeface="Arial" panose="020B0604020202020204" pitchFamily="34" charset="0"/>
              </a:rPr>
              <a:t>感谢聆听，批评指导</a:t>
            </a:r>
          </a:p>
        </p:txBody>
      </p:sp>
    </p:spTree>
    <p:extLst>
      <p:ext uri="{BB962C8B-B14F-4D97-AF65-F5344CB8AC3E}">
        <p14:creationId xmlns="" xmlns:p14="http://schemas.microsoft.com/office/powerpoint/2010/main" val="15841482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13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4"/>
                                        </p:tgtEl>
                                      </p:cBhvr>
                                    </p:animEffect>
                                    <p:animScale>
                                      <p:cBhvr>
                                        <p:cTn id="22" dur="250" autoRev="1" fill="hold"/>
                                        <p:tgtEl>
                                          <p:spTgt spid="4"/>
                                        </p:tgtEl>
                                      </p:cBhvr>
                                      <p:by x="105000" y="105000"/>
                                    </p:animScale>
                                  </p:childTnLst>
                                </p:cTn>
                              </p:par>
                            </p:childTnLst>
                          </p:cTn>
                        </p:par>
                        <p:par>
                          <p:cTn id="23" fill="hold">
                            <p:stCondLst>
                              <p:cond delay="18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anim calcmode="lin" valueType="num">
                                      <p:cBhvr>
                                        <p:cTn id="2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8"/>
                                        </p:tgtEl>
                                      </p:cBhvr>
                                    </p:animEffect>
                                  </p:childTnLst>
                                </p:cTn>
                              </p:par>
                            </p:childTnLst>
                          </p:cTn>
                        </p:par>
                        <p:par>
                          <p:cTn id="31" fill="hold">
                            <p:stCondLst>
                              <p:cond delay="2750"/>
                            </p:stCondLst>
                            <p:childTnLst>
                              <p:par>
                                <p:cTn id="32" presetID="26" presetClass="emph" presetSubtype="0" fill="hold" grpId="1" nodeType="afterEffect">
                                  <p:stCondLst>
                                    <p:cond delay="0"/>
                                  </p:stCondLst>
                                  <p:iterate type="lt">
                                    <p:tmPct val="0"/>
                                  </p:iterate>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p:bldP spid="4" grpId="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572801"/>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3402029"/>
            <a:ext cx="646011" cy="34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a:spLocks/>
          </p:cNvSpPr>
          <p:nvPr/>
        </p:nvSpPr>
        <p:spPr bwMode="auto">
          <a:xfrm>
            <a:off x="6225119" y="2408473"/>
            <a:ext cx="6633631" cy="1768447"/>
          </a:xfrm>
          <a:custGeom>
            <a:avLst/>
            <a:gdLst>
              <a:gd name="connsiteX0" fmla="*/ 5835374 w 6633631"/>
              <a:gd name="connsiteY0" fmla="*/ 0 h 1768447"/>
              <a:gd name="connsiteX1" fmla="*/ 6099146 w 6633631"/>
              <a:gd name="connsiteY1" fmla="*/ 12824 h 1768447"/>
              <a:gd name="connsiteX2" fmla="*/ 6366389 w 6633631"/>
              <a:gd name="connsiteY2" fmla="*/ 38472 h 1768447"/>
              <a:gd name="connsiteX3" fmla="*/ 6633631 w 6633631"/>
              <a:gd name="connsiteY3" fmla="*/ 80607 h 1768447"/>
              <a:gd name="connsiteX4" fmla="*/ 6633631 w 6633631"/>
              <a:gd name="connsiteY4" fmla="*/ 957939 h 1768447"/>
              <a:gd name="connsiteX5" fmla="*/ 6633631 w 6633631"/>
              <a:gd name="connsiteY5" fmla="*/ 1205442 h 1768447"/>
              <a:gd name="connsiteX6" fmla="*/ 6633631 w 6633631"/>
              <a:gd name="connsiteY6" fmla="*/ 1768447 h 1768447"/>
              <a:gd name="connsiteX7" fmla="*/ 0 w 6633631"/>
              <a:gd name="connsiteY7" fmla="*/ 1768447 h 1768447"/>
              <a:gd name="connsiteX8" fmla="*/ 0 w 6633631"/>
              <a:gd name="connsiteY8" fmla="*/ 1205442 h 1768447"/>
              <a:gd name="connsiteX9" fmla="*/ 0 w 6633631"/>
              <a:gd name="connsiteY9" fmla="*/ 957939 h 1768447"/>
              <a:gd name="connsiteX10" fmla="*/ 0 w 6633631"/>
              <a:gd name="connsiteY10" fmla="*/ 650353 h 1768447"/>
              <a:gd name="connsiteX11" fmla="*/ 207084 w 6633631"/>
              <a:gd name="connsiteY11" fmla="*/ 730960 h 1768447"/>
              <a:gd name="connsiteX12" fmla="*/ 415325 w 6633631"/>
              <a:gd name="connsiteY12" fmla="*/ 787751 h 1768447"/>
              <a:gd name="connsiteX13" fmla="*/ 625880 w 6633631"/>
              <a:gd name="connsiteY13" fmla="*/ 829887 h 1768447"/>
              <a:gd name="connsiteX14" fmla="*/ 838748 w 6633631"/>
              <a:gd name="connsiteY14" fmla="*/ 855534 h 1768447"/>
              <a:gd name="connsiteX15" fmla="*/ 1053931 w 6633631"/>
              <a:gd name="connsiteY15" fmla="*/ 864694 h 1768447"/>
              <a:gd name="connsiteX16" fmla="*/ 1272584 w 6633631"/>
              <a:gd name="connsiteY16" fmla="*/ 862862 h 1768447"/>
              <a:gd name="connsiteX17" fmla="*/ 1491237 w 6633631"/>
              <a:gd name="connsiteY17" fmla="*/ 846374 h 1768447"/>
              <a:gd name="connsiteX18" fmla="*/ 1713360 w 6633631"/>
              <a:gd name="connsiteY18" fmla="*/ 817063 h 1768447"/>
              <a:gd name="connsiteX19" fmla="*/ 1936641 w 6633631"/>
              <a:gd name="connsiteY19" fmla="*/ 782255 h 1768447"/>
              <a:gd name="connsiteX20" fmla="*/ 2163392 w 6633631"/>
              <a:gd name="connsiteY20" fmla="*/ 736456 h 1768447"/>
              <a:gd name="connsiteX21" fmla="*/ 2392457 w 6633631"/>
              <a:gd name="connsiteY21" fmla="*/ 683328 h 1768447"/>
              <a:gd name="connsiteX22" fmla="*/ 2623836 w 6633631"/>
              <a:gd name="connsiteY22" fmla="*/ 624705 h 1768447"/>
              <a:gd name="connsiteX23" fmla="*/ 2856372 w 6633631"/>
              <a:gd name="connsiteY23" fmla="*/ 564250 h 1768447"/>
              <a:gd name="connsiteX24" fmla="*/ 3091221 w 6633631"/>
              <a:gd name="connsiteY24" fmla="*/ 496466 h 1768447"/>
              <a:gd name="connsiteX25" fmla="*/ 3330698 w 6633631"/>
              <a:gd name="connsiteY25" fmla="*/ 432347 h 1768447"/>
              <a:gd name="connsiteX26" fmla="*/ 3569019 w 6633631"/>
              <a:gd name="connsiteY26" fmla="*/ 364564 h 1768447"/>
              <a:gd name="connsiteX27" fmla="*/ 3811966 w 6633631"/>
              <a:gd name="connsiteY27" fmla="*/ 300445 h 1768447"/>
              <a:gd name="connsiteX28" fmla="*/ 4057228 w 6633631"/>
              <a:gd name="connsiteY28" fmla="*/ 239989 h 1768447"/>
              <a:gd name="connsiteX29" fmla="*/ 4304803 w 6633631"/>
              <a:gd name="connsiteY29" fmla="*/ 183198 h 1768447"/>
              <a:gd name="connsiteX30" fmla="*/ 4553535 w 6633631"/>
              <a:gd name="connsiteY30" fmla="*/ 128239 h 1768447"/>
              <a:gd name="connsiteX31" fmla="*/ 4804581 w 6633631"/>
              <a:gd name="connsiteY31" fmla="*/ 82439 h 1768447"/>
              <a:gd name="connsiteX32" fmla="*/ 5060255 w 6633631"/>
              <a:gd name="connsiteY32" fmla="*/ 47632 h 1768447"/>
              <a:gd name="connsiteX33" fmla="*/ 5314771 w 6633631"/>
              <a:gd name="connsiteY33" fmla="*/ 18320 h 1768447"/>
              <a:gd name="connsiteX34" fmla="*/ 5575073 w 6633631"/>
              <a:gd name="connsiteY34" fmla="*/ 3664 h 176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633631" h="1768447">
                <a:moveTo>
                  <a:pt x="5835374" y="0"/>
                </a:moveTo>
                <a:lnTo>
                  <a:pt x="6099146" y="12824"/>
                </a:lnTo>
                <a:lnTo>
                  <a:pt x="6366389" y="38472"/>
                </a:lnTo>
                <a:lnTo>
                  <a:pt x="6633631" y="80607"/>
                </a:lnTo>
                <a:lnTo>
                  <a:pt x="6633631" y="957939"/>
                </a:lnTo>
                <a:lnTo>
                  <a:pt x="6633631" y="1205442"/>
                </a:lnTo>
                <a:lnTo>
                  <a:pt x="6633631" y="1768447"/>
                </a:lnTo>
                <a:lnTo>
                  <a:pt x="0" y="1768447"/>
                </a:lnTo>
                <a:lnTo>
                  <a:pt x="0" y="1205442"/>
                </a:lnTo>
                <a:lnTo>
                  <a:pt x="0" y="957939"/>
                </a:lnTo>
                <a:lnTo>
                  <a:pt x="0" y="650353"/>
                </a:lnTo>
                <a:lnTo>
                  <a:pt x="207084" y="730960"/>
                </a:lnTo>
                <a:lnTo>
                  <a:pt x="415325" y="787751"/>
                </a:lnTo>
                <a:lnTo>
                  <a:pt x="625880" y="829887"/>
                </a:lnTo>
                <a:lnTo>
                  <a:pt x="838748" y="855534"/>
                </a:lnTo>
                <a:lnTo>
                  <a:pt x="1053931" y="864694"/>
                </a:lnTo>
                <a:lnTo>
                  <a:pt x="1272584" y="862862"/>
                </a:lnTo>
                <a:lnTo>
                  <a:pt x="1491237" y="846374"/>
                </a:lnTo>
                <a:lnTo>
                  <a:pt x="1713360" y="817063"/>
                </a:lnTo>
                <a:lnTo>
                  <a:pt x="1936641" y="782255"/>
                </a:lnTo>
                <a:lnTo>
                  <a:pt x="2163392" y="736456"/>
                </a:lnTo>
                <a:lnTo>
                  <a:pt x="2392457" y="683328"/>
                </a:lnTo>
                <a:lnTo>
                  <a:pt x="2623836" y="624705"/>
                </a:lnTo>
                <a:lnTo>
                  <a:pt x="2856372" y="564250"/>
                </a:lnTo>
                <a:lnTo>
                  <a:pt x="3091221" y="496466"/>
                </a:lnTo>
                <a:lnTo>
                  <a:pt x="3330698" y="432347"/>
                </a:lnTo>
                <a:lnTo>
                  <a:pt x="3569019" y="364564"/>
                </a:lnTo>
                <a:lnTo>
                  <a:pt x="3811966" y="300445"/>
                </a:lnTo>
                <a:lnTo>
                  <a:pt x="4057228" y="239989"/>
                </a:lnTo>
                <a:lnTo>
                  <a:pt x="4304803" y="183198"/>
                </a:lnTo>
                <a:lnTo>
                  <a:pt x="4553535" y="128239"/>
                </a:lnTo>
                <a:lnTo>
                  <a:pt x="4804581" y="82439"/>
                </a:lnTo>
                <a:lnTo>
                  <a:pt x="5060255" y="47632"/>
                </a:lnTo>
                <a:lnTo>
                  <a:pt x="5314771" y="18320"/>
                </a:lnTo>
                <a:lnTo>
                  <a:pt x="5575073" y="3664"/>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p>
        </p:txBody>
      </p:sp>
      <p:sp>
        <p:nvSpPr>
          <p:cNvPr id="2053" name="文本框 14"/>
          <p:cNvSpPr txBox="1">
            <a:spLocks noChangeArrowheads="1"/>
          </p:cNvSpPr>
          <p:nvPr>
            <p:custDataLst>
              <p:tags r:id="rId4"/>
            </p:custDataLst>
          </p:nvPr>
        </p:nvSpPr>
        <p:spPr bwMode="auto">
          <a:xfrm>
            <a:off x="4573974" y="2924875"/>
            <a:ext cx="1442703" cy="1557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3352838"/>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3930043"/>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 xmlns:p14="http://schemas.microsoft.com/office/powerpoint/2010/main" val="3626471013"/>
      </p:ext>
    </p:extLst>
  </p:cSld>
  <p:clrMapOvr>
    <a:masterClrMapping/>
  </p:clrMapOvr>
  <p:transition spd="slow" advTm="0">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812800" y="1710574"/>
            <a:ext cx="11233149" cy="1013034"/>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a:t>
            </a:r>
            <a:r>
              <a:rPr lang="en-US" altLang="zh-CN"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https://liangliangtuwen.tmall.com</a:t>
            </a:r>
          </a:p>
          <a:p>
            <a:pPr>
              <a:lnSpc>
                <a:spcPct val="150000"/>
              </a:lnSpc>
            </a:pP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3"/>
          <p:cNvSpPr txBox="1">
            <a:spLocks noChangeArrowheads="1"/>
          </p:cNvSpPr>
          <p:nvPr/>
        </p:nvSpPr>
        <p:spPr bwMode="auto">
          <a:xfrm>
            <a:off x="812800" y="1398191"/>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812800" y="2733896"/>
            <a:ext cx="11233149" cy="3888285"/>
          </a:xfrm>
          <a:prstGeom prst="rect">
            <a:avLst/>
          </a:prstGeom>
          <a:blipFill dpi="0" rotWithShape="1">
            <a:blip r:embed="rId3" cstate="print">
              <a:extLs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1293326865"/>
      </p:ext>
    </p:extLst>
  </p:cSld>
  <p:clrMapOvr>
    <a:masterClrMapping/>
  </p:clrMapOvr>
  <mc:AlternateContent xmlns:mc="http://schemas.openxmlformats.org/markup-compatibility/2006">
    <mc:Choice xmlns=""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616362284"/>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913149470"/>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1364697511"/>
      </p:ext>
    </p:extLst>
  </p:cSld>
  <p:clrMapOvr>
    <a:masterClrMapping/>
  </p:clrMapOvr>
  <mc:AlternateContent xmlns:mc="http://schemas.openxmlformats.org/markup-compatibility/2006">
    <mc:Choice xmlns=""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3482334" y="3572801"/>
            <a:ext cx="920124" cy="649088"/>
          </a:xfrm>
          <a:prstGeom prst="rect">
            <a:avLst/>
          </a:prstGeom>
          <a:noFill/>
        </p:spPr>
        <p:txBody>
          <a:bodyPr wrap="none" lIns="0" tIns="0" rIns="0" bIns="0">
            <a:spAutoFit/>
          </a:bodyPr>
          <a:lstStyle/>
          <a:p>
            <a:pPr>
              <a:defRPr/>
            </a:pPr>
            <a:r>
              <a:rPr lang="en-US" altLang="zh-CN"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P</a:t>
            </a:r>
            <a:r>
              <a:rPr lang="en-US" altLang="zh-CN" sz="4218" dirty="0">
                <a:solidFill>
                  <a:schemeClr val="accent2"/>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12128"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3619392" y="3402029"/>
            <a:ext cx="646011" cy="340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21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221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9"/>
          <p:cNvSpPr>
            <a:spLocks/>
          </p:cNvSpPr>
          <p:nvPr/>
        </p:nvSpPr>
        <p:spPr bwMode="auto">
          <a:xfrm>
            <a:off x="6225119" y="2408473"/>
            <a:ext cx="6633631" cy="1768447"/>
          </a:xfrm>
          <a:custGeom>
            <a:avLst/>
            <a:gdLst>
              <a:gd name="connsiteX0" fmla="*/ 5835374 w 6633631"/>
              <a:gd name="connsiteY0" fmla="*/ 0 h 1768447"/>
              <a:gd name="connsiteX1" fmla="*/ 6099146 w 6633631"/>
              <a:gd name="connsiteY1" fmla="*/ 12824 h 1768447"/>
              <a:gd name="connsiteX2" fmla="*/ 6366389 w 6633631"/>
              <a:gd name="connsiteY2" fmla="*/ 38472 h 1768447"/>
              <a:gd name="connsiteX3" fmla="*/ 6633631 w 6633631"/>
              <a:gd name="connsiteY3" fmla="*/ 80607 h 1768447"/>
              <a:gd name="connsiteX4" fmla="*/ 6633631 w 6633631"/>
              <a:gd name="connsiteY4" fmla="*/ 957939 h 1768447"/>
              <a:gd name="connsiteX5" fmla="*/ 6633631 w 6633631"/>
              <a:gd name="connsiteY5" fmla="*/ 1205442 h 1768447"/>
              <a:gd name="connsiteX6" fmla="*/ 6633631 w 6633631"/>
              <a:gd name="connsiteY6" fmla="*/ 1768447 h 1768447"/>
              <a:gd name="connsiteX7" fmla="*/ 0 w 6633631"/>
              <a:gd name="connsiteY7" fmla="*/ 1768447 h 1768447"/>
              <a:gd name="connsiteX8" fmla="*/ 0 w 6633631"/>
              <a:gd name="connsiteY8" fmla="*/ 1205442 h 1768447"/>
              <a:gd name="connsiteX9" fmla="*/ 0 w 6633631"/>
              <a:gd name="connsiteY9" fmla="*/ 957939 h 1768447"/>
              <a:gd name="connsiteX10" fmla="*/ 0 w 6633631"/>
              <a:gd name="connsiteY10" fmla="*/ 650353 h 1768447"/>
              <a:gd name="connsiteX11" fmla="*/ 207084 w 6633631"/>
              <a:gd name="connsiteY11" fmla="*/ 730960 h 1768447"/>
              <a:gd name="connsiteX12" fmla="*/ 415325 w 6633631"/>
              <a:gd name="connsiteY12" fmla="*/ 787751 h 1768447"/>
              <a:gd name="connsiteX13" fmla="*/ 625880 w 6633631"/>
              <a:gd name="connsiteY13" fmla="*/ 829887 h 1768447"/>
              <a:gd name="connsiteX14" fmla="*/ 838748 w 6633631"/>
              <a:gd name="connsiteY14" fmla="*/ 855534 h 1768447"/>
              <a:gd name="connsiteX15" fmla="*/ 1053931 w 6633631"/>
              <a:gd name="connsiteY15" fmla="*/ 864694 h 1768447"/>
              <a:gd name="connsiteX16" fmla="*/ 1272584 w 6633631"/>
              <a:gd name="connsiteY16" fmla="*/ 862862 h 1768447"/>
              <a:gd name="connsiteX17" fmla="*/ 1491237 w 6633631"/>
              <a:gd name="connsiteY17" fmla="*/ 846374 h 1768447"/>
              <a:gd name="connsiteX18" fmla="*/ 1713360 w 6633631"/>
              <a:gd name="connsiteY18" fmla="*/ 817063 h 1768447"/>
              <a:gd name="connsiteX19" fmla="*/ 1936641 w 6633631"/>
              <a:gd name="connsiteY19" fmla="*/ 782255 h 1768447"/>
              <a:gd name="connsiteX20" fmla="*/ 2163392 w 6633631"/>
              <a:gd name="connsiteY20" fmla="*/ 736456 h 1768447"/>
              <a:gd name="connsiteX21" fmla="*/ 2392457 w 6633631"/>
              <a:gd name="connsiteY21" fmla="*/ 683328 h 1768447"/>
              <a:gd name="connsiteX22" fmla="*/ 2623836 w 6633631"/>
              <a:gd name="connsiteY22" fmla="*/ 624705 h 1768447"/>
              <a:gd name="connsiteX23" fmla="*/ 2856372 w 6633631"/>
              <a:gd name="connsiteY23" fmla="*/ 564250 h 1768447"/>
              <a:gd name="connsiteX24" fmla="*/ 3091221 w 6633631"/>
              <a:gd name="connsiteY24" fmla="*/ 496466 h 1768447"/>
              <a:gd name="connsiteX25" fmla="*/ 3330698 w 6633631"/>
              <a:gd name="connsiteY25" fmla="*/ 432347 h 1768447"/>
              <a:gd name="connsiteX26" fmla="*/ 3569019 w 6633631"/>
              <a:gd name="connsiteY26" fmla="*/ 364564 h 1768447"/>
              <a:gd name="connsiteX27" fmla="*/ 3811966 w 6633631"/>
              <a:gd name="connsiteY27" fmla="*/ 300445 h 1768447"/>
              <a:gd name="connsiteX28" fmla="*/ 4057228 w 6633631"/>
              <a:gd name="connsiteY28" fmla="*/ 239989 h 1768447"/>
              <a:gd name="connsiteX29" fmla="*/ 4304803 w 6633631"/>
              <a:gd name="connsiteY29" fmla="*/ 183198 h 1768447"/>
              <a:gd name="connsiteX30" fmla="*/ 4553535 w 6633631"/>
              <a:gd name="connsiteY30" fmla="*/ 128239 h 1768447"/>
              <a:gd name="connsiteX31" fmla="*/ 4804581 w 6633631"/>
              <a:gd name="connsiteY31" fmla="*/ 82439 h 1768447"/>
              <a:gd name="connsiteX32" fmla="*/ 5060255 w 6633631"/>
              <a:gd name="connsiteY32" fmla="*/ 47632 h 1768447"/>
              <a:gd name="connsiteX33" fmla="*/ 5314771 w 6633631"/>
              <a:gd name="connsiteY33" fmla="*/ 18320 h 1768447"/>
              <a:gd name="connsiteX34" fmla="*/ 5575073 w 6633631"/>
              <a:gd name="connsiteY34" fmla="*/ 3664 h 1768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633631" h="1768447">
                <a:moveTo>
                  <a:pt x="5835374" y="0"/>
                </a:moveTo>
                <a:lnTo>
                  <a:pt x="6099146" y="12824"/>
                </a:lnTo>
                <a:lnTo>
                  <a:pt x="6366389" y="38472"/>
                </a:lnTo>
                <a:lnTo>
                  <a:pt x="6633631" y="80607"/>
                </a:lnTo>
                <a:lnTo>
                  <a:pt x="6633631" y="957939"/>
                </a:lnTo>
                <a:lnTo>
                  <a:pt x="6633631" y="1205442"/>
                </a:lnTo>
                <a:lnTo>
                  <a:pt x="6633631" y="1768447"/>
                </a:lnTo>
                <a:lnTo>
                  <a:pt x="0" y="1768447"/>
                </a:lnTo>
                <a:lnTo>
                  <a:pt x="0" y="1205442"/>
                </a:lnTo>
                <a:lnTo>
                  <a:pt x="0" y="957939"/>
                </a:lnTo>
                <a:lnTo>
                  <a:pt x="0" y="650353"/>
                </a:lnTo>
                <a:lnTo>
                  <a:pt x="207084" y="730960"/>
                </a:lnTo>
                <a:lnTo>
                  <a:pt x="415325" y="787751"/>
                </a:lnTo>
                <a:lnTo>
                  <a:pt x="625880" y="829887"/>
                </a:lnTo>
                <a:lnTo>
                  <a:pt x="838748" y="855534"/>
                </a:lnTo>
                <a:lnTo>
                  <a:pt x="1053931" y="864694"/>
                </a:lnTo>
                <a:lnTo>
                  <a:pt x="1272584" y="862862"/>
                </a:lnTo>
                <a:lnTo>
                  <a:pt x="1491237" y="846374"/>
                </a:lnTo>
                <a:lnTo>
                  <a:pt x="1713360" y="817063"/>
                </a:lnTo>
                <a:lnTo>
                  <a:pt x="1936641" y="782255"/>
                </a:lnTo>
                <a:lnTo>
                  <a:pt x="2163392" y="736456"/>
                </a:lnTo>
                <a:lnTo>
                  <a:pt x="2392457" y="683328"/>
                </a:lnTo>
                <a:lnTo>
                  <a:pt x="2623836" y="624705"/>
                </a:lnTo>
                <a:lnTo>
                  <a:pt x="2856372" y="564250"/>
                </a:lnTo>
                <a:lnTo>
                  <a:pt x="3091221" y="496466"/>
                </a:lnTo>
                <a:lnTo>
                  <a:pt x="3330698" y="432347"/>
                </a:lnTo>
                <a:lnTo>
                  <a:pt x="3569019" y="364564"/>
                </a:lnTo>
                <a:lnTo>
                  <a:pt x="3811966" y="300445"/>
                </a:lnTo>
                <a:lnTo>
                  <a:pt x="4057228" y="239989"/>
                </a:lnTo>
                <a:lnTo>
                  <a:pt x="4304803" y="183198"/>
                </a:lnTo>
                <a:lnTo>
                  <a:pt x="4553535" y="128239"/>
                </a:lnTo>
                <a:lnTo>
                  <a:pt x="4804581" y="82439"/>
                </a:lnTo>
                <a:lnTo>
                  <a:pt x="5060255" y="47632"/>
                </a:lnTo>
                <a:lnTo>
                  <a:pt x="5314771" y="18320"/>
                </a:lnTo>
                <a:lnTo>
                  <a:pt x="5575073" y="3664"/>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p>
        </p:txBody>
      </p:sp>
      <p:sp>
        <p:nvSpPr>
          <p:cNvPr id="2053" name="文本框 14"/>
          <p:cNvSpPr txBox="1">
            <a:spLocks noChangeArrowheads="1"/>
          </p:cNvSpPr>
          <p:nvPr>
            <p:custDataLst>
              <p:tags r:id="rId4"/>
            </p:custDataLst>
          </p:nvPr>
        </p:nvSpPr>
        <p:spPr bwMode="auto">
          <a:xfrm>
            <a:off x="4573974" y="2924875"/>
            <a:ext cx="1442703" cy="1557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0124"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0124"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a:spLocks/>
          </p:cNvSpPr>
          <p:nvPr>
            <p:custDataLst>
              <p:tags r:id="rId5"/>
            </p:custDataLst>
          </p:nvPr>
        </p:nvSpPr>
        <p:spPr>
          <a:xfrm>
            <a:off x="6631409" y="3352838"/>
            <a:ext cx="3686398"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6"/>
            </p:custDataLst>
          </p:nvPr>
        </p:nvSpPr>
        <p:spPr>
          <a:xfrm>
            <a:off x="6631409" y="3930043"/>
            <a:ext cx="3686398"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 xmlns:p14="http://schemas.microsoft.com/office/powerpoint/2010/main" val="2687948863"/>
      </p:ext>
    </p:extLst>
  </p:cSld>
  <p:clrMapOvr>
    <a:masterClrMapping/>
  </p:clrMapOvr>
  <p:transition spd="slow" advTm="0">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66"/>
          <p:cNvSpPr txBox="1">
            <a:spLocks noChangeArrowheads="1"/>
          </p:cNvSpPr>
          <p:nvPr/>
        </p:nvSpPr>
        <p:spPr bwMode="auto">
          <a:xfrm>
            <a:off x="812800" y="2133317"/>
            <a:ext cx="5040511" cy="3947234"/>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endParaRPr lang="en-US" altLang="zh-CN"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13"/>
          <p:cNvSpPr txBox="1">
            <a:spLocks noChangeArrowheads="1"/>
          </p:cNvSpPr>
          <p:nvPr/>
        </p:nvSpPr>
        <p:spPr bwMode="auto">
          <a:xfrm>
            <a:off x="812800" y="1456085"/>
            <a:ext cx="1846659" cy="246221"/>
          </a:xfrm>
          <a:prstGeom prst="rect">
            <a:avLst/>
          </a:prstGeom>
          <a:noFill/>
          <a:ln>
            <a:noFill/>
          </a:ln>
          <a:extLst/>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4" name="矩形 3"/>
          <p:cNvSpPr/>
          <p:nvPr/>
        </p:nvSpPr>
        <p:spPr>
          <a:xfrm>
            <a:off x="6429375" y="1456085"/>
            <a:ext cx="5616574" cy="5039965"/>
          </a:xfrm>
          <a:prstGeom prst="rect">
            <a:avLst/>
          </a:prstGeom>
          <a:blipFill dpi="0" rotWithShape="1">
            <a:blip r:embed="rId3" cstate="print">
              <a:extLs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12800" y="204805"/>
            <a:ext cx="2311176" cy="447739"/>
          </a:xfrm>
          <a:prstGeom prst="rect">
            <a:avLst/>
          </a:prstGeom>
          <a:noFill/>
        </p:spPr>
        <p:txBody>
          <a:bodyPr wrap="square" lIns="0" tIns="0" rIns="0" bIns="0" rtlCol="0" anchor="ctr">
            <a:spAutoFit/>
          </a:bodyPr>
          <a:lstStyle/>
          <a:p>
            <a:r>
              <a:rPr lang="zh-CN" altLang="en-US" sz="2800" b="1"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12800" y="671952"/>
            <a:ext cx="2311176" cy="169277"/>
          </a:xfrm>
          <a:prstGeom prst="rect">
            <a:avLst/>
          </a:prstGeom>
          <a:noFill/>
        </p:spPr>
        <p:txBody>
          <a:bodyPr wrap="square" lIns="0" tIns="0" rIns="0" bIns="0" rtlCol="0" anchor="ctr">
            <a:spAutoFit/>
          </a:bodyPr>
          <a:lstStyle/>
          <a:p>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 xmlns:p14="http://schemas.microsoft.com/office/powerpoint/2010/main" val="4037174439"/>
      </p:ext>
    </p:extLst>
  </p:cSld>
  <p:clrMapOvr>
    <a:masterClrMapping/>
  </p:clrMapOvr>
  <mc:AlternateContent xmlns:mc="http://schemas.openxmlformats.org/markup-compatibility/2006">
    <mc:Choice xmlns="" xmlns:p14="http://schemas.microsoft.com/office/powerpoint/2010/main"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750"/>
                                        <p:tgtEl>
                                          <p:spTgt spid="34"/>
                                        </p:tgtEl>
                                      </p:cBhvr>
                                    </p:animEffect>
                                    <p:anim calcmode="lin" valueType="num">
                                      <p:cBhvr>
                                        <p:cTn id="13" dur="750" fill="hold"/>
                                        <p:tgtEl>
                                          <p:spTgt spid="34"/>
                                        </p:tgtEl>
                                        <p:attrNameLst>
                                          <p:attrName>ppt_x</p:attrName>
                                        </p:attrNameLst>
                                      </p:cBhvr>
                                      <p:tavLst>
                                        <p:tav tm="0">
                                          <p:val>
                                            <p:strVal val="#ppt_x"/>
                                          </p:val>
                                        </p:tav>
                                        <p:tav tm="100000">
                                          <p:val>
                                            <p:strVal val="#ppt_x"/>
                                          </p:val>
                                        </p:tav>
                                      </p:tavLst>
                                    </p:anim>
                                    <p:anim calcmode="lin" valueType="num">
                                      <p:cBhvr>
                                        <p:cTn id="14" dur="7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1450"/>
                            </p:stCondLst>
                            <p:childTnLst>
                              <p:par>
                                <p:cTn id="16" presetID="50" presetClass="entr" presetSubtype="0" decel="10000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700" fill="hold"/>
                                        <p:tgtEl>
                                          <p:spTgt spid="4"/>
                                        </p:tgtEl>
                                        <p:attrNameLst>
                                          <p:attrName>ppt_w</p:attrName>
                                        </p:attrNameLst>
                                      </p:cBhvr>
                                      <p:tavLst>
                                        <p:tav tm="0">
                                          <p:val>
                                            <p:strVal val="#ppt_w+.3"/>
                                          </p:val>
                                        </p:tav>
                                        <p:tav tm="100000">
                                          <p:val>
                                            <p:strVal val="#ppt_w"/>
                                          </p:val>
                                        </p:tav>
                                      </p:tavLst>
                                    </p:anim>
                                    <p:anim calcmode="lin" valueType="num">
                                      <p:cBhvr>
                                        <p:cTn id="19" dur="1700" fill="hold"/>
                                        <p:tgtEl>
                                          <p:spTgt spid="4"/>
                                        </p:tgtEl>
                                        <p:attrNameLst>
                                          <p:attrName>ppt_h</p:attrName>
                                        </p:attrNameLst>
                                      </p:cBhvr>
                                      <p:tavLst>
                                        <p:tav tm="0">
                                          <p:val>
                                            <p:strVal val="#ppt_h"/>
                                          </p:val>
                                        </p:tav>
                                        <p:tav tm="100000">
                                          <p:val>
                                            <p:strVal val="#ppt_h"/>
                                          </p:val>
                                        </p:tav>
                                      </p:tavLst>
                                    </p:anim>
                                    <p:animEffect transition="in" filter="fade">
                                      <p:cBhvr>
                                        <p:cTn id="20" dur="1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042"/>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1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9.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27.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28.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2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TextBox 11"/>
</p:tagLst>
</file>

<file path=ppt/tags/tag33.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3"/>
</p:tagLst>
</file>

<file path=ppt/tags/tag34.xml><?xml version="1.0" encoding="utf-8"?>
<p:tagLst xmlns:a="http://schemas.openxmlformats.org/drawingml/2006/main" xmlns:r="http://schemas.openxmlformats.org/officeDocument/2006/relationships" xmlns:p="http://schemas.openxmlformats.org/presentationml/2006/main">
  <p:tag name="MH" val="20161022204303"/>
  <p:tag name="MH_LIBRARY" val="GRAPHIC"/>
  <p:tag name="MH_ORDER" val="文本框 14"/>
</p:tagLst>
</file>

<file path=ppt/tags/tag3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3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自定义设计方案">
  <a:themeElements>
    <a:clrScheme name="自定义 115">
      <a:dk1>
        <a:sysClr val="windowText" lastClr="000000"/>
      </a:dk1>
      <a:lt1>
        <a:sysClr val="window" lastClr="FFFFFF"/>
      </a:lt1>
      <a:dk2>
        <a:srgbClr val="44546A"/>
      </a:dk2>
      <a:lt2>
        <a:srgbClr val="E7E6E6"/>
      </a:lt2>
      <a:accent1>
        <a:srgbClr val="00B0F0"/>
      </a:accent1>
      <a:accent2>
        <a:srgbClr val="92D050"/>
      </a:accent2>
      <a:accent3>
        <a:srgbClr val="00B0F0"/>
      </a:accent3>
      <a:accent4>
        <a:srgbClr val="92D050"/>
      </a:accent4>
      <a:accent5>
        <a:srgbClr val="00B0F0"/>
      </a:accent5>
      <a:accent6>
        <a:srgbClr val="92D050"/>
      </a:accent6>
      <a:hlink>
        <a:srgbClr val="00B0F0"/>
      </a:hlink>
      <a:folHlink>
        <a:srgbClr val="92D05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3734</Words>
  <Application>Microsoft Office PowerPoint</Application>
  <PresentationFormat>自定义</PresentationFormat>
  <Paragraphs>247</Paragraphs>
  <Slides>22</Slides>
  <Notes>22</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bt042</dc:title>
  <dc:creator/>
  <cp:lastModifiedBy/>
  <cp:revision>1</cp:revision>
  <dcterms:created xsi:type="dcterms:W3CDTF">2016-10-31T13:28:49Z</dcterms:created>
  <dcterms:modified xsi:type="dcterms:W3CDTF">2019-11-20T01:19:26Z</dcterms:modified>
</cp:coreProperties>
</file>