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74" r:id="rId9"/>
    <p:sldId id="262" r:id="rId10"/>
    <p:sldId id="263" r:id="rId11"/>
    <p:sldId id="264" r:id="rId12"/>
    <p:sldId id="275" r:id="rId13"/>
    <p:sldId id="266" r:id="rId14"/>
    <p:sldId id="265" r:id="rId15"/>
    <p:sldId id="267" r:id="rId16"/>
    <p:sldId id="276" r:id="rId17"/>
    <p:sldId id="268" r:id="rId18"/>
    <p:sldId id="269" r:id="rId19"/>
    <p:sldId id="277" r:id="rId20"/>
    <p:sldId id="278" r:id="rId21"/>
  </p:sldIdLst>
  <p:sldSz cx="12192000" cy="6858000"/>
  <p:notesSz cx="7103745" cy="10234295"/>
  <p:embeddedFontLst>
    <p:embeddedFont>
      <p:font typeface="微软雅黑" panose="020B0503020204020204" charset="-122"/>
      <p:regular r:id="rId25"/>
    </p:embeddedFont>
    <p:embeddedFont>
      <p:font typeface="Segoe MDL2 Assets" panose="050A0102010101010101" charset="0"/>
      <p:regular r:id="rId26"/>
    </p:embeddedFont>
    <p:embeddedFont>
      <p:font typeface="方正舒体" panose="02010601030101010101" pitchFamily="2" charset="-122"/>
      <p:regular r:id="rId27"/>
    </p:embeddedFont>
    <p:embeddedFont>
      <p:font typeface="Franklin Gothic Medium" panose="020B0603020102020204" charset="0"/>
      <p:regular r:id="rId28"/>
      <p:italic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E60"/>
    <a:srgbClr val="F48080"/>
    <a:srgbClr val="340000"/>
    <a:srgbClr val="202020"/>
    <a:srgbClr val="323232"/>
    <a:srgbClr val="CC3300"/>
    <a:srgbClr val="CC0000"/>
    <a:srgbClr val="FF3300"/>
    <a:srgbClr val="990000"/>
    <a:srgbClr val="FF8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幻灯片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715" y="-8255"/>
            <a:ext cx="12209780" cy="6884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幻灯片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715" y="-8255"/>
            <a:ext cx="12209780" cy="6884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组 1"/>
          <p:cNvPicPr>
            <a:picLocks noChangeAspect="1"/>
          </p:cNvPicPr>
          <p:nvPr/>
        </p:nvPicPr>
        <p:blipFill>
          <a:blip r:embed="rId1"/>
          <a:srcRect b="1320"/>
          <a:stretch>
            <a:fillRect/>
          </a:stretch>
        </p:blipFill>
        <p:spPr>
          <a:xfrm>
            <a:off x="-620395" y="1448435"/>
            <a:ext cx="5971540" cy="5458460"/>
          </a:xfrm>
          <a:prstGeom prst="rect">
            <a:avLst/>
          </a:prstGeom>
        </p:spPr>
      </p:pic>
      <p:pic>
        <p:nvPicPr>
          <p:cNvPr id="4" name="图片 3" descr="桃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8360" y="541020"/>
            <a:ext cx="2513965" cy="1940560"/>
          </a:xfrm>
          <a:prstGeom prst="rect">
            <a:avLst/>
          </a:prstGeom>
        </p:spPr>
      </p:pic>
      <p:pic>
        <p:nvPicPr>
          <p:cNvPr id="5" name="图片 4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4710" y="-219710"/>
            <a:ext cx="4829810" cy="1904365"/>
          </a:xfrm>
          <a:prstGeom prst="rect">
            <a:avLst/>
          </a:prstGeom>
        </p:spPr>
      </p:pic>
      <p:pic>
        <p:nvPicPr>
          <p:cNvPr id="6" name="图片 5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397250" y="-401320"/>
            <a:ext cx="4645660" cy="1831975"/>
          </a:xfrm>
          <a:prstGeom prst="rect">
            <a:avLst/>
          </a:prstGeom>
        </p:spPr>
      </p:pic>
      <p:pic>
        <p:nvPicPr>
          <p:cNvPr id="7" name="图片 6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835" y="-308610"/>
            <a:ext cx="4411345" cy="1739265"/>
          </a:xfrm>
          <a:prstGeom prst="rect">
            <a:avLst/>
          </a:prstGeom>
        </p:spPr>
      </p:pic>
      <p:pic>
        <p:nvPicPr>
          <p:cNvPr id="9" name="图片 8" descr="女神节海报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6820" y="2496185"/>
            <a:ext cx="1127125" cy="6375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351145" y="2995295"/>
            <a:ext cx="615061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8000">
                <a:solidFill>
                  <a:schemeClr val="bg1"/>
                </a:solidFill>
                <a:latin typeface="造字工房朗倩（非商用）粗体" charset="-122"/>
                <a:ea typeface="造字工房朗倩（非商用）粗体" charset="-122"/>
                <a:cs typeface="造字工房朗倩（非商用）粗体" charset="-122"/>
              </a:rPr>
              <a:t>3.8</a:t>
            </a:r>
            <a:r>
              <a:rPr lang="zh-CN" altLang="en-US" sz="8000">
                <a:solidFill>
                  <a:schemeClr val="bg1"/>
                </a:solidFill>
                <a:latin typeface="造字工房朗倩（非商用）粗体" charset="-122"/>
                <a:ea typeface="造字工房朗倩（非商用）粗体" charset="-122"/>
                <a:cs typeface="造字工房朗倩（非商用）粗体" charset="-122"/>
              </a:rPr>
              <a:t>女王节</a:t>
            </a:r>
            <a:endParaRPr lang="zh-CN" altLang="en-US" sz="8000">
              <a:solidFill>
                <a:schemeClr val="bg1"/>
              </a:solidFill>
              <a:latin typeface="造字工房朗倩（非商用）粗体" charset="-122"/>
              <a:ea typeface="造字工房朗倩（非商用）粗体" charset="-122"/>
              <a:cs typeface="造字工房朗倩（非商用）粗体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26125" y="4220845"/>
            <a:ext cx="513461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cap="all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Women's Day</a:t>
            </a:r>
            <a:endParaRPr lang="en-US" altLang="zh-CN" sz="1000" cap="all" noProof="0" dirty="0">
              <a:ln>
                <a:noFill/>
              </a:ln>
              <a:solidFill>
                <a:schemeClr val="bg1"/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Shape 6922"/>
          <p:cNvSpPr/>
          <p:nvPr/>
        </p:nvSpPr>
        <p:spPr>
          <a:xfrm>
            <a:off x="6103620" y="5168265"/>
            <a:ext cx="4928235" cy="537845"/>
          </a:xfrm>
          <a:prstGeom prst="rect">
            <a:avLst/>
          </a:prstGeom>
          <a:ln w="12700">
            <a:round/>
          </a:ln>
        </p:spPr>
        <p:txBody>
          <a:bodyPr wrap="square" lIns="38100" tIns="38100" rIns="38100" bIns="38100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lvl="0" algn="ctr" defTabSz="1216025" fontAlgn="auto">
              <a:lnSpc>
                <a:spcPct val="200000"/>
              </a:lnSpc>
              <a:spcBef>
                <a:spcPts val="0"/>
              </a:spcBef>
            </a:pP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her、e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her、e to enter your text</a:t>
            </a:r>
            <a:r>
              <a:rPr lang="en-US" altLang="zh-CN" sz="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kumimoji="0" lang="en-US" altLang="zh-CN" sz="5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Shape 6922"/>
          <p:cNvSpPr/>
          <p:nvPr/>
        </p:nvSpPr>
        <p:spPr>
          <a:xfrm>
            <a:off x="6103620" y="4402455"/>
            <a:ext cx="4928235" cy="691515"/>
          </a:xfrm>
          <a:prstGeom prst="rect">
            <a:avLst/>
          </a:prstGeom>
          <a:ln w="12700">
            <a:round/>
          </a:ln>
        </p:spPr>
        <p:txBody>
          <a:bodyPr wrap="square" lIns="38100" tIns="38100" rIns="38100" bIns="38100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lvl="0" algn="ctr" defTabSz="1216025" fontAlgn="auto">
              <a:lnSpc>
                <a:spcPct val="200000"/>
              </a:lnSpc>
              <a:spcBef>
                <a:spcPts val="0"/>
              </a:spcBef>
            </a:pPr>
            <a:r>
              <a:rPr 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活动策划 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/ </a:t>
            </a:r>
            <a:r>
              <a:rPr 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节日策划</a:t>
            </a:r>
            <a:r>
              <a:rPr 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/ </a:t>
            </a: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工作汇报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grpSp>
        <p:nvGrpSpPr>
          <p:cNvPr id="3" name="图形 4"/>
          <p:cNvGrpSpPr/>
          <p:nvPr/>
        </p:nvGrpSpPr>
        <p:grpSpPr>
          <a:xfrm>
            <a:off x="3945890" y="2590165"/>
            <a:ext cx="4301490" cy="4301490"/>
            <a:chOff x="1955800" y="1128889"/>
            <a:chExt cx="920044" cy="920044"/>
          </a:xfrm>
        </p:grpSpPr>
        <p:sp>
          <p:nvSpPr>
            <p:cNvPr id="20" name="任意多边形: 形状 19"/>
            <p:cNvSpPr/>
            <p:nvPr/>
          </p:nvSpPr>
          <p:spPr>
            <a:xfrm>
              <a:off x="2199256" y="1774936"/>
              <a:ext cx="210244" cy="210244"/>
            </a:xfrm>
            <a:custGeom>
              <a:avLst/>
              <a:gdLst>
                <a:gd name="connsiteX0" fmla="*/ 1348 w 210244"/>
                <a:gd name="connsiteY0" fmla="*/ 1348 h 210244"/>
                <a:gd name="connsiteX1" fmla="*/ 210543 w 210244"/>
                <a:gd name="connsiteY1" fmla="*/ 210543 h 210244"/>
                <a:gd name="connsiteX2" fmla="*/ 1348 w 210244"/>
                <a:gd name="connsiteY2" fmla="*/ 1348 h 21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0244" h="210244">
                  <a:moveTo>
                    <a:pt x="1348" y="1348"/>
                  </a:moveTo>
                  <a:cubicBezTo>
                    <a:pt x="1348" y="116899"/>
                    <a:pt x="95020" y="210543"/>
                    <a:pt x="210543" y="210543"/>
                  </a:cubicBezTo>
                  <a:cubicBezTo>
                    <a:pt x="210571" y="94991"/>
                    <a:pt x="116900" y="1348"/>
                    <a:pt x="1348" y="1348"/>
                  </a:cubicBezTo>
                  <a:close/>
                </a:path>
              </a:pathLst>
            </a:custGeom>
            <a:solidFill>
              <a:srgbClr val="3A5E6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2420354" y="1774936"/>
              <a:ext cx="210244" cy="210244"/>
            </a:xfrm>
            <a:custGeom>
              <a:avLst/>
              <a:gdLst>
                <a:gd name="connsiteX0" fmla="*/ 210543 w 210244"/>
                <a:gd name="connsiteY0" fmla="*/ 1348 h 210244"/>
                <a:gd name="connsiteX1" fmla="*/ 1348 w 210244"/>
                <a:gd name="connsiteY1" fmla="*/ 210543 h 210244"/>
                <a:gd name="connsiteX2" fmla="*/ 210543 w 210244"/>
                <a:gd name="connsiteY2" fmla="*/ 1348 h 21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0244" h="210244">
                  <a:moveTo>
                    <a:pt x="210543" y="1348"/>
                  </a:moveTo>
                  <a:cubicBezTo>
                    <a:pt x="210543" y="116899"/>
                    <a:pt x="116871" y="210543"/>
                    <a:pt x="1348" y="210543"/>
                  </a:cubicBezTo>
                  <a:cubicBezTo>
                    <a:pt x="1319" y="94991"/>
                    <a:pt x="94991" y="1348"/>
                    <a:pt x="210543" y="1348"/>
                  </a:cubicBezTo>
                  <a:close/>
                </a:path>
              </a:pathLst>
            </a:custGeom>
            <a:solidFill>
              <a:srgbClr val="3A5E6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/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2396435" y="1470059"/>
              <a:ext cx="37736" cy="578621"/>
            </a:xfrm>
            <a:custGeom>
              <a:avLst/>
              <a:gdLst>
                <a:gd name="connsiteX0" fmla="*/ 253 w 37736"/>
                <a:gd name="connsiteY0" fmla="*/ 253 h 578621"/>
                <a:gd name="connsiteX1" fmla="*/ 38348 w 37736"/>
                <a:gd name="connsiteY1" fmla="*/ 253 h 578621"/>
                <a:gd name="connsiteX2" fmla="*/ 38348 w 37736"/>
                <a:gd name="connsiteY2" fmla="*/ 578730 h 578621"/>
                <a:gd name="connsiteX3" fmla="*/ 253 w 37736"/>
                <a:gd name="connsiteY3" fmla="*/ 578730 h 578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736" h="578621">
                  <a:moveTo>
                    <a:pt x="253" y="253"/>
                  </a:moveTo>
                  <a:lnTo>
                    <a:pt x="38348" y="253"/>
                  </a:lnTo>
                  <a:lnTo>
                    <a:pt x="38348" y="578730"/>
                  </a:lnTo>
                  <a:lnTo>
                    <a:pt x="253" y="578730"/>
                  </a:lnTo>
                  <a:close/>
                </a:path>
              </a:pathLst>
            </a:custGeom>
            <a:solidFill>
              <a:srgbClr val="3A5E60"/>
            </a:solidFill>
            <a:ln w="1786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/>
            </a:p>
          </p:txBody>
        </p:sp>
        <p:sp>
          <p:nvSpPr>
            <p:cNvPr id="5" name="任意多边形: 形状 22"/>
            <p:cNvSpPr/>
            <p:nvPr/>
          </p:nvSpPr>
          <p:spPr>
            <a:xfrm>
              <a:off x="2093080" y="1128636"/>
              <a:ext cx="645109" cy="645109"/>
            </a:xfrm>
            <a:custGeom>
              <a:avLst/>
              <a:gdLst>
                <a:gd name="connsiteX0" fmla="*/ 645089 w 645108"/>
                <a:gd name="connsiteY0" fmla="*/ 322671 h 645108"/>
                <a:gd name="connsiteX1" fmla="*/ 570162 w 645108"/>
                <a:gd name="connsiteY1" fmla="*/ 220143 h 645108"/>
                <a:gd name="connsiteX2" fmla="*/ 550640 w 645108"/>
                <a:gd name="connsiteY2" fmla="*/ 94672 h 645108"/>
                <a:gd name="connsiteX3" fmla="*/ 425169 w 645108"/>
                <a:gd name="connsiteY3" fmla="*/ 75150 h 645108"/>
                <a:gd name="connsiteX4" fmla="*/ 322671 w 645108"/>
                <a:gd name="connsiteY4" fmla="*/ 253 h 645108"/>
                <a:gd name="connsiteX5" fmla="*/ 220143 w 645108"/>
                <a:gd name="connsiteY5" fmla="*/ 75179 h 645108"/>
                <a:gd name="connsiteX6" fmla="*/ 94701 w 645108"/>
                <a:gd name="connsiteY6" fmla="*/ 94672 h 645108"/>
                <a:gd name="connsiteX7" fmla="*/ 75179 w 645108"/>
                <a:gd name="connsiteY7" fmla="*/ 220143 h 645108"/>
                <a:gd name="connsiteX8" fmla="*/ 253 w 645108"/>
                <a:gd name="connsiteY8" fmla="*/ 322671 h 645108"/>
                <a:gd name="connsiteX9" fmla="*/ 75179 w 645108"/>
                <a:gd name="connsiteY9" fmla="*/ 425198 h 645108"/>
                <a:gd name="connsiteX10" fmla="*/ 94701 w 645108"/>
                <a:gd name="connsiteY10" fmla="*/ 550669 h 645108"/>
                <a:gd name="connsiteX11" fmla="*/ 220172 w 645108"/>
                <a:gd name="connsiteY11" fmla="*/ 570191 h 645108"/>
                <a:gd name="connsiteX12" fmla="*/ 322699 w 645108"/>
                <a:gd name="connsiteY12" fmla="*/ 645117 h 645108"/>
                <a:gd name="connsiteX13" fmla="*/ 425227 w 645108"/>
                <a:gd name="connsiteY13" fmla="*/ 570191 h 645108"/>
                <a:gd name="connsiteX14" fmla="*/ 550698 w 645108"/>
                <a:gd name="connsiteY14" fmla="*/ 550669 h 645108"/>
                <a:gd name="connsiteX15" fmla="*/ 570220 w 645108"/>
                <a:gd name="connsiteY15" fmla="*/ 425198 h 645108"/>
                <a:gd name="connsiteX16" fmla="*/ 645089 w 645108"/>
                <a:gd name="connsiteY16" fmla="*/ 322671 h 64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5108" h="645108">
                  <a:moveTo>
                    <a:pt x="645089" y="322671"/>
                  </a:moveTo>
                  <a:cubicBezTo>
                    <a:pt x="645089" y="274800"/>
                    <a:pt x="613433" y="234404"/>
                    <a:pt x="570162" y="220143"/>
                  </a:cubicBezTo>
                  <a:cubicBezTo>
                    <a:pt x="590662" y="179489"/>
                    <a:pt x="584481" y="128541"/>
                    <a:pt x="550640" y="94672"/>
                  </a:cubicBezTo>
                  <a:cubicBezTo>
                    <a:pt x="516800" y="60803"/>
                    <a:pt x="465853" y="54650"/>
                    <a:pt x="425169" y="75150"/>
                  </a:cubicBezTo>
                  <a:cubicBezTo>
                    <a:pt x="410937" y="31908"/>
                    <a:pt x="370542" y="253"/>
                    <a:pt x="322671" y="253"/>
                  </a:cubicBezTo>
                  <a:cubicBezTo>
                    <a:pt x="274800" y="253"/>
                    <a:pt x="234404" y="31908"/>
                    <a:pt x="220143" y="75179"/>
                  </a:cubicBezTo>
                  <a:cubicBezTo>
                    <a:pt x="179489" y="54650"/>
                    <a:pt x="128541" y="60832"/>
                    <a:pt x="94701" y="94672"/>
                  </a:cubicBezTo>
                  <a:cubicBezTo>
                    <a:pt x="60861" y="128513"/>
                    <a:pt x="54679" y="179489"/>
                    <a:pt x="75179" y="220143"/>
                  </a:cubicBezTo>
                  <a:cubicBezTo>
                    <a:pt x="31908" y="234375"/>
                    <a:pt x="253" y="274800"/>
                    <a:pt x="253" y="322671"/>
                  </a:cubicBezTo>
                  <a:cubicBezTo>
                    <a:pt x="253" y="370542"/>
                    <a:pt x="31908" y="410937"/>
                    <a:pt x="75179" y="425198"/>
                  </a:cubicBezTo>
                  <a:cubicBezTo>
                    <a:pt x="54679" y="465852"/>
                    <a:pt x="60861" y="516800"/>
                    <a:pt x="94701" y="550669"/>
                  </a:cubicBezTo>
                  <a:cubicBezTo>
                    <a:pt x="128541" y="584509"/>
                    <a:pt x="179489" y="590691"/>
                    <a:pt x="220172" y="570191"/>
                  </a:cubicBezTo>
                  <a:cubicBezTo>
                    <a:pt x="234404" y="613462"/>
                    <a:pt x="274828" y="645117"/>
                    <a:pt x="322699" y="645117"/>
                  </a:cubicBezTo>
                  <a:cubicBezTo>
                    <a:pt x="370570" y="645117"/>
                    <a:pt x="410966" y="613462"/>
                    <a:pt x="425227" y="570191"/>
                  </a:cubicBezTo>
                  <a:cubicBezTo>
                    <a:pt x="465881" y="590691"/>
                    <a:pt x="516829" y="584509"/>
                    <a:pt x="550698" y="550669"/>
                  </a:cubicBezTo>
                  <a:cubicBezTo>
                    <a:pt x="584538" y="516829"/>
                    <a:pt x="590720" y="465881"/>
                    <a:pt x="570220" y="425198"/>
                  </a:cubicBezTo>
                  <a:cubicBezTo>
                    <a:pt x="613433" y="410937"/>
                    <a:pt x="645089" y="370513"/>
                    <a:pt x="645089" y="322671"/>
                  </a:cubicBezTo>
                  <a:close/>
                </a:path>
              </a:pathLst>
            </a:custGeom>
            <a:solidFill>
              <a:schemeClr val="bg1"/>
            </a:solidFill>
            <a:ln w="1786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/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2283874" y="1319430"/>
              <a:ext cx="262356" cy="262356"/>
            </a:xfrm>
            <a:custGeom>
              <a:avLst/>
              <a:gdLst>
                <a:gd name="connsiteX0" fmla="*/ 263500 w 262356"/>
                <a:gd name="connsiteY0" fmla="*/ 131876 h 262356"/>
                <a:gd name="connsiteX1" fmla="*/ 131877 w 262356"/>
                <a:gd name="connsiteY1" fmla="*/ 263500 h 262356"/>
                <a:gd name="connsiteX2" fmla="*/ 253 w 262356"/>
                <a:gd name="connsiteY2" fmla="*/ 131876 h 262356"/>
                <a:gd name="connsiteX3" fmla="*/ 131877 w 262356"/>
                <a:gd name="connsiteY3" fmla="*/ 253 h 262356"/>
                <a:gd name="connsiteX4" fmla="*/ 263500 w 262356"/>
                <a:gd name="connsiteY4" fmla="*/ 131876 h 262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356" h="262356">
                  <a:moveTo>
                    <a:pt x="263500" y="131876"/>
                  </a:moveTo>
                  <a:cubicBezTo>
                    <a:pt x="263500" y="204570"/>
                    <a:pt x="204570" y="263500"/>
                    <a:pt x="131877" y="263500"/>
                  </a:cubicBezTo>
                  <a:cubicBezTo>
                    <a:pt x="59183" y="263500"/>
                    <a:pt x="253" y="204570"/>
                    <a:pt x="253" y="131876"/>
                  </a:cubicBezTo>
                  <a:cubicBezTo>
                    <a:pt x="253" y="59183"/>
                    <a:pt x="59183" y="253"/>
                    <a:pt x="131877" y="253"/>
                  </a:cubicBezTo>
                  <a:cubicBezTo>
                    <a:pt x="204570" y="253"/>
                    <a:pt x="263500" y="59183"/>
                    <a:pt x="263500" y="131876"/>
                  </a:cubicBezTo>
                  <a:close/>
                </a:path>
              </a:pathLst>
            </a:custGeom>
            <a:solidFill>
              <a:srgbClr val="F48080"/>
            </a:solidFill>
            <a:ln w="1786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/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2333383" y="1368940"/>
              <a:ext cx="163523" cy="163523"/>
            </a:xfrm>
            <a:custGeom>
              <a:avLst/>
              <a:gdLst>
                <a:gd name="connsiteX0" fmla="*/ 164481 w 163523"/>
                <a:gd name="connsiteY0" fmla="*/ 82367 h 163523"/>
                <a:gd name="connsiteX1" fmla="*/ 82367 w 163523"/>
                <a:gd name="connsiteY1" fmla="*/ 164481 h 163523"/>
                <a:gd name="connsiteX2" fmla="*/ 253 w 163523"/>
                <a:gd name="connsiteY2" fmla="*/ 82367 h 163523"/>
                <a:gd name="connsiteX3" fmla="*/ 82367 w 163523"/>
                <a:gd name="connsiteY3" fmla="*/ 253 h 163523"/>
                <a:gd name="connsiteX4" fmla="*/ 164481 w 163523"/>
                <a:gd name="connsiteY4" fmla="*/ 82367 h 1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523" h="163523">
                  <a:moveTo>
                    <a:pt x="164481" y="82367"/>
                  </a:moveTo>
                  <a:cubicBezTo>
                    <a:pt x="164481" y="127717"/>
                    <a:pt x="127717" y="164481"/>
                    <a:pt x="82367" y="164481"/>
                  </a:cubicBezTo>
                  <a:cubicBezTo>
                    <a:pt x="37016" y="164481"/>
                    <a:pt x="253" y="127717"/>
                    <a:pt x="253" y="82367"/>
                  </a:cubicBezTo>
                  <a:cubicBezTo>
                    <a:pt x="253" y="37016"/>
                    <a:pt x="37016" y="253"/>
                    <a:pt x="82367" y="253"/>
                  </a:cubicBezTo>
                  <a:cubicBezTo>
                    <a:pt x="127717" y="253"/>
                    <a:pt x="164481" y="37016"/>
                    <a:pt x="164481" y="82367"/>
                  </a:cubicBezTo>
                  <a:close/>
                </a:path>
              </a:pathLst>
            </a:custGeom>
            <a:solidFill>
              <a:schemeClr val="bg1"/>
            </a:solidFill>
            <a:ln w="1786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/>
            </a:p>
          </p:txBody>
        </p:sp>
      </p:grpSp>
      <p:sp>
        <p:nvSpPr>
          <p:cNvPr id="16" name="文本框 12"/>
          <p:cNvSpPr txBox="1"/>
          <p:nvPr/>
        </p:nvSpPr>
        <p:spPr>
          <a:xfrm>
            <a:off x="6706870" y="1789172"/>
            <a:ext cx="1078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KEYWORD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6" name="文本框 13"/>
          <p:cNvSpPr txBox="1"/>
          <p:nvPr/>
        </p:nvSpPr>
        <p:spPr>
          <a:xfrm>
            <a:off x="6706870" y="2096135"/>
            <a:ext cx="288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2" name="文本框 12"/>
          <p:cNvSpPr txBox="1"/>
          <p:nvPr/>
        </p:nvSpPr>
        <p:spPr>
          <a:xfrm>
            <a:off x="8189595" y="3480812"/>
            <a:ext cx="1078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KEYWORD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7" name="文本框 13"/>
          <p:cNvSpPr txBox="1"/>
          <p:nvPr/>
        </p:nvSpPr>
        <p:spPr>
          <a:xfrm>
            <a:off x="8189595" y="3787775"/>
            <a:ext cx="288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8" name="文本框 12"/>
          <p:cNvSpPr txBox="1"/>
          <p:nvPr/>
        </p:nvSpPr>
        <p:spPr>
          <a:xfrm>
            <a:off x="7945755" y="4983857"/>
            <a:ext cx="1078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KEYWORD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9" name="文本框 13"/>
          <p:cNvSpPr txBox="1"/>
          <p:nvPr/>
        </p:nvSpPr>
        <p:spPr>
          <a:xfrm>
            <a:off x="7945755" y="5290820"/>
            <a:ext cx="288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0" name="文本框 12"/>
          <p:cNvSpPr txBox="1"/>
          <p:nvPr/>
        </p:nvSpPr>
        <p:spPr>
          <a:xfrm>
            <a:off x="4401820" y="1789172"/>
            <a:ext cx="1078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KEYWORD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2" name="文本框 13"/>
          <p:cNvSpPr txBox="1"/>
          <p:nvPr/>
        </p:nvSpPr>
        <p:spPr>
          <a:xfrm>
            <a:off x="2594610" y="2096135"/>
            <a:ext cx="288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66110" y="3480812"/>
            <a:ext cx="1078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KEYWORD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58900" y="3787775"/>
            <a:ext cx="288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09645" y="4983857"/>
            <a:ext cx="1078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KEYWORD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02435" y="5290820"/>
            <a:ext cx="28854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81845" y="328930"/>
            <a:ext cx="2513965" cy="1940560"/>
          </a:xfrm>
          <a:prstGeom prst="rect">
            <a:avLst/>
          </a:prstGeom>
        </p:spPr>
      </p:pic>
      <p:pic>
        <p:nvPicPr>
          <p:cNvPr id="5" name="图片 4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5190" y="-418465"/>
            <a:ext cx="4829810" cy="1904365"/>
          </a:xfrm>
          <a:prstGeom prst="rect">
            <a:avLst/>
          </a:prstGeom>
        </p:spPr>
      </p:pic>
      <p:pic>
        <p:nvPicPr>
          <p:cNvPr id="6" name="图片 5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340735" y="-613410"/>
            <a:ext cx="4645660" cy="1831975"/>
          </a:xfrm>
          <a:prstGeom prst="rect">
            <a:avLst/>
          </a:prstGeom>
        </p:spPr>
      </p:pic>
      <p:pic>
        <p:nvPicPr>
          <p:cNvPr id="7" name="图片 6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320" y="-520700"/>
            <a:ext cx="4411345" cy="1739265"/>
          </a:xfrm>
          <a:prstGeom prst="rect">
            <a:avLst/>
          </a:prstGeom>
        </p:spPr>
      </p:pic>
      <p:pic>
        <p:nvPicPr>
          <p:cNvPr id="9" name="图片 8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6080" y="5661660"/>
            <a:ext cx="4829810" cy="1904365"/>
          </a:xfrm>
          <a:prstGeom prst="rect">
            <a:avLst/>
          </a:prstGeom>
        </p:spPr>
      </p:pic>
      <p:pic>
        <p:nvPicPr>
          <p:cNvPr id="10" name="图片 9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865880" y="5480050"/>
            <a:ext cx="4645660" cy="1831975"/>
          </a:xfrm>
          <a:prstGeom prst="rect">
            <a:avLst/>
          </a:prstGeom>
        </p:spPr>
      </p:pic>
      <p:pic>
        <p:nvPicPr>
          <p:cNvPr id="11" name="图片 10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465" y="5572760"/>
            <a:ext cx="4411345" cy="1739265"/>
          </a:xfrm>
          <a:prstGeom prst="rect">
            <a:avLst/>
          </a:prstGeom>
        </p:spPr>
      </p:pic>
      <p:sp>
        <p:nvSpPr>
          <p:cNvPr id="23" name="文本框 12"/>
          <p:cNvSpPr txBox="1"/>
          <p:nvPr/>
        </p:nvSpPr>
        <p:spPr>
          <a:xfrm>
            <a:off x="4993324" y="2135247"/>
            <a:ext cx="201612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8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造字工房朗倩（非商用）粗体" charset="-122"/>
                <a:ea typeface="造字工房朗倩（非商用）粗体" charset="-122"/>
                <a:cs typeface="+mn-lt"/>
                <a:sym typeface="+mn-ea"/>
              </a:rPr>
              <a:t>03</a:t>
            </a:r>
            <a:endParaRPr lang="en-US" altLang="zh-CN" sz="8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造字工房朗倩（非商用）粗体" charset="-122"/>
              <a:ea typeface="造字工房朗倩（非商用）粗体" charset="-122"/>
              <a:cs typeface="+mn-lt"/>
              <a:sym typeface="+mn-ea"/>
            </a:endParaRPr>
          </a:p>
        </p:txBody>
      </p:sp>
      <p:sp>
        <p:nvSpPr>
          <p:cNvPr id="12" name="文本框 12"/>
          <p:cNvSpPr txBox="1"/>
          <p:nvPr/>
        </p:nvSpPr>
        <p:spPr>
          <a:xfrm>
            <a:off x="4177348" y="3656707"/>
            <a:ext cx="402272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2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45" name="文本框 13"/>
          <p:cNvSpPr txBox="1"/>
          <p:nvPr/>
        </p:nvSpPr>
        <p:spPr>
          <a:xfrm>
            <a:off x="3705225" y="4229100"/>
            <a:ext cx="4966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6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pic>
        <p:nvPicPr>
          <p:cNvPr id="5" name="图片 4" descr="a400682cb3c65594936116bc01d03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3420" y="1196340"/>
            <a:ext cx="6558915" cy="6558915"/>
          </a:xfrm>
          <a:prstGeom prst="rect">
            <a:avLst/>
          </a:prstGeom>
        </p:spPr>
      </p:pic>
      <p:pic>
        <p:nvPicPr>
          <p:cNvPr id="6" name="图片 5" descr="梅花 拷贝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485" y="1940560"/>
            <a:ext cx="974725" cy="920115"/>
          </a:xfrm>
          <a:prstGeom prst="rect">
            <a:avLst/>
          </a:prstGeom>
        </p:spPr>
      </p:pic>
      <p:sp>
        <p:nvSpPr>
          <p:cNvPr id="16" name="文本框 12"/>
          <p:cNvSpPr txBox="1"/>
          <p:nvPr/>
        </p:nvSpPr>
        <p:spPr>
          <a:xfrm>
            <a:off x="5556885" y="1940302"/>
            <a:ext cx="1078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KEYWORD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7" name="文本框 13"/>
          <p:cNvSpPr txBox="1"/>
          <p:nvPr/>
        </p:nvSpPr>
        <p:spPr>
          <a:xfrm>
            <a:off x="5556885" y="2247265"/>
            <a:ext cx="44653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pic>
        <p:nvPicPr>
          <p:cNvPr id="8" name="图片 7" descr="梅花 拷贝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390" y="3430270"/>
            <a:ext cx="974725" cy="920115"/>
          </a:xfrm>
          <a:prstGeom prst="rect">
            <a:avLst/>
          </a:prstGeom>
        </p:spPr>
      </p:pic>
      <p:sp>
        <p:nvSpPr>
          <p:cNvPr id="9" name="文本框 12"/>
          <p:cNvSpPr txBox="1"/>
          <p:nvPr/>
        </p:nvSpPr>
        <p:spPr>
          <a:xfrm>
            <a:off x="6955790" y="3430012"/>
            <a:ext cx="1078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KEYWORD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0" name="文本框 13"/>
          <p:cNvSpPr txBox="1"/>
          <p:nvPr/>
        </p:nvSpPr>
        <p:spPr>
          <a:xfrm>
            <a:off x="6955790" y="3736975"/>
            <a:ext cx="44653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pic>
        <p:nvPicPr>
          <p:cNvPr id="12" name="图片 11" descr="梅花 拷贝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545" y="4935855"/>
            <a:ext cx="974725" cy="92011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671945" y="4935597"/>
            <a:ext cx="107823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KEYWORD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71945" y="5242560"/>
            <a:ext cx="44653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椭圆 2"/>
          <p:cNvSpPr/>
          <p:nvPr/>
        </p:nvSpPr>
        <p:spPr>
          <a:xfrm>
            <a:off x="-418465" y="2101215"/>
            <a:ext cx="7280910" cy="72809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pic>
        <p:nvPicPr>
          <p:cNvPr id="2" name="图片 1" descr="ae5390664ad329dbcd1fc25846d008b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85" y="2432050"/>
            <a:ext cx="4774565" cy="4774565"/>
          </a:xfrm>
          <a:prstGeom prst="rect">
            <a:avLst/>
          </a:prstGeom>
        </p:spPr>
      </p:pic>
      <p:sp>
        <p:nvSpPr>
          <p:cNvPr id="98" name="任意多边形: 形状 97"/>
          <p:cNvSpPr/>
          <p:nvPr/>
        </p:nvSpPr>
        <p:spPr>
          <a:xfrm>
            <a:off x="5266055" y="1755775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chemeClr val="bg1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16" name="文本框 12"/>
          <p:cNvSpPr txBox="1"/>
          <p:nvPr/>
        </p:nvSpPr>
        <p:spPr>
          <a:xfrm>
            <a:off x="5958840" y="159549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6" name="文本框 13"/>
          <p:cNvSpPr txBox="1"/>
          <p:nvPr/>
        </p:nvSpPr>
        <p:spPr>
          <a:xfrm>
            <a:off x="5958840" y="1902460"/>
            <a:ext cx="447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5" name="任意多边形: 形状 97"/>
          <p:cNvSpPr/>
          <p:nvPr/>
        </p:nvSpPr>
        <p:spPr>
          <a:xfrm>
            <a:off x="6290945" y="2719070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chemeClr val="bg1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7" name="文本框 12"/>
          <p:cNvSpPr txBox="1"/>
          <p:nvPr/>
        </p:nvSpPr>
        <p:spPr>
          <a:xfrm>
            <a:off x="6983730" y="255879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8" name="文本框 13"/>
          <p:cNvSpPr txBox="1"/>
          <p:nvPr/>
        </p:nvSpPr>
        <p:spPr>
          <a:xfrm>
            <a:off x="6983730" y="2865755"/>
            <a:ext cx="447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9" name="任意多边形: 形状 97"/>
          <p:cNvSpPr/>
          <p:nvPr/>
        </p:nvSpPr>
        <p:spPr>
          <a:xfrm>
            <a:off x="6758940" y="3837305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chemeClr val="bg1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10" name="文本框 12"/>
          <p:cNvSpPr txBox="1"/>
          <p:nvPr/>
        </p:nvSpPr>
        <p:spPr>
          <a:xfrm>
            <a:off x="7451725" y="367702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2" name="文本框 13"/>
          <p:cNvSpPr txBox="1"/>
          <p:nvPr/>
        </p:nvSpPr>
        <p:spPr>
          <a:xfrm>
            <a:off x="7451725" y="3983990"/>
            <a:ext cx="447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3" name="任意多边形: 形状 97"/>
          <p:cNvSpPr/>
          <p:nvPr/>
        </p:nvSpPr>
        <p:spPr>
          <a:xfrm>
            <a:off x="7164705" y="5109845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chemeClr val="bg1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14" name="文本框 12"/>
          <p:cNvSpPr txBox="1"/>
          <p:nvPr/>
        </p:nvSpPr>
        <p:spPr>
          <a:xfrm>
            <a:off x="7857490" y="494956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5" name="文本框 13"/>
          <p:cNvSpPr txBox="1"/>
          <p:nvPr/>
        </p:nvSpPr>
        <p:spPr>
          <a:xfrm>
            <a:off x="7857490" y="5256530"/>
            <a:ext cx="447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H="1">
            <a:off x="6086475" y="1881505"/>
            <a:ext cx="9525" cy="5038725"/>
          </a:xfrm>
          <a:prstGeom prst="line">
            <a:avLst/>
          </a:prstGeom>
          <a:ln w="3175">
            <a:solidFill>
              <a:schemeClr val="bg1">
                <a:alpha val="5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梅花 拷贝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445" y="1503045"/>
            <a:ext cx="753110" cy="711200"/>
          </a:xfrm>
          <a:prstGeom prst="rect">
            <a:avLst/>
          </a:prstGeom>
        </p:spPr>
      </p:pic>
      <p:pic>
        <p:nvPicPr>
          <p:cNvPr id="3" name="图片 2" descr="梅花 拷贝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445" y="2889250"/>
            <a:ext cx="753110" cy="711200"/>
          </a:xfrm>
          <a:prstGeom prst="rect">
            <a:avLst/>
          </a:prstGeom>
        </p:spPr>
      </p:pic>
      <p:pic>
        <p:nvPicPr>
          <p:cNvPr id="5" name="图片 4" descr="梅花 拷贝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445" y="4275455"/>
            <a:ext cx="753110" cy="711200"/>
          </a:xfrm>
          <a:prstGeom prst="rect">
            <a:avLst/>
          </a:prstGeom>
        </p:spPr>
      </p:pic>
      <p:pic>
        <p:nvPicPr>
          <p:cNvPr id="6" name="图片 5" descr="梅花 拷贝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445" y="5661660"/>
            <a:ext cx="753110" cy="711200"/>
          </a:xfrm>
          <a:prstGeom prst="rect">
            <a:avLst/>
          </a:prstGeom>
        </p:spPr>
      </p:pic>
      <p:sp>
        <p:nvSpPr>
          <p:cNvPr id="16" name="文本框 12"/>
          <p:cNvSpPr txBox="1"/>
          <p:nvPr/>
        </p:nvSpPr>
        <p:spPr>
          <a:xfrm>
            <a:off x="6764020" y="150278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7" name="文本框 13"/>
          <p:cNvSpPr txBox="1"/>
          <p:nvPr/>
        </p:nvSpPr>
        <p:spPr>
          <a:xfrm>
            <a:off x="6764020" y="1809750"/>
            <a:ext cx="322580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9" name="文本框 12"/>
          <p:cNvSpPr txBox="1"/>
          <p:nvPr/>
        </p:nvSpPr>
        <p:spPr>
          <a:xfrm>
            <a:off x="6764020" y="42809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0" name="文本框 13"/>
          <p:cNvSpPr txBox="1"/>
          <p:nvPr/>
        </p:nvSpPr>
        <p:spPr>
          <a:xfrm>
            <a:off x="6764020" y="4587875"/>
            <a:ext cx="322580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2" name="文本框 12"/>
          <p:cNvSpPr txBox="1"/>
          <p:nvPr/>
        </p:nvSpPr>
        <p:spPr>
          <a:xfrm>
            <a:off x="3237230" y="288899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3" name="文本框 13"/>
          <p:cNvSpPr txBox="1"/>
          <p:nvPr/>
        </p:nvSpPr>
        <p:spPr>
          <a:xfrm>
            <a:off x="2114550" y="3195955"/>
            <a:ext cx="322580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4" name="文本框 12"/>
          <p:cNvSpPr txBox="1"/>
          <p:nvPr/>
        </p:nvSpPr>
        <p:spPr>
          <a:xfrm>
            <a:off x="3387725" y="566140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5" name="文本框 13"/>
          <p:cNvSpPr txBox="1"/>
          <p:nvPr/>
        </p:nvSpPr>
        <p:spPr>
          <a:xfrm>
            <a:off x="2265045" y="5968365"/>
            <a:ext cx="322580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81845" y="328930"/>
            <a:ext cx="2513965" cy="1940560"/>
          </a:xfrm>
          <a:prstGeom prst="rect">
            <a:avLst/>
          </a:prstGeom>
        </p:spPr>
      </p:pic>
      <p:pic>
        <p:nvPicPr>
          <p:cNvPr id="5" name="图片 4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5190" y="-418465"/>
            <a:ext cx="4829810" cy="1904365"/>
          </a:xfrm>
          <a:prstGeom prst="rect">
            <a:avLst/>
          </a:prstGeom>
        </p:spPr>
      </p:pic>
      <p:pic>
        <p:nvPicPr>
          <p:cNvPr id="6" name="图片 5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340735" y="-613410"/>
            <a:ext cx="4645660" cy="1831975"/>
          </a:xfrm>
          <a:prstGeom prst="rect">
            <a:avLst/>
          </a:prstGeom>
        </p:spPr>
      </p:pic>
      <p:pic>
        <p:nvPicPr>
          <p:cNvPr id="7" name="图片 6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320" y="-520700"/>
            <a:ext cx="4411345" cy="1739265"/>
          </a:xfrm>
          <a:prstGeom prst="rect">
            <a:avLst/>
          </a:prstGeom>
        </p:spPr>
      </p:pic>
      <p:pic>
        <p:nvPicPr>
          <p:cNvPr id="9" name="图片 8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6080" y="5661660"/>
            <a:ext cx="4829810" cy="1904365"/>
          </a:xfrm>
          <a:prstGeom prst="rect">
            <a:avLst/>
          </a:prstGeom>
        </p:spPr>
      </p:pic>
      <p:pic>
        <p:nvPicPr>
          <p:cNvPr id="10" name="图片 9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865880" y="5480050"/>
            <a:ext cx="4645660" cy="1831975"/>
          </a:xfrm>
          <a:prstGeom prst="rect">
            <a:avLst/>
          </a:prstGeom>
        </p:spPr>
      </p:pic>
      <p:pic>
        <p:nvPicPr>
          <p:cNvPr id="11" name="图片 10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465" y="5572760"/>
            <a:ext cx="4411345" cy="1739265"/>
          </a:xfrm>
          <a:prstGeom prst="rect">
            <a:avLst/>
          </a:prstGeom>
        </p:spPr>
      </p:pic>
      <p:sp>
        <p:nvSpPr>
          <p:cNvPr id="23" name="文本框 12"/>
          <p:cNvSpPr txBox="1"/>
          <p:nvPr/>
        </p:nvSpPr>
        <p:spPr>
          <a:xfrm>
            <a:off x="4958399" y="2135247"/>
            <a:ext cx="208597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8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造字工房朗倩（非商用）粗体" charset="-122"/>
                <a:ea typeface="造字工房朗倩（非商用）粗体" charset="-122"/>
                <a:cs typeface="+mn-lt"/>
                <a:sym typeface="+mn-ea"/>
              </a:rPr>
              <a:t>04</a:t>
            </a:r>
            <a:endParaRPr lang="en-US" altLang="zh-CN" sz="8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造字工房朗倩（非商用）粗体" charset="-122"/>
              <a:ea typeface="造字工房朗倩（非商用）粗体" charset="-122"/>
              <a:cs typeface="+mn-lt"/>
              <a:sym typeface="+mn-ea"/>
            </a:endParaRPr>
          </a:p>
        </p:txBody>
      </p:sp>
      <p:sp>
        <p:nvSpPr>
          <p:cNvPr id="12" name="文本框 12"/>
          <p:cNvSpPr txBox="1"/>
          <p:nvPr/>
        </p:nvSpPr>
        <p:spPr>
          <a:xfrm>
            <a:off x="4177348" y="3656707"/>
            <a:ext cx="402272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2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45" name="文本框 13"/>
          <p:cNvSpPr txBox="1"/>
          <p:nvPr/>
        </p:nvSpPr>
        <p:spPr>
          <a:xfrm>
            <a:off x="3705225" y="4229100"/>
            <a:ext cx="4966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6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57325" y="2190115"/>
            <a:ext cx="1104900" cy="1034415"/>
            <a:chOff x="2832" y="3282"/>
            <a:chExt cx="3202" cy="2998"/>
          </a:xfrm>
        </p:grpSpPr>
        <p:sp>
          <p:nvSpPr>
            <p:cNvPr id="3" name="椭圆 2"/>
            <p:cNvSpPr/>
            <p:nvPr/>
          </p:nvSpPr>
          <p:spPr>
            <a:xfrm>
              <a:off x="3208" y="3282"/>
              <a:ext cx="2826" cy="28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01</a:t>
              </a:r>
              <a:endPara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pic>
          <p:nvPicPr>
            <p:cNvPr id="2" name="图片 1" descr="图层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32" y="4018"/>
              <a:ext cx="2161" cy="2262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1457325" y="4453890"/>
            <a:ext cx="1104900" cy="1034415"/>
            <a:chOff x="2832" y="3282"/>
            <a:chExt cx="3202" cy="2998"/>
          </a:xfrm>
        </p:grpSpPr>
        <p:sp>
          <p:nvSpPr>
            <p:cNvPr id="7" name="椭圆 6"/>
            <p:cNvSpPr/>
            <p:nvPr/>
          </p:nvSpPr>
          <p:spPr>
            <a:xfrm>
              <a:off x="3208" y="3282"/>
              <a:ext cx="2826" cy="28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02</a:t>
              </a:r>
              <a:endPara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pic>
          <p:nvPicPr>
            <p:cNvPr id="8" name="图片 7" descr="图层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32" y="4018"/>
              <a:ext cx="2161" cy="2262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6416675" y="2190115"/>
            <a:ext cx="1104900" cy="1034415"/>
            <a:chOff x="2832" y="3282"/>
            <a:chExt cx="3202" cy="2998"/>
          </a:xfrm>
        </p:grpSpPr>
        <p:sp>
          <p:nvSpPr>
            <p:cNvPr id="10" name="椭圆 9"/>
            <p:cNvSpPr/>
            <p:nvPr/>
          </p:nvSpPr>
          <p:spPr>
            <a:xfrm>
              <a:off x="3208" y="3282"/>
              <a:ext cx="2826" cy="28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03</a:t>
              </a:r>
              <a:endPara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pic>
          <p:nvPicPr>
            <p:cNvPr id="12" name="图片 11" descr="图层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32" y="4018"/>
              <a:ext cx="2161" cy="2262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6416675" y="4512945"/>
            <a:ext cx="1104900" cy="1034415"/>
            <a:chOff x="2832" y="3282"/>
            <a:chExt cx="3202" cy="2998"/>
          </a:xfrm>
        </p:grpSpPr>
        <p:sp>
          <p:nvSpPr>
            <p:cNvPr id="14" name="椭圆 13"/>
            <p:cNvSpPr/>
            <p:nvPr/>
          </p:nvSpPr>
          <p:spPr>
            <a:xfrm>
              <a:off x="3208" y="3282"/>
              <a:ext cx="2826" cy="28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04</a:t>
              </a:r>
              <a:endPara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pic>
          <p:nvPicPr>
            <p:cNvPr id="15" name="图片 14" descr="图层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32" y="4018"/>
              <a:ext cx="2161" cy="2262"/>
            </a:xfrm>
            <a:prstGeom prst="rect">
              <a:avLst/>
            </a:prstGeom>
          </p:spPr>
        </p:pic>
      </p:grpSp>
      <p:sp>
        <p:nvSpPr>
          <p:cNvPr id="16" name="文本框 12"/>
          <p:cNvSpPr txBox="1"/>
          <p:nvPr/>
        </p:nvSpPr>
        <p:spPr>
          <a:xfrm>
            <a:off x="2861310" y="218985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7" name="文本框 13"/>
          <p:cNvSpPr txBox="1"/>
          <p:nvPr/>
        </p:nvSpPr>
        <p:spPr>
          <a:xfrm>
            <a:off x="2861310" y="2496820"/>
            <a:ext cx="30270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/>
          <p:nvPr/>
        </p:nvSpPr>
        <p:spPr>
          <a:xfrm>
            <a:off x="2861310" y="445363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9" name="文本框 13"/>
          <p:cNvSpPr txBox="1"/>
          <p:nvPr/>
        </p:nvSpPr>
        <p:spPr>
          <a:xfrm>
            <a:off x="2861310" y="4760595"/>
            <a:ext cx="30270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20" name="文本框 12"/>
          <p:cNvSpPr txBox="1"/>
          <p:nvPr/>
        </p:nvSpPr>
        <p:spPr>
          <a:xfrm>
            <a:off x="7727315" y="218985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21" name="文本框 13"/>
          <p:cNvSpPr txBox="1"/>
          <p:nvPr/>
        </p:nvSpPr>
        <p:spPr>
          <a:xfrm>
            <a:off x="7727315" y="2496820"/>
            <a:ext cx="30270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22" name="文本框 12"/>
          <p:cNvSpPr txBox="1"/>
          <p:nvPr/>
        </p:nvSpPr>
        <p:spPr>
          <a:xfrm>
            <a:off x="7727315" y="445998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24" name="文本框 13"/>
          <p:cNvSpPr txBox="1"/>
          <p:nvPr/>
        </p:nvSpPr>
        <p:spPr>
          <a:xfrm>
            <a:off x="7727315" y="4766945"/>
            <a:ext cx="30270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-15240" y="1668780"/>
            <a:ext cx="12219305" cy="43859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pic>
        <p:nvPicPr>
          <p:cNvPr id="9" name="图片 8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060000" flipH="1" flipV="1">
            <a:off x="9423400" y="4266565"/>
            <a:ext cx="4450080" cy="1754505"/>
          </a:xfrm>
          <a:prstGeom prst="rect">
            <a:avLst/>
          </a:prstGeom>
        </p:spPr>
      </p:pic>
      <p:sp>
        <p:nvSpPr>
          <p:cNvPr id="16" name="文本框 12"/>
          <p:cNvSpPr txBox="1"/>
          <p:nvPr/>
        </p:nvSpPr>
        <p:spPr>
          <a:xfrm>
            <a:off x="2037080" y="26553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7" name="文本框 13"/>
          <p:cNvSpPr txBox="1"/>
          <p:nvPr/>
        </p:nvSpPr>
        <p:spPr>
          <a:xfrm>
            <a:off x="2037080" y="2962275"/>
            <a:ext cx="30270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98" name="任意多边形: 形状 97"/>
          <p:cNvSpPr/>
          <p:nvPr/>
        </p:nvSpPr>
        <p:spPr>
          <a:xfrm>
            <a:off x="1297940" y="2767330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rgbClr val="F48080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7" name="文本框 12"/>
          <p:cNvSpPr txBox="1"/>
          <p:nvPr/>
        </p:nvSpPr>
        <p:spPr>
          <a:xfrm>
            <a:off x="2037080" y="422312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8" name="文本框 13"/>
          <p:cNvSpPr txBox="1"/>
          <p:nvPr/>
        </p:nvSpPr>
        <p:spPr>
          <a:xfrm>
            <a:off x="2037080" y="4530090"/>
            <a:ext cx="30270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0" name="任意多边形: 形状 97"/>
          <p:cNvSpPr/>
          <p:nvPr/>
        </p:nvSpPr>
        <p:spPr>
          <a:xfrm>
            <a:off x="1297940" y="4335145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rgbClr val="F48080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12" name="文本框 12"/>
          <p:cNvSpPr txBox="1"/>
          <p:nvPr/>
        </p:nvSpPr>
        <p:spPr>
          <a:xfrm>
            <a:off x="6748780" y="26553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3" name="文本框 13"/>
          <p:cNvSpPr txBox="1"/>
          <p:nvPr/>
        </p:nvSpPr>
        <p:spPr>
          <a:xfrm>
            <a:off x="6748780" y="2962275"/>
            <a:ext cx="30270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4" name="任意多边形: 形状 97"/>
          <p:cNvSpPr/>
          <p:nvPr/>
        </p:nvSpPr>
        <p:spPr>
          <a:xfrm>
            <a:off x="6009640" y="2767330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rgbClr val="F48080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15" name="文本框 12"/>
          <p:cNvSpPr txBox="1"/>
          <p:nvPr/>
        </p:nvSpPr>
        <p:spPr>
          <a:xfrm>
            <a:off x="6748780" y="422312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6748780" y="4530090"/>
            <a:ext cx="30270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9" name="任意多边形: 形状 97"/>
          <p:cNvSpPr/>
          <p:nvPr/>
        </p:nvSpPr>
        <p:spPr>
          <a:xfrm>
            <a:off x="6009640" y="4335145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rgbClr val="F48080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组 1"/>
          <p:cNvPicPr>
            <a:picLocks noChangeAspect="1"/>
          </p:cNvPicPr>
          <p:nvPr/>
        </p:nvPicPr>
        <p:blipFill>
          <a:blip r:embed="rId1"/>
          <a:srcRect b="1320"/>
          <a:stretch>
            <a:fillRect/>
          </a:stretch>
        </p:blipFill>
        <p:spPr>
          <a:xfrm>
            <a:off x="-620395" y="1448435"/>
            <a:ext cx="5971540" cy="5458460"/>
          </a:xfrm>
          <a:prstGeom prst="rect">
            <a:avLst/>
          </a:prstGeom>
        </p:spPr>
      </p:pic>
      <p:pic>
        <p:nvPicPr>
          <p:cNvPr id="4" name="图片 3" descr="桃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8360" y="541020"/>
            <a:ext cx="2513965" cy="1940560"/>
          </a:xfrm>
          <a:prstGeom prst="rect">
            <a:avLst/>
          </a:prstGeom>
        </p:spPr>
      </p:pic>
      <p:pic>
        <p:nvPicPr>
          <p:cNvPr id="5" name="图片 4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4710" y="-219710"/>
            <a:ext cx="4829810" cy="1904365"/>
          </a:xfrm>
          <a:prstGeom prst="rect">
            <a:avLst/>
          </a:prstGeom>
        </p:spPr>
      </p:pic>
      <p:pic>
        <p:nvPicPr>
          <p:cNvPr id="6" name="图片 5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397250" y="-401320"/>
            <a:ext cx="4645660" cy="1831975"/>
          </a:xfrm>
          <a:prstGeom prst="rect">
            <a:avLst/>
          </a:prstGeom>
        </p:spPr>
      </p:pic>
      <p:pic>
        <p:nvPicPr>
          <p:cNvPr id="7" name="图片 6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835" y="-308610"/>
            <a:ext cx="4411345" cy="173926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397500" y="3054350"/>
            <a:ext cx="615061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8800">
                <a:solidFill>
                  <a:schemeClr val="bg1"/>
                </a:solidFill>
                <a:latin typeface="造字工房朗倩（非商用）粗体" charset="-122"/>
                <a:ea typeface="造字工房朗倩（非商用）粗体" charset="-122"/>
                <a:cs typeface="造字工房朗倩（非商用）粗体" charset="-122"/>
              </a:rPr>
              <a:t>谢谢观看</a:t>
            </a:r>
            <a:endParaRPr lang="zh-CN" sz="8800">
              <a:solidFill>
                <a:schemeClr val="bg1"/>
              </a:solidFill>
              <a:latin typeface="造字工房朗倩（非商用）粗体" charset="-122"/>
              <a:ea typeface="造字工房朗倩（非商用）粗体" charset="-122"/>
              <a:cs typeface="造字工房朗倩（非商用）粗体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24295" y="4499610"/>
            <a:ext cx="409702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 cap="all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THANKS</a:t>
            </a:r>
            <a:endParaRPr lang="en-US" altLang="zh-CN" sz="1000" cap="all" noProof="0" dirty="0">
              <a:ln>
                <a:noFill/>
              </a:ln>
              <a:solidFill>
                <a:schemeClr val="bg1"/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5477800c-b8e6-ace0-4561-458c0f33914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070475" y="1684655"/>
            <a:ext cx="2051050" cy="2051050"/>
          </a:xfrm>
          <a:prstGeom prst="ellips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3803015" y="3884295"/>
            <a:ext cx="61791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chemeClr val="bg1"/>
                </a:solidFill>
              </a:rPr>
              <a:t>                           </a:t>
            </a:r>
            <a:r>
              <a:rPr lang="zh-CN" altLang="en-US" sz="2800">
                <a:solidFill>
                  <a:schemeClr val="bg1"/>
                </a:solidFill>
              </a:rPr>
              <a:t>      </a:t>
            </a:r>
            <a:r>
              <a:rPr lang="zh-CN" altLang="en-US" sz="5400" b="1">
                <a:solidFill>
                  <a:schemeClr val="bg1"/>
                </a:solidFill>
              </a:rPr>
              <a:t>夏微凉</a:t>
            </a:r>
            <a:endParaRPr lang="zh-CN" altLang="en-US" sz="5400" b="1">
              <a:solidFill>
                <a:schemeClr val="bg1"/>
              </a:solidFill>
            </a:endParaRPr>
          </a:p>
        </p:txBody>
      </p:sp>
      <p:grpSp>
        <p:nvGrpSpPr>
          <p:cNvPr id="33797" name="稻壳儿"/>
          <p:cNvGrpSpPr/>
          <p:nvPr/>
        </p:nvGrpSpPr>
        <p:grpSpPr>
          <a:xfrm>
            <a:off x="4298315" y="4062730"/>
            <a:ext cx="1415415" cy="595630"/>
            <a:chOff x="2211388" y="1514475"/>
            <a:chExt cx="8148637" cy="3398838"/>
          </a:xfrm>
          <a:solidFill>
            <a:schemeClr val="bg1"/>
          </a:solidFill>
        </p:grpSpPr>
        <p:sp>
          <p:nvSpPr>
            <p:cNvPr id="21" name="稻壳儿小白白(http://dwz.cn/Wu2UP)"/>
            <p:cNvSpPr/>
            <p:nvPr/>
          </p:nvSpPr>
          <p:spPr bwMode="auto">
            <a:xfrm>
              <a:off x="9572625" y="3095625"/>
              <a:ext cx="787400" cy="1704975"/>
            </a:xfrm>
            <a:custGeom>
              <a:avLst/>
              <a:gdLst>
                <a:gd name="T0" fmla="*/ 48 w 210"/>
                <a:gd name="T1" fmla="*/ 208 h 453"/>
                <a:gd name="T2" fmla="*/ 46 w 210"/>
                <a:gd name="T3" fmla="*/ 208 h 453"/>
                <a:gd name="T4" fmla="*/ 46 w 210"/>
                <a:gd name="T5" fmla="*/ 451 h 453"/>
                <a:gd name="T6" fmla="*/ 0 w 210"/>
                <a:gd name="T7" fmla="*/ 453 h 453"/>
                <a:gd name="T8" fmla="*/ 0 w 210"/>
                <a:gd name="T9" fmla="*/ 208 h 453"/>
                <a:gd name="T10" fmla="*/ 0 w 210"/>
                <a:gd name="T11" fmla="*/ 204 h 453"/>
                <a:gd name="T12" fmla="*/ 0 w 210"/>
                <a:gd name="T13" fmla="*/ 164 h 453"/>
                <a:gd name="T14" fmla="*/ 210 w 210"/>
                <a:gd name="T15" fmla="*/ 0 h 453"/>
                <a:gd name="T16" fmla="*/ 210 w 210"/>
                <a:gd name="T17" fmla="*/ 55 h 453"/>
                <a:gd name="T18" fmla="*/ 48 w 210"/>
                <a:gd name="T19" fmla="*/ 2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453">
                  <a:moveTo>
                    <a:pt x="48" y="208"/>
                  </a:moveTo>
                  <a:cubicBezTo>
                    <a:pt x="46" y="208"/>
                    <a:pt x="46" y="208"/>
                    <a:pt x="46" y="208"/>
                  </a:cubicBezTo>
                  <a:cubicBezTo>
                    <a:pt x="46" y="451"/>
                    <a:pt x="46" y="451"/>
                    <a:pt x="46" y="451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24" y="70"/>
                    <a:pt x="109" y="0"/>
                    <a:pt x="210" y="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125" y="57"/>
                    <a:pt x="56" y="123"/>
                    <a:pt x="48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稻壳儿小白白(http://dwz.cn/Wu2UP)"/>
            <p:cNvSpPr/>
            <p:nvPr/>
          </p:nvSpPr>
          <p:spPr bwMode="auto">
            <a:xfrm>
              <a:off x="9999663" y="1854200"/>
              <a:ext cx="296862" cy="969963"/>
            </a:xfrm>
            <a:custGeom>
              <a:avLst/>
              <a:gdLst>
                <a:gd name="T0" fmla="*/ 0 w 79"/>
                <a:gd name="T1" fmla="*/ 185 h 258"/>
                <a:gd name="T2" fmla="*/ 0 w 79"/>
                <a:gd name="T3" fmla="*/ 185 h 258"/>
                <a:gd name="T4" fmla="*/ 0 w 79"/>
                <a:gd name="T5" fmla="*/ 0 h 258"/>
                <a:gd name="T6" fmla="*/ 21 w 79"/>
                <a:gd name="T7" fmla="*/ 0 h 258"/>
                <a:gd name="T8" fmla="*/ 21 w 79"/>
                <a:gd name="T9" fmla="*/ 186 h 258"/>
                <a:gd name="T10" fmla="*/ 79 w 79"/>
                <a:gd name="T11" fmla="*/ 240 h 258"/>
                <a:gd name="T12" fmla="*/ 79 w 79"/>
                <a:gd name="T13" fmla="*/ 258 h 258"/>
                <a:gd name="T14" fmla="*/ 76 w 79"/>
                <a:gd name="T15" fmla="*/ 258 h 258"/>
                <a:gd name="T16" fmla="*/ 0 w 79"/>
                <a:gd name="T17" fmla="*/ 18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258"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24" y="216"/>
                    <a:pt x="48" y="240"/>
                    <a:pt x="79" y="240"/>
                  </a:cubicBezTo>
                  <a:cubicBezTo>
                    <a:pt x="79" y="258"/>
                    <a:pt x="79" y="258"/>
                    <a:pt x="79" y="258"/>
                  </a:cubicBezTo>
                  <a:cubicBezTo>
                    <a:pt x="78" y="258"/>
                    <a:pt x="77" y="258"/>
                    <a:pt x="76" y="258"/>
                  </a:cubicBezTo>
                  <a:cubicBezTo>
                    <a:pt x="35" y="258"/>
                    <a:pt x="1" y="226"/>
                    <a:pt x="0" y="1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稻壳儿小白白(http://dwz.cn/Wu2UP)"/>
            <p:cNvSpPr/>
            <p:nvPr/>
          </p:nvSpPr>
          <p:spPr bwMode="auto">
            <a:xfrm>
              <a:off x="9432925" y="1854200"/>
              <a:ext cx="296862" cy="969963"/>
            </a:xfrm>
            <a:custGeom>
              <a:avLst/>
              <a:gdLst>
                <a:gd name="T0" fmla="*/ 79 w 79"/>
                <a:gd name="T1" fmla="*/ 188 h 258"/>
                <a:gd name="T2" fmla="*/ 79 w 79"/>
                <a:gd name="T3" fmla="*/ 188 h 258"/>
                <a:gd name="T4" fmla="*/ 3 w 79"/>
                <a:gd name="T5" fmla="*/ 258 h 258"/>
                <a:gd name="T6" fmla="*/ 0 w 79"/>
                <a:gd name="T7" fmla="*/ 258 h 258"/>
                <a:gd name="T8" fmla="*/ 0 w 79"/>
                <a:gd name="T9" fmla="*/ 240 h 258"/>
                <a:gd name="T10" fmla="*/ 57 w 79"/>
                <a:gd name="T11" fmla="*/ 186 h 258"/>
                <a:gd name="T12" fmla="*/ 57 w 79"/>
                <a:gd name="T13" fmla="*/ 0 h 258"/>
                <a:gd name="T14" fmla="*/ 79 w 79"/>
                <a:gd name="T15" fmla="*/ 0 h 258"/>
                <a:gd name="T16" fmla="*/ 79 w 79"/>
                <a:gd name="T17" fmla="*/ 185 h 258"/>
                <a:gd name="T18" fmla="*/ 79 w 79"/>
                <a:gd name="T19" fmla="*/ 185 h 258"/>
                <a:gd name="T20" fmla="*/ 79 w 79"/>
                <a:gd name="T21" fmla="*/ 186 h 258"/>
                <a:gd name="T22" fmla="*/ 79 w 79"/>
                <a:gd name="T23" fmla="*/ 18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258">
                  <a:moveTo>
                    <a:pt x="79" y="188"/>
                  </a:moveTo>
                  <a:cubicBezTo>
                    <a:pt x="79" y="188"/>
                    <a:pt x="79" y="188"/>
                    <a:pt x="79" y="188"/>
                  </a:cubicBezTo>
                  <a:cubicBezTo>
                    <a:pt x="76" y="227"/>
                    <a:pt x="44" y="258"/>
                    <a:pt x="3" y="258"/>
                  </a:cubicBezTo>
                  <a:cubicBezTo>
                    <a:pt x="2" y="258"/>
                    <a:pt x="1" y="258"/>
                    <a:pt x="0" y="25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30" y="240"/>
                    <a:pt x="55" y="216"/>
                    <a:pt x="57" y="186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185"/>
                    <a:pt x="79" y="185"/>
                    <a:pt x="79" y="185"/>
                  </a:cubicBezTo>
                  <a:cubicBezTo>
                    <a:pt x="79" y="185"/>
                    <a:pt x="79" y="185"/>
                    <a:pt x="79" y="185"/>
                  </a:cubicBezTo>
                  <a:cubicBezTo>
                    <a:pt x="79" y="186"/>
                    <a:pt x="79" y="186"/>
                    <a:pt x="79" y="186"/>
                  </a:cubicBezTo>
                  <a:lnTo>
                    <a:pt x="79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稻壳儿小白白(http://dwz.cn/Wu2UP)"/>
            <p:cNvSpPr>
              <a:spLocks noEditPoints="1"/>
            </p:cNvSpPr>
            <p:nvPr/>
          </p:nvSpPr>
          <p:spPr bwMode="auto">
            <a:xfrm>
              <a:off x="7739063" y="3038475"/>
              <a:ext cx="1795462" cy="1874838"/>
            </a:xfrm>
            <a:custGeom>
              <a:avLst/>
              <a:gdLst>
                <a:gd name="T0" fmla="*/ 463 w 478"/>
                <a:gd name="T1" fmla="*/ 211 h 498"/>
                <a:gd name="T2" fmla="*/ 409 w 478"/>
                <a:gd name="T3" fmla="*/ 220 h 498"/>
                <a:gd name="T4" fmla="*/ 330 w 478"/>
                <a:gd name="T5" fmla="*/ 391 h 498"/>
                <a:gd name="T6" fmla="*/ 108 w 478"/>
                <a:gd name="T7" fmla="*/ 332 h 498"/>
                <a:gd name="T8" fmla="*/ 417 w 478"/>
                <a:gd name="T9" fmla="*/ 153 h 498"/>
                <a:gd name="T10" fmla="*/ 417 w 478"/>
                <a:gd name="T11" fmla="*/ 153 h 498"/>
                <a:gd name="T12" fmla="*/ 438 w 478"/>
                <a:gd name="T13" fmla="*/ 141 h 498"/>
                <a:gd name="T14" fmla="*/ 437 w 478"/>
                <a:gd name="T15" fmla="*/ 140 h 498"/>
                <a:gd name="T16" fmla="*/ 140 w 478"/>
                <a:gd name="T17" fmla="*/ 60 h 498"/>
                <a:gd name="T18" fmla="*/ 60 w 478"/>
                <a:gd name="T19" fmla="*/ 358 h 498"/>
                <a:gd name="T20" fmla="*/ 357 w 478"/>
                <a:gd name="T21" fmla="*/ 437 h 498"/>
                <a:gd name="T22" fmla="*/ 463 w 478"/>
                <a:gd name="T23" fmla="*/ 211 h 498"/>
                <a:gd name="T24" fmla="*/ 87 w 478"/>
                <a:gd name="T25" fmla="*/ 274 h 498"/>
                <a:gd name="T26" fmla="*/ 167 w 478"/>
                <a:gd name="T27" fmla="*/ 108 h 498"/>
                <a:gd name="T28" fmla="*/ 350 w 478"/>
                <a:gd name="T29" fmla="*/ 122 h 498"/>
                <a:gd name="T30" fmla="*/ 87 w 478"/>
                <a:gd name="T31" fmla="*/ 274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8" h="498">
                  <a:moveTo>
                    <a:pt x="463" y="211"/>
                  </a:moveTo>
                  <a:cubicBezTo>
                    <a:pt x="409" y="220"/>
                    <a:pt x="409" y="220"/>
                    <a:pt x="409" y="220"/>
                  </a:cubicBezTo>
                  <a:cubicBezTo>
                    <a:pt x="421" y="286"/>
                    <a:pt x="392" y="356"/>
                    <a:pt x="330" y="391"/>
                  </a:cubicBezTo>
                  <a:cubicBezTo>
                    <a:pt x="252" y="436"/>
                    <a:pt x="153" y="410"/>
                    <a:pt x="108" y="332"/>
                  </a:cubicBezTo>
                  <a:cubicBezTo>
                    <a:pt x="417" y="153"/>
                    <a:pt x="417" y="153"/>
                    <a:pt x="417" y="153"/>
                  </a:cubicBezTo>
                  <a:cubicBezTo>
                    <a:pt x="417" y="153"/>
                    <a:pt x="417" y="153"/>
                    <a:pt x="417" y="153"/>
                  </a:cubicBezTo>
                  <a:cubicBezTo>
                    <a:pt x="438" y="141"/>
                    <a:pt x="438" y="141"/>
                    <a:pt x="438" y="141"/>
                  </a:cubicBezTo>
                  <a:cubicBezTo>
                    <a:pt x="437" y="141"/>
                    <a:pt x="437" y="140"/>
                    <a:pt x="437" y="140"/>
                  </a:cubicBezTo>
                  <a:cubicBezTo>
                    <a:pt x="377" y="35"/>
                    <a:pt x="244" y="0"/>
                    <a:pt x="140" y="60"/>
                  </a:cubicBezTo>
                  <a:cubicBezTo>
                    <a:pt x="35" y="120"/>
                    <a:pt x="0" y="253"/>
                    <a:pt x="60" y="358"/>
                  </a:cubicBezTo>
                  <a:cubicBezTo>
                    <a:pt x="120" y="462"/>
                    <a:pt x="253" y="498"/>
                    <a:pt x="357" y="437"/>
                  </a:cubicBezTo>
                  <a:cubicBezTo>
                    <a:pt x="439" y="390"/>
                    <a:pt x="478" y="299"/>
                    <a:pt x="463" y="211"/>
                  </a:cubicBezTo>
                  <a:close/>
                  <a:moveTo>
                    <a:pt x="87" y="274"/>
                  </a:moveTo>
                  <a:cubicBezTo>
                    <a:pt x="78" y="209"/>
                    <a:pt x="107" y="142"/>
                    <a:pt x="167" y="108"/>
                  </a:cubicBezTo>
                  <a:cubicBezTo>
                    <a:pt x="227" y="73"/>
                    <a:pt x="299" y="81"/>
                    <a:pt x="350" y="122"/>
                  </a:cubicBezTo>
                  <a:lnTo>
                    <a:pt x="87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稻壳儿小白白(http://dwz.cn/Wu2UP)"/>
            <p:cNvSpPr/>
            <p:nvPr/>
          </p:nvSpPr>
          <p:spPr bwMode="auto">
            <a:xfrm>
              <a:off x="8355013" y="2343150"/>
              <a:ext cx="942975" cy="481013"/>
            </a:xfrm>
            <a:custGeom>
              <a:avLst/>
              <a:gdLst>
                <a:gd name="T0" fmla="*/ 172 w 251"/>
                <a:gd name="T1" fmla="*/ 58 h 128"/>
                <a:gd name="T2" fmla="*/ 172 w 251"/>
                <a:gd name="T3" fmla="*/ 58 h 128"/>
                <a:gd name="T4" fmla="*/ 172 w 251"/>
                <a:gd name="T5" fmla="*/ 56 h 128"/>
                <a:gd name="T6" fmla="*/ 172 w 251"/>
                <a:gd name="T7" fmla="*/ 55 h 128"/>
                <a:gd name="T8" fmla="*/ 172 w 251"/>
                <a:gd name="T9" fmla="*/ 55 h 128"/>
                <a:gd name="T10" fmla="*/ 172 w 251"/>
                <a:gd name="T11" fmla="*/ 22 h 128"/>
                <a:gd name="T12" fmla="*/ 79 w 251"/>
                <a:gd name="T13" fmla="*/ 22 h 128"/>
                <a:gd name="T14" fmla="*/ 79 w 251"/>
                <a:gd name="T15" fmla="*/ 55 h 128"/>
                <a:gd name="T16" fmla="*/ 79 w 251"/>
                <a:gd name="T17" fmla="*/ 55 h 128"/>
                <a:gd name="T18" fmla="*/ 79 w 251"/>
                <a:gd name="T19" fmla="*/ 56 h 128"/>
                <a:gd name="T20" fmla="*/ 79 w 251"/>
                <a:gd name="T21" fmla="*/ 58 h 128"/>
                <a:gd name="T22" fmla="*/ 79 w 251"/>
                <a:gd name="T23" fmla="*/ 58 h 128"/>
                <a:gd name="T24" fmla="*/ 3 w 251"/>
                <a:gd name="T25" fmla="*/ 128 h 128"/>
                <a:gd name="T26" fmla="*/ 0 w 251"/>
                <a:gd name="T27" fmla="*/ 128 h 128"/>
                <a:gd name="T28" fmla="*/ 0 w 251"/>
                <a:gd name="T29" fmla="*/ 110 h 128"/>
                <a:gd name="T30" fmla="*/ 57 w 251"/>
                <a:gd name="T31" fmla="*/ 56 h 128"/>
                <a:gd name="T32" fmla="*/ 57 w 251"/>
                <a:gd name="T33" fmla="*/ 22 h 128"/>
                <a:gd name="T34" fmla="*/ 57 w 251"/>
                <a:gd name="T35" fmla="*/ 0 h 128"/>
                <a:gd name="T36" fmla="*/ 79 w 251"/>
                <a:gd name="T37" fmla="*/ 0 h 128"/>
                <a:gd name="T38" fmla="*/ 172 w 251"/>
                <a:gd name="T39" fmla="*/ 0 h 128"/>
                <a:gd name="T40" fmla="*/ 179 w 251"/>
                <a:gd name="T41" fmla="*/ 0 h 128"/>
                <a:gd name="T42" fmla="*/ 194 w 251"/>
                <a:gd name="T43" fmla="*/ 0 h 128"/>
                <a:gd name="T44" fmla="*/ 194 w 251"/>
                <a:gd name="T45" fmla="*/ 56 h 128"/>
                <a:gd name="T46" fmla="*/ 251 w 251"/>
                <a:gd name="T47" fmla="*/ 110 h 128"/>
                <a:gd name="T48" fmla="*/ 251 w 251"/>
                <a:gd name="T49" fmla="*/ 128 h 128"/>
                <a:gd name="T50" fmla="*/ 248 w 251"/>
                <a:gd name="T51" fmla="*/ 128 h 128"/>
                <a:gd name="T52" fmla="*/ 172 w 251"/>
                <a:gd name="T53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1" h="128">
                  <a:moveTo>
                    <a:pt x="172" y="58"/>
                  </a:moveTo>
                  <a:cubicBezTo>
                    <a:pt x="172" y="58"/>
                    <a:pt x="172" y="58"/>
                    <a:pt x="172" y="58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2" y="56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6" y="97"/>
                    <a:pt x="43" y="128"/>
                    <a:pt x="3" y="128"/>
                  </a:cubicBezTo>
                  <a:cubicBezTo>
                    <a:pt x="2" y="128"/>
                    <a:pt x="1" y="128"/>
                    <a:pt x="0" y="12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0" y="110"/>
                    <a:pt x="55" y="86"/>
                    <a:pt x="57" y="56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6" y="86"/>
                    <a:pt x="221" y="110"/>
                    <a:pt x="251" y="110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0" y="128"/>
                    <a:pt x="249" y="128"/>
                    <a:pt x="248" y="128"/>
                  </a:cubicBezTo>
                  <a:cubicBezTo>
                    <a:pt x="208" y="128"/>
                    <a:pt x="175" y="97"/>
                    <a:pt x="17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稻壳儿小白白(http://dwz.cn/Wu2UP)"/>
            <p:cNvSpPr/>
            <p:nvPr/>
          </p:nvSpPr>
          <p:spPr bwMode="auto">
            <a:xfrm>
              <a:off x="8382000" y="2181225"/>
              <a:ext cx="889000" cy="134938"/>
            </a:xfrm>
            <a:custGeom>
              <a:avLst/>
              <a:gdLst>
                <a:gd name="T0" fmla="*/ 508 w 560"/>
                <a:gd name="T1" fmla="*/ 50 h 85"/>
                <a:gd name="T2" fmla="*/ 49 w 560"/>
                <a:gd name="T3" fmla="*/ 50 h 85"/>
                <a:gd name="T4" fmla="*/ 49 w 560"/>
                <a:gd name="T5" fmla="*/ 85 h 85"/>
                <a:gd name="T6" fmla="*/ 0 w 560"/>
                <a:gd name="T7" fmla="*/ 85 h 85"/>
                <a:gd name="T8" fmla="*/ 0 w 560"/>
                <a:gd name="T9" fmla="*/ 50 h 85"/>
                <a:gd name="T10" fmla="*/ 0 w 560"/>
                <a:gd name="T11" fmla="*/ 0 h 85"/>
                <a:gd name="T12" fmla="*/ 49 w 560"/>
                <a:gd name="T13" fmla="*/ 0 h 85"/>
                <a:gd name="T14" fmla="*/ 508 w 560"/>
                <a:gd name="T15" fmla="*/ 0 h 85"/>
                <a:gd name="T16" fmla="*/ 560 w 560"/>
                <a:gd name="T17" fmla="*/ 0 h 85"/>
                <a:gd name="T18" fmla="*/ 560 w 560"/>
                <a:gd name="T19" fmla="*/ 50 h 85"/>
                <a:gd name="T20" fmla="*/ 560 w 560"/>
                <a:gd name="T21" fmla="*/ 85 h 85"/>
                <a:gd name="T22" fmla="*/ 508 w 560"/>
                <a:gd name="T23" fmla="*/ 85 h 85"/>
                <a:gd name="T24" fmla="*/ 508 w 560"/>
                <a:gd name="T25" fmla="*/ 5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0" h="85">
                  <a:moveTo>
                    <a:pt x="508" y="50"/>
                  </a:moveTo>
                  <a:lnTo>
                    <a:pt x="49" y="50"/>
                  </a:lnTo>
                  <a:lnTo>
                    <a:pt x="49" y="85"/>
                  </a:lnTo>
                  <a:lnTo>
                    <a:pt x="0" y="85"/>
                  </a:lnTo>
                  <a:lnTo>
                    <a:pt x="0" y="50"/>
                  </a:lnTo>
                  <a:lnTo>
                    <a:pt x="0" y="0"/>
                  </a:lnTo>
                  <a:lnTo>
                    <a:pt x="49" y="0"/>
                  </a:lnTo>
                  <a:lnTo>
                    <a:pt x="508" y="0"/>
                  </a:lnTo>
                  <a:lnTo>
                    <a:pt x="560" y="0"/>
                  </a:lnTo>
                  <a:lnTo>
                    <a:pt x="560" y="50"/>
                  </a:lnTo>
                  <a:lnTo>
                    <a:pt x="560" y="85"/>
                  </a:lnTo>
                  <a:lnTo>
                    <a:pt x="508" y="85"/>
                  </a:lnTo>
                  <a:lnTo>
                    <a:pt x="508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稻壳儿小白白(http://dwz.cn/Wu2UP)"/>
            <p:cNvSpPr/>
            <p:nvPr/>
          </p:nvSpPr>
          <p:spPr bwMode="auto">
            <a:xfrm>
              <a:off x="8407400" y="1747838"/>
              <a:ext cx="838200" cy="376238"/>
            </a:xfrm>
            <a:custGeom>
              <a:avLst/>
              <a:gdLst>
                <a:gd name="T0" fmla="*/ 289 w 528"/>
                <a:gd name="T1" fmla="*/ 188 h 237"/>
                <a:gd name="T2" fmla="*/ 443 w 528"/>
                <a:gd name="T3" fmla="*/ 188 h 237"/>
                <a:gd name="T4" fmla="*/ 443 w 528"/>
                <a:gd name="T5" fmla="*/ 237 h 237"/>
                <a:gd name="T6" fmla="*/ 85 w 528"/>
                <a:gd name="T7" fmla="*/ 237 h 237"/>
                <a:gd name="T8" fmla="*/ 85 w 528"/>
                <a:gd name="T9" fmla="*/ 188 h 237"/>
                <a:gd name="T10" fmla="*/ 239 w 528"/>
                <a:gd name="T11" fmla="*/ 188 h 237"/>
                <a:gd name="T12" fmla="*/ 239 w 528"/>
                <a:gd name="T13" fmla="*/ 135 h 237"/>
                <a:gd name="T14" fmla="*/ 0 w 528"/>
                <a:gd name="T15" fmla="*/ 135 h 237"/>
                <a:gd name="T16" fmla="*/ 0 w 528"/>
                <a:gd name="T17" fmla="*/ 86 h 237"/>
                <a:gd name="T18" fmla="*/ 239 w 528"/>
                <a:gd name="T19" fmla="*/ 86 h 237"/>
                <a:gd name="T20" fmla="*/ 239 w 528"/>
                <a:gd name="T21" fmla="*/ 0 h 237"/>
                <a:gd name="T22" fmla="*/ 289 w 528"/>
                <a:gd name="T23" fmla="*/ 0 h 237"/>
                <a:gd name="T24" fmla="*/ 289 w 528"/>
                <a:gd name="T25" fmla="*/ 86 h 237"/>
                <a:gd name="T26" fmla="*/ 528 w 528"/>
                <a:gd name="T27" fmla="*/ 86 h 237"/>
                <a:gd name="T28" fmla="*/ 528 w 528"/>
                <a:gd name="T29" fmla="*/ 135 h 237"/>
                <a:gd name="T30" fmla="*/ 289 w 528"/>
                <a:gd name="T31" fmla="*/ 135 h 237"/>
                <a:gd name="T32" fmla="*/ 289 w 528"/>
                <a:gd name="T33" fmla="*/ 188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8" h="237">
                  <a:moveTo>
                    <a:pt x="289" y="188"/>
                  </a:moveTo>
                  <a:lnTo>
                    <a:pt x="443" y="188"/>
                  </a:lnTo>
                  <a:lnTo>
                    <a:pt x="443" y="237"/>
                  </a:lnTo>
                  <a:lnTo>
                    <a:pt x="85" y="237"/>
                  </a:lnTo>
                  <a:lnTo>
                    <a:pt x="85" y="188"/>
                  </a:lnTo>
                  <a:lnTo>
                    <a:pt x="239" y="188"/>
                  </a:lnTo>
                  <a:lnTo>
                    <a:pt x="239" y="135"/>
                  </a:lnTo>
                  <a:lnTo>
                    <a:pt x="0" y="135"/>
                  </a:lnTo>
                  <a:lnTo>
                    <a:pt x="0" y="86"/>
                  </a:lnTo>
                  <a:lnTo>
                    <a:pt x="239" y="86"/>
                  </a:lnTo>
                  <a:lnTo>
                    <a:pt x="239" y="0"/>
                  </a:lnTo>
                  <a:lnTo>
                    <a:pt x="289" y="0"/>
                  </a:lnTo>
                  <a:lnTo>
                    <a:pt x="289" y="86"/>
                  </a:lnTo>
                  <a:lnTo>
                    <a:pt x="528" y="86"/>
                  </a:lnTo>
                  <a:lnTo>
                    <a:pt x="528" y="135"/>
                  </a:lnTo>
                  <a:lnTo>
                    <a:pt x="289" y="135"/>
                  </a:lnTo>
                  <a:lnTo>
                    <a:pt x="289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稻壳儿小白白(http://dwz.cn/Wu2UP)"/>
            <p:cNvSpPr/>
            <p:nvPr/>
          </p:nvSpPr>
          <p:spPr bwMode="auto">
            <a:xfrm>
              <a:off x="7596188" y="2206625"/>
              <a:ext cx="596900" cy="622300"/>
            </a:xfrm>
            <a:custGeom>
              <a:avLst/>
              <a:gdLst>
                <a:gd name="T0" fmla="*/ 52 w 376"/>
                <a:gd name="T1" fmla="*/ 392 h 392"/>
                <a:gd name="T2" fmla="*/ 0 w 376"/>
                <a:gd name="T3" fmla="*/ 392 h 392"/>
                <a:gd name="T4" fmla="*/ 0 w 376"/>
                <a:gd name="T5" fmla="*/ 342 h 392"/>
                <a:gd name="T6" fmla="*/ 0 w 376"/>
                <a:gd name="T7" fmla="*/ 34 h 392"/>
                <a:gd name="T8" fmla="*/ 45 w 376"/>
                <a:gd name="T9" fmla="*/ 34 h 392"/>
                <a:gd name="T10" fmla="*/ 104 w 376"/>
                <a:gd name="T11" fmla="*/ 0 h 392"/>
                <a:gd name="T12" fmla="*/ 130 w 376"/>
                <a:gd name="T13" fmla="*/ 46 h 392"/>
                <a:gd name="T14" fmla="*/ 52 w 376"/>
                <a:gd name="T15" fmla="*/ 91 h 392"/>
                <a:gd name="T16" fmla="*/ 52 w 376"/>
                <a:gd name="T17" fmla="*/ 188 h 392"/>
                <a:gd name="T18" fmla="*/ 154 w 376"/>
                <a:gd name="T19" fmla="*/ 188 h 392"/>
                <a:gd name="T20" fmla="*/ 154 w 376"/>
                <a:gd name="T21" fmla="*/ 240 h 392"/>
                <a:gd name="T22" fmla="*/ 52 w 376"/>
                <a:gd name="T23" fmla="*/ 240 h 392"/>
                <a:gd name="T24" fmla="*/ 52 w 376"/>
                <a:gd name="T25" fmla="*/ 342 h 392"/>
                <a:gd name="T26" fmla="*/ 324 w 376"/>
                <a:gd name="T27" fmla="*/ 342 h 392"/>
                <a:gd name="T28" fmla="*/ 324 w 376"/>
                <a:gd name="T29" fmla="*/ 240 h 392"/>
                <a:gd name="T30" fmla="*/ 223 w 376"/>
                <a:gd name="T31" fmla="*/ 240 h 392"/>
                <a:gd name="T32" fmla="*/ 223 w 376"/>
                <a:gd name="T33" fmla="*/ 188 h 392"/>
                <a:gd name="T34" fmla="*/ 324 w 376"/>
                <a:gd name="T35" fmla="*/ 188 h 392"/>
                <a:gd name="T36" fmla="*/ 324 w 376"/>
                <a:gd name="T37" fmla="*/ 86 h 392"/>
                <a:gd name="T38" fmla="*/ 223 w 376"/>
                <a:gd name="T39" fmla="*/ 86 h 392"/>
                <a:gd name="T40" fmla="*/ 223 w 376"/>
                <a:gd name="T41" fmla="*/ 34 h 392"/>
                <a:gd name="T42" fmla="*/ 324 w 376"/>
                <a:gd name="T43" fmla="*/ 34 h 392"/>
                <a:gd name="T44" fmla="*/ 376 w 376"/>
                <a:gd name="T45" fmla="*/ 34 h 392"/>
                <a:gd name="T46" fmla="*/ 376 w 376"/>
                <a:gd name="T47" fmla="*/ 392 h 392"/>
                <a:gd name="T48" fmla="*/ 324 w 376"/>
                <a:gd name="T49" fmla="*/ 392 h 392"/>
                <a:gd name="T50" fmla="*/ 52 w 376"/>
                <a:gd name="T51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6" h="392">
                  <a:moveTo>
                    <a:pt x="52" y="392"/>
                  </a:moveTo>
                  <a:lnTo>
                    <a:pt x="0" y="392"/>
                  </a:lnTo>
                  <a:lnTo>
                    <a:pt x="0" y="342"/>
                  </a:lnTo>
                  <a:lnTo>
                    <a:pt x="0" y="34"/>
                  </a:lnTo>
                  <a:lnTo>
                    <a:pt x="45" y="34"/>
                  </a:lnTo>
                  <a:lnTo>
                    <a:pt x="104" y="0"/>
                  </a:lnTo>
                  <a:lnTo>
                    <a:pt x="130" y="46"/>
                  </a:lnTo>
                  <a:lnTo>
                    <a:pt x="52" y="91"/>
                  </a:lnTo>
                  <a:lnTo>
                    <a:pt x="52" y="188"/>
                  </a:lnTo>
                  <a:lnTo>
                    <a:pt x="154" y="188"/>
                  </a:lnTo>
                  <a:lnTo>
                    <a:pt x="154" y="240"/>
                  </a:lnTo>
                  <a:lnTo>
                    <a:pt x="52" y="240"/>
                  </a:lnTo>
                  <a:lnTo>
                    <a:pt x="52" y="342"/>
                  </a:lnTo>
                  <a:lnTo>
                    <a:pt x="324" y="342"/>
                  </a:lnTo>
                  <a:lnTo>
                    <a:pt x="324" y="240"/>
                  </a:lnTo>
                  <a:lnTo>
                    <a:pt x="223" y="240"/>
                  </a:lnTo>
                  <a:lnTo>
                    <a:pt x="223" y="188"/>
                  </a:lnTo>
                  <a:lnTo>
                    <a:pt x="324" y="188"/>
                  </a:lnTo>
                  <a:lnTo>
                    <a:pt x="324" y="86"/>
                  </a:lnTo>
                  <a:lnTo>
                    <a:pt x="223" y="86"/>
                  </a:lnTo>
                  <a:lnTo>
                    <a:pt x="223" y="34"/>
                  </a:lnTo>
                  <a:lnTo>
                    <a:pt x="324" y="34"/>
                  </a:lnTo>
                  <a:lnTo>
                    <a:pt x="376" y="34"/>
                  </a:lnTo>
                  <a:lnTo>
                    <a:pt x="376" y="392"/>
                  </a:lnTo>
                  <a:lnTo>
                    <a:pt x="324" y="392"/>
                  </a:lnTo>
                  <a:lnTo>
                    <a:pt x="52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稻壳儿小白白(http://dwz.cn/Wu2UP)"/>
            <p:cNvSpPr/>
            <p:nvPr/>
          </p:nvSpPr>
          <p:spPr bwMode="auto">
            <a:xfrm>
              <a:off x="8027988" y="1981200"/>
              <a:ext cx="165100" cy="196850"/>
            </a:xfrm>
            <a:custGeom>
              <a:avLst/>
              <a:gdLst>
                <a:gd name="T0" fmla="*/ 0 w 104"/>
                <a:gd name="T1" fmla="*/ 97 h 124"/>
                <a:gd name="T2" fmla="*/ 59 w 104"/>
                <a:gd name="T3" fmla="*/ 0 h 124"/>
                <a:gd name="T4" fmla="*/ 104 w 104"/>
                <a:gd name="T5" fmla="*/ 26 h 124"/>
                <a:gd name="T6" fmla="*/ 43 w 104"/>
                <a:gd name="T7" fmla="*/ 124 h 124"/>
                <a:gd name="T8" fmla="*/ 0 w 104"/>
                <a:gd name="T9" fmla="*/ 9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24">
                  <a:moveTo>
                    <a:pt x="0" y="97"/>
                  </a:moveTo>
                  <a:lnTo>
                    <a:pt x="59" y="0"/>
                  </a:lnTo>
                  <a:lnTo>
                    <a:pt x="104" y="26"/>
                  </a:lnTo>
                  <a:lnTo>
                    <a:pt x="43" y="124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稻壳儿小白白(http://dwz.cn/Wu2UP)"/>
            <p:cNvSpPr/>
            <p:nvPr/>
          </p:nvSpPr>
          <p:spPr bwMode="auto">
            <a:xfrm>
              <a:off x="7788275" y="1955800"/>
              <a:ext cx="165100" cy="195263"/>
            </a:xfrm>
            <a:custGeom>
              <a:avLst/>
              <a:gdLst>
                <a:gd name="T0" fmla="*/ 104 w 104"/>
                <a:gd name="T1" fmla="*/ 97 h 123"/>
                <a:gd name="T2" fmla="*/ 59 w 104"/>
                <a:gd name="T3" fmla="*/ 123 h 123"/>
                <a:gd name="T4" fmla="*/ 0 w 104"/>
                <a:gd name="T5" fmla="*/ 23 h 123"/>
                <a:gd name="T6" fmla="*/ 42 w 104"/>
                <a:gd name="T7" fmla="*/ 0 h 123"/>
                <a:gd name="T8" fmla="*/ 104 w 104"/>
                <a:gd name="T9" fmla="*/ 9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23">
                  <a:moveTo>
                    <a:pt x="104" y="97"/>
                  </a:moveTo>
                  <a:lnTo>
                    <a:pt x="59" y="123"/>
                  </a:lnTo>
                  <a:lnTo>
                    <a:pt x="0" y="23"/>
                  </a:lnTo>
                  <a:lnTo>
                    <a:pt x="42" y="0"/>
                  </a:lnTo>
                  <a:lnTo>
                    <a:pt x="104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稻壳儿小白白(http://dwz.cn/Wu2UP)"/>
            <p:cNvSpPr/>
            <p:nvPr/>
          </p:nvSpPr>
          <p:spPr bwMode="auto">
            <a:xfrm>
              <a:off x="7626350" y="1981200"/>
              <a:ext cx="161925" cy="196850"/>
            </a:xfrm>
            <a:custGeom>
              <a:avLst/>
              <a:gdLst>
                <a:gd name="T0" fmla="*/ 0 w 102"/>
                <a:gd name="T1" fmla="*/ 26 h 124"/>
                <a:gd name="T2" fmla="*/ 43 w 102"/>
                <a:gd name="T3" fmla="*/ 0 h 124"/>
                <a:gd name="T4" fmla="*/ 102 w 102"/>
                <a:gd name="T5" fmla="*/ 97 h 124"/>
                <a:gd name="T6" fmla="*/ 59 w 102"/>
                <a:gd name="T7" fmla="*/ 124 h 124"/>
                <a:gd name="T8" fmla="*/ 0 w 102"/>
                <a:gd name="T9" fmla="*/ 2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24">
                  <a:moveTo>
                    <a:pt x="0" y="26"/>
                  </a:moveTo>
                  <a:lnTo>
                    <a:pt x="43" y="0"/>
                  </a:lnTo>
                  <a:lnTo>
                    <a:pt x="102" y="97"/>
                  </a:lnTo>
                  <a:lnTo>
                    <a:pt x="59" y="124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稻壳儿小白白(http://dwz.cn/Wu2UP)"/>
            <p:cNvSpPr/>
            <p:nvPr/>
          </p:nvSpPr>
          <p:spPr bwMode="auto">
            <a:xfrm>
              <a:off x="7596188" y="1747838"/>
              <a:ext cx="566737" cy="192088"/>
            </a:xfrm>
            <a:custGeom>
              <a:avLst/>
              <a:gdLst>
                <a:gd name="T0" fmla="*/ 0 w 357"/>
                <a:gd name="T1" fmla="*/ 71 h 121"/>
                <a:gd name="T2" fmla="*/ 343 w 357"/>
                <a:gd name="T3" fmla="*/ 0 h 121"/>
                <a:gd name="T4" fmla="*/ 357 w 357"/>
                <a:gd name="T5" fmla="*/ 48 h 121"/>
                <a:gd name="T6" fmla="*/ 12 w 357"/>
                <a:gd name="T7" fmla="*/ 121 h 121"/>
                <a:gd name="T8" fmla="*/ 0 w 357"/>
                <a:gd name="T9" fmla="*/ 7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121">
                  <a:moveTo>
                    <a:pt x="0" y="71"/>
                  </a:moveTo>
                  <a:lnTo>
                    <a:pt x="343" y="0"/>
                  </a:lnTo>
                  <a:lnTo>
                    <a:pt x="357" y="48"/>
                  </a:lnTo>
                  <a:lnTo>
                    <a:pt x="12" y="121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稻壳儿小白白(http://dwz.cn/Wu2UP)"/>
            <p:cNvSpPr/>
            <p:nvPr/>
          </p:nvSpPr>
          <p:spPr bwMode="auto">
            <a:xfrm>
              <a:off x="7081838" y="1962150"/>
              <a:ext cx="488950" cy="866775"/>
            </a:xfrm>
            <a:custGeom>
              <a:avLst/>
              <a:gdLst>
                <a:gd name="T0" fmla="*/ 189 w 308"/>
                <a:gd name="T1" fmla="*/ 207 h 546"/>
                <a:gd name="T2" fmla="*/ 199 w 308"/>
                <a:gd name="T3" fmla="*/ 200 h 546"/>
                <a:gd name="T4" fmla="*/ 294 w 308"/>
                <a:gd name="T5" fmla="*/ 365 h 546"/>
                <a:gd name="T6" fmla="*/ 249 w 308"/>
                <a:gd name="T7" fmla="*/ 392 h 546"/>
                <a:gd name="T8" fmla="*/ 189 w 308"/>
                <a:gd name="T9" fmla="*/ 285 h 546"/>
                <a:gd name="T10" fmla="*/ 189 w 308"/>
                <a:gd name="T11" fmla="*/ 546 h 546"/>
                <a:gd name="T12" fmla="*/ 137 w 308"/>
                <a:gd name="T13" fmla="*/ 546 h 546"/>
                <a:gd name="T14" fmla="*/ 137 w 308"/>
                <a:gd name="T15" fmla="*/ 245 h 546"/>
                <a:gd name="T16" fmla="*/ 45 w 308"/>
                <a:gd name="T17" fmla="*/ 408 h 546"/>
                <a:gd name="T18" fmla="*/ 0 w 308"/>
                <a:gd name="T19" fmla="*/ 382 h 546"/>
                <a:gd name="T20" fmla="*/ 137 w 308"/>
                <a:gd name="T21" fmla="*/ 143 h 546"/>
                <a:gd name="T22" fmla="*/ 137 w 308"/>
                <a:gd name="T23" fmla="*/ 102 h 546"/>
                <a:gd name="T24" fmla="*/ 19 w 308"/>
                <a:gd name="T25" fmla="*/ 102 h 546"/>
                <a:gd name="T26" fmla="*/ 19 w 308"/>
                <a:gd name="T27" fmla="*/ 53 h 546"/>
                <a:gd name="T28" fmla="*/ 137 w 308"/>
                <a:gd name="T29" fmla="*/ 53 h 546"/>
                <a:gd name="T30" fmla="*/ 137 w 308"/>
                <a:gd name="T31" fmla="*/ 0 h 546"/>
                <a:gd name="T32" fmla="*/ 189 w 308"/>
                <a:gd name="T33" fmla="*/ 0 h 546"/>
                <a:gd name="T34" fmla="*/ 189 w 308"/>
                <a:gd name="T35" fmla="*/ 53 h 546"/>
                <a:gd name="T36" fmla="*/ 308 w 308"/>
                <a:gd name="T37" fmla="*/ 53 h 546"/>
                <a:gd name="T38" fmla="*/ 308 w 308"/>
                <a:gd name="T39" fmla="*/ 102 h 546"/>
                <a:gd name="T40" fmla="*/ 189 w 308"/>
                <a:gd name="T41" fmla="*/ 102 h 546"/>
                <a:gd name="T42" fmla="*/ 189 w 308"/>
                <a:gd name="T43" fmla="*/ 207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8" h="546">
                  <a:moveTo>
                    <a:pt x="189" y="207"/>
                  </a:moveTo>
                  <a:lnTo>
                    <a:pt x="199" y="200"/>
                  </a:lnTo>
                  <a:lnTo>
                    <a:pt x="294" y="365"/>
                  </a:lnTo>
                  <a:lnTo>
                    <a:pt x="249" y="392"/>
                  </a:lnTo>
                  <a:lnTo>
                    <a:pt x="189" y="285"/>
                  </a:lnTo>
                  <a:lnTo>
                    <a:pt x="189" y="546"/>
                  </a:lnTo>
                  <a:lnTo>
                    <a:pt x="137" y="546"/>
                  </a:lnTo>
                  <a:lnTo>
                    <a:pt x="137" y="245"/>
                  </a:lnTo>
                  <a:lnTo>
                    <a:pt x="45" y="408"/>
                  </a:lnTo>
                  <a:lnTo>
                    <a:pt x="0" y="382"/>
                  </a:lnTo>
                  <a:lnTo>
                    <a:pt x="137" y="143"/>
                  </a:lnTo>
                  <a:lnTo>
                    <a:pt x="137" y="102"/>
                  </a:lnTo>
                  <a:lnTo>
                    <a:pt x="19" y="102"/>
                  </a:lnTo>
                  <a:lnTo>
                    <a:pt x="19" y="53"/>
                  </a:lnTo>
                  <a:lnTo>
                    <a:pt x="137" y="53"/>
                  </a:lnTo>
                  <a:lnTo>
                    <a:pt x="137" y="0"/>
                  </a:lnTo>
                  <a:lnTo>
                    <a:pt x="189" y="0"/>
                  </a:lnTo>
                  <a:lnTo>
                    <a:pt x="189" y="53"/>
                  </a:lnTo>
                  <a:lnTo>
                    <a:pt x="308" y="53"/>
                  </a:lnTo>
                  <a:lnTo>
                    <a:pt x="308" y="102"/>
                  </a:lnTo>
                  <a:lnTo>
                    <a:pt x="189" y="102"/>
                  </a:lnTo>
                  <a:lnTo>
                    <a:pt x="189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稻壳儿小白白(http://dwz.cn/Wu2UP)"/>
            <p:cNvSpPr/>
            <p:nvPr/>
          </p:nvSpPr>
          <p:spPr bwMode="auto">
            <a:xfrm>
              <a:off x="7108825" y="1755775"/>
              <a:ext cx="431800" cy="184150"/>
            </a:xfrm>
            <a:custGeom>
              <a:avLst/>
              <a:gdLst>
                <a:gd name="T0" fmla="*/ 0 w 272"/>
                <a:gd name="T1" fmla="*/ 66 h 116"/>
                <a:gd name="T2" fmla="*/ 258 w 272"/>
                <a:gd name="T3" fmla="*/ 0 h 116"/>
                <a:gd name="T4" fmla="*/ 272 w 272"/>
                <a:gd name="T5" fmla="*/ 47 h 116"/>
                <a:gd name="T6" fmla="*/ 14 w 272"/>
                <a:gd name="T7" fmla="*/ 116 h 116"/>
                <a:gd name="T8" fmla="*/ 0 w 272"/>
                <a:gd name="T9" fmla="*/ 6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16">
                  <a:moveTo>
                    <a:pt x="0" y="66"/>
                  </a:moveTo>
                  <a:lnTo>
                    <a:pt x="258" y="0"/>
                  </a:lnTo>
                  <a:lnTo>
                    <a:pt x="272" y="47"/>
                  </a:lnTo>
                  <a:lnTo>
                    <a:pt x="14" y="11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稻壳儿小白白(http://dwz.cn/Wu2UP)"/>
            <p:cNvSpPr>
              <a:spLocks noEditPoints="1"/>
            </p:cNvSpPr>
            <p:nvPr/>
          </p:nvSpPr>
          <p:spPr bwMode="auto">
            <a:xfrm>
              <a:off x="5046663" y="3155950"/>
              <a:ext cx="2914650" cy="1639888"/>
            </a:xfrm>
            <a:custGeom>
              <a:avLst/>
              <a:gdLst>
                <a:gd name="T0" fmla="*/ 740 w 776"/>
                <a:gd name="T1" fmla="*/ 336 h 436"/>
                <a:gd name="T2" fmla="*/ 626 w 776"/>
                <a:gd name="T3" fmla="*/ 383 h 436"/>
                <a:gd name="T4" fmla="*/ 462 w 776"/>
                <a:gd name="T5" fmla="*/ 218 h 436"/>
                <a:gd name="T6" fmla="*/ 626 w 776"/>
                <a:gd name="T7" fmla="*/ 54 h 436"/>
                <a:gd name="T8" fmla="*/ 738 w 776"/>
                <a:gd name="T9" fmla="*/ 99 h 436"/>
                <a:gd name="T10" fmla="*/ 774 w 776"/>
                <a:gd name="T11" fmla="*/ 58 h 436"/>
                <a:gd name="T12" fmla="*/ 626 w 776"/>
                <a:gd name="T13" fmla="*/ 0 h 436"/>
                <a:gd name="T14" fmla="*/ 422 w 776"/>
                <a:gd name="T15" fmla="*/ 141 h 436"/>
                <a:gd name="T16" fmla="*/ 218 w 776"/>
                <a:gd name="T17" fmla="*/ 0 h 436"/>
                <a:gd name="T18" fmla="*/ 0 w 776"/>
                <a:gd name="T19" fmla="*/ 218 h 436"/>
                <a:gd name="T20" fmla="*/ 218 w 776"/>
                <a:gd name="T21" fmla="*/ 436 h 436"/>
                <a:gd name="T22" fmla="*/ 422 w 776"/>
                <a:gd name="T23" fmla="*/ 294 h 436"/>
                <a:gd name="T24" fmla="*/ 626 w 776"/>
                <a:gd name="T25" fmla="*/ 436 h 436"/>
                <a:gd name="T26" fmla="*/ 776 w 776"/>
                <a:gd name="T27" fmla="*/ 375 h 436"/>
                <a:gd name="T28" fmla="*/ 740 w 776"/>
                <a:gd name="T29" fmla="*/ 336 h 436"/>
                <a:gd name="T30" fmla="*/ 218 w 776"/>
                <a:gd name="T31" fmla="*/ 382 h 436"/>
                <a:gd name="T32" fmla="*/ 55 w 776"/>
                <a:gd name="T33" fmla="*/ 219 h 436"/>
                <a:gd name="T34" fmla="*/ 218 w 776"/>
                <a:gd name="T35" fmla="*/ 55 h 436"/>
                <a:gd name="T36" fmla="*/ 381 w 776"/>
                <a:gd name="T37" fmla="*/ 219 h 436"/>
                <a:gd name="T38" fmla="*/ 218 w 776"/>
                <a:gd name="T39" fmla="*/ 382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6" h="436">
                  <a:moveTo>
                    <a:pt x="740" y="336"/>
                  </a:moveTo>
                  <a:cubicBezTo>
                    <a:pt x="710" y="365"/>
                    <a:pt x="670" y="383"/>
                    <a:pt x="626" y="383"/>
                  </a:cubicBezTo>
                  <a:cubicBezTo>
                    <a:pt x="536" y="383"/>
                    <a:pt x="462" y="309"/>
                    <a:pt x="462" y="218"/>
                  </a:cubicBezTo>
                  <a:cubicBezTo>
                    <a:pt x="462" y="128"/>
                    <a:pt x="536" y="54"/>
                    <a:pt x="626" y="54"/>
                  </a:cubicBezTo>
                  <a:cubicBezTo>
                    <a:pt x="670" y="54"/>
                    <a:pt x="709" y="71"/>
                    <a:pt x="738" y="99"/>
                  </a:cubicBezTo>
                  <a:cubicBezTo>
                    <a:pt x="774" y="58"/>
                    <a:pt x="774" y="58"/>
                    <a:pt x="774" y="58"/>
                  </a:cubicBezTo>
                  <a:cubicBezTo>
                    <a:pt x="735" y="22"/>
                    <a:pt x="683" y="0"/>
                    <a:pt x="626" y="0"/>
                  </a:cubicBezTo>
                  <a:cubicBezTo>
                    <a:pt x="532" y="0"/>
                    <a:pt x="453" y="58"/>
                    <a:pt x="422" y="141"/>
                  </a:cubicBezTo>
                  <a:cubicBezTo>
                    <a:pt x="391" y="58"/>
                    <a:pt x="311" y="0"/>
                    <a:pt x="218" y="0"/>
                  </a:cubicBezTo>
                  <a:cubicBezTo>
                    <a:pt x="98" y="0"/>
                    <a:pt x="0" y="97"/>
                    <a:pt x="0" y="218"/>
                  </a:cubicBezTo>
                  <a:cubicBezTo>
                    <a:pt x="0" y="338"/>
                    <a:pt x="98" y="436"/>
                    <a:pt x="218" y="436"/>
                  </a:cubicBezTo>
                  <a:cubicBezTo>
                    <a:pt x="311" y="436"/>
                    <a:pt x="391" y="377"/>
                    <a:pt x="422" y="294"/>
                  </a:cubicBezTo>
                  <a:cubicBezTo>
                    <a:pt x="453" y="377"/>
                    <a:pt x="532" y="436"/>
                    <a:pt x="626" y="436"/>
                  </a:cubicBezTo>
                  <a:cubicBezTo>
                    <a:pt x="684" y="436"/>
                    <a:pt x="737" y="413"/>
                    <a:pt x="776" y="375"/>
                  </a:cubicBezTo>
                  <a:lnTo>
                    <a:pt x="740" y="336"/>
                  </a:lnTo>
                  <a:close/>
                  <a:moveTo>
                    <a:pt x="218" y="382"/>
                  </a:moveTo>
                  <a:cubicBezTo>
                    <a:pt x="128" y="382"/>
                    <a:pt x="55" y="309"/>
                    <a:pt x="55" y="219"/>
                  </a:cubicBezTo>
                  <a:cubicBezTo>
                    <a:pt x="55" y="128"/>
                    <a:pt x="128" y="55"/>
                    <a:pt x="218" y="55"/>
                  </a:cubicBezTo>
                  <a:cubicBezTo>
                    <a:pt x="308" y="55"/>
                    <a:pt x="381" y="128"/>
                    <a:pt x="381" y="219"/>
                  </a:cubicBezTo>
                  <a:cubicBezTo>
                    <a:pt x="381" y="309"/>
                    <a:pt x="308" y="382"/>
                    <a:pt x="218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稻壳儿小白白(http://dwz.cn/Wu2UP)"/>
            <p:cNvSpPr>
              <a:spLocks noEditPoints="1"/>
            </p:cNvSpPr>
            <p:nvPr/>
          </p:nvSpPr>
          <p:spPr bwMode="auto">
            <a:xfrm>
              <a:off x="2211388" y="1514475"/>
              <a:ext cx="2838450" cy="3341688"/>
            </a:xfrm>
            <a:custGeom>
              <a:avLst/>
              <a:gdLst>
                <a:gd name="T0" fmla="*/ 313 w 756"/>
                <a:gd name="T1" fmla="*/ 0 h 888"/>
                <a:gd name="T2" fmla="*/ 296 w 756"/>
                <a:gd name="T3" fmla="*/ 1 h 888"/>
                <a:gd name="T4" fmla="*/ 296 w 756"/>
                <a:gd name="T5" fmla="*/ 0 h 888"/>
                <a:gd name="T6" fmla="*/ 0 w 756"/>
                <a:gd name="T7" fmla="*/ 0 h 888"/>
                <a:gd name="T8" fmla="*/ 0 w 756"/>
                <a:gd name="T9" fmla="*/ 888 h 888"/>
                <a:gd name="T10" fmla="*/ 296 w 756"/>
                <a:gd name="T11" fmla="*/ 888 h 888"/>
                <a:gd name="T12" fmla="*/ 296 w 756"/>
                <a:gd name="T13" fmla="*/ 888 h 888"/>
                <a:gd name="T14" fmla="*/ 311 w 756"/>
                <a:gd name="T15" fmla="*/ 888 h 888"/>
                <a:gd name="T16" fmla="*/ 756 w 756"/>
                <a:gd name="T17" fmla="*/ 442 h 888"/>
                <a:gd name="T18" fmla="*/ 313 w 756"/>
                <a:gd name="T19" fmla="*/ 0 h 888"/>
                <a:gd name="T20" fmla="*/ 257 w 756"/>
                <a:gd name="T21" fmla="*/ 326 h 888"/>
                <a:gd name="T22" fmla="*/ 349 w 756"/>
                <a:gd name="T23" fmla="*/ 92 h 888"/>
                <a:gd name="T24" fmla="*/ 411 w 756"/>
                <a:gd name="T25" fmla="*/ 341 h 888"/>
                <a:gd name="T26" fmla="*/ 317 w 756"/>
                <a:gd name="T27" fmla="*/ 578 h 888"/>
                <a:gd name="T28" fmla="*/ 257 w 756"/>
                <a:gd name="T29" fmla="*/ 326 h 888"/>
                <a:gd name="T30" fmla="*/ 234 w 756"/>
                <a:gd name="T31" fmla="*/ 790 h 888"/>
                <a:gd name="T32" fmla="*/ 118 w 756"/>
                <a:gd name="T33" fmla="*/ 558 h 888"/>
                <a:gd name="T34" fmla="*/ 212 w 756"/>
                <a:gd name="T35" fmla="*/ 279 h 888"/>
                <a:gd name="T36" fmla="*/ 273 w 756"/>
                <a:gd name="T37" fmla="*/ 573 h 888"/>
                <a:gd name="T38" fmla="*/ 278 w 756"/>
                <a:gd name="T39" fmla="*/ 667 h 888"/>
                <a:gd name="T40" fmla="*/ 234 w 756"/>
                <a:gd name="T41" fmla="*/ 790 h 888"/>
                <a:gd name="T42" fmla="*/ 505 w 756"/>
                <a:gd name="T43" fmla="*/ 664 h 888"/>
                <a:gd name="T44" fmla="*/ 278 w 756"/>
                <a:gd name="T45" fmla="*/ 789 h 888"/>
                <a:gd name="T46" fmla="*/ 395 w 756"/>
                <a:gd name="T47" fmla="*/ 559 h 888"/>
                <a:gd name="T48" fmla="*/ 616 w 756"/>
                <a:gd name="T49" fmla="*/ 426 h 888"/>
                <a:gd name="T50" fmla="*/ 505 w 756"/>
                <a:gd name="T51" fmla="*/ 664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6" h="888">
                  <a:moveTo>
                    <a:pt x="313" y="0"/>
                  </a:moveTo>
                  <a:cubicBezTo>
                    <a:pt x="307" y="0"/>
                    <a:pt x="302" y="0"/>
                    <a:pt x="296" y="1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88"/>
                    <a:pt x="0" y="888"/>
                    <a:pt x="0" y="888"/>
                  </a:cubicBezTo>
                  <a:cubicBezTo>
                    <a:pt x="296" y="888"/>
                    <a:pt x="296" y="888"/>
                    <a:pt x="296" y="888"/>
                  </a:cubicBezTo>
                  <a:cubicBezTo>
                    <a:pt x="296" y="888"/>
                    <a:pt x="296" y="888"/>
                    <a:pt x="296" y="888"/>
                  </a:cubicBezTo>
                  <a:cubicBezTo>
                    <a:pt x="301" y="888"/>
                    <a:pt x="306" y="888"/>
                    <a:pt x="311" y="888"/>
                  </a:cubicBezTo>
                  <a:cubicBezTo>
                    <a:pt x="556" y="888"/>
                    <a:pt x="756" y="686"/>
                    <a:pt x="756" y="442"/>
                  </a:cubicBezTo>
                  <a:cubicBezTo>
                    <a:pt x="756" y="197"/>
                    <a:pt x="557" y="1"/>
                    <a:pt x="313" y="0"/>
                  </a:cubicBezTo>
                  <a:close/>
                  <a:moveTo>
                    <a:pt x="257" y="326"/>
                  </a:moveTo>
                  <a:cubicBezTo>
                    <a:pt x="268" y="192"/>
                    <a:pt x="349" y="92"/>
                    <a:pt x="349" y="92"/>
                  </a:cubicBezTo>
                  <a:cubicBezTo>
                    <a:pt x="349" y="92"/>
                    <a:pt x="427" y="188"/>
                    <a:pt x="411" y="341"/>
                  </a:cubicBezTo>
                  <a:cubicBezTo>
                    <a:pt x="396" y="491"/>
                    <a:pt x="317" y="578"/>
                    <a:pt x="317" y="578"/>
                  </a:cubicBezTo>
                  <a:cubicBezTo>
                    <a:pt x="317" y="578"/>
                    <a:pt x="245" y="459"/>
                    <a:pt x="257" y="326"/>
                  </a:cubicBezTo>
                  <a:close/>
                  <a:moveTo>
                    <a:pt x="234" y="790"/>
                  </a:moveTo>
                  <a:cubicBezTo>
                    <a:pt x="234" y="790"/>
                    <a:pt x="127" y="667"/>
                    <a:pt x="118" y="558"/>
                  </a:cubicBezTo>
                  <a:cubicBezTo>
                    <a:pt x="105" y="410"/>
                    <a:pt x="212" y="279"/>
                    <a:pt x="212" y="279"/>
                  </a:cubicBezTo>
                  <a:cubicBezTo>
                    <a:pt x="205" y="483"/>
                    <a:pt x="273" y="573"/>
                    <a:pt x="273" y="573"/>
                  </a:cubicBezTo>
                  <a:cubicBezTo>
                    <a:pt x="273" y="573"/>
                    <a:pt x="289" y="597"/>
                    <a:pt x="278" y="667"/>
                  </a:cubicBezTo>
                  <a:cubicBezTo>
                    <a:pt x="267" y="736"/>
                    <a:pt x="234" y="790"/>
                    <a:pt x="234" y="790"/>
                  </a:cubicBezTo>
                  <a:close/>
                  <a:moveTo>
                    <a:pt x="505" y="664"/>
                  </a:moveTo>
                  <a:cubicBezTo>
                    <a:pt x="408" y="771"/>
                    <a:pt x="278" y="789"/>
                    <a:pt x="278" y="789"/>
                  </a:cubicBezTo>
                  <a:cubicBezTo>
                    <a:pt x="278" y="789"/>
                    <a:pt x="282" y="666"/>
                    <a:pt x="395" y="559"/>
                  </a:cubicBezTo>
                  <a:cubicBezTo>
                    <a:pt x="508" y="453"/>
                    <a:pt x="616" y="426"/>
                    <a:pt x="616" y="426"/>
                  </a:cubicBezTo>
                  <a:cubicBezTo>
                    <a:pt x="616" y="426"/>
                    <a:pt x="601" y="557"/>
                    <a:pt x="505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205355" y="5431790"/>
            <a:ext cx="7447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</a:rPr>
              <a:t>本模板使用字体：造字工房朗倩粗体、微软雅黑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82470" y="4925060"/>
            <a:ext cx="78924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  <a:sym typeface="+mn-ea"/>
              </a:rPr>
              <a:t>更多作品尽在：http://chn.docer.com/works?userid=192194286</a:t>
            </a:r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pic>
        <p:nvPicPr>
          <p:cNvPr id="6" name="图片 5" descr="桃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8360" y="541020"/>
            <a:ext cx="2513965" cy="1940560"/>
          </a:xfrm>
          <a:prstGeom prst="rect">
            <a:avLst/>
          </a:prstGeom>
        </p:spPr>
      </p:pic>
      <p:pic>
        <p:nvPicPr>
          <p:cNvPr id="7" name="图片 6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4710" y="-219710"/>
            <a:ext cx="4829810" cy="1904365"/>
          </a:xfrm>
          <a:prstGeom prst="rect">
            <a:avLst/>
          </a:prstGeom>
        </p:spPr>
      </p:pic>
      <p:pic>
        <p:nvPicPr>
          <p:cNvPr id="9" name="图片 8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397250" y="-401320"/>
            <a:ext cx="4645660" cy="1831975"/>
          </a:xfrm>
          <a:prstGeom prst="rect">
            <a:avLst/>
          </a:prstGeom>
        </p:spPr>
      </p:pic>
      <p:pic>
        <p:nvPicPr>
          <p:cNvPr id="15" name="图片 14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835" y="-308610"/>
            <a:ext cx="4411345" cy="17392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38360" y="541020"/>
            <a:ext cx="2513965" cy="1940560"/>
          </a:xfrm>
          <a:prstGeom prst="rect">
            <a:avLst/>
          </a:prstGeom>
        </p:spPr>
      </p:pic>
      <p:pic>
        <p:nvPicPr>
          <p:cNvPr id="5" name="图片 4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4710" y="-219710"/>
            <a:ext cx="4829810" cy="1904365"/>
          </a:xfrm>
          <a:prstGeom prst="rect">
            <a:avLst/>
          </a:prstGeom>
        </p:spPr>
      </p:pic>
      <p:pic>
        <p:nvPicPr>
          <p:cNvPr id="6" name="图片 5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397250" y="-401320"/>
            <a:ext cx="4645660" cy="1831975"/>
          </a:xfrm>
          <a:prstGeom prst="rect">
            <a:avLst/>
          </a:prstGeom>
        </p:spPr>
      </p:pic>
      <p:pic>
        <p:nvPicPr>
          <p:cNvPr id="7" name="图片 6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835" y="-308610"/>
            <a:ext cx="4411345" cy="1739265"/>
          </a:xfrm>
          <a:prstGeom prst="rect">
            <a:avLst/>
          </a:prstGeom>
        </p:spPr>
      </p:pic>
      <p:pic>
        <p:nvPicPr>
          <p:cNvPr id="8" name="图片 7" descr="组 1"/>
          <p:cNvPicPr>
            <a:picLocks noChangeAspect="1"/>
          </p:cNvPicPr>
          <p:nvPr/>
        </p:nvPicPr>
        <p:blipFill>
          <a:blip r:embed="rId3"/>
          <a:srcRect b="1320"/>
          <a:stretch>
            <a:fillRect/>
          </a:stretch>
        </p:blipFill>
        <p:spPr>
          <a:xfrm>
            <a:off x="7281545" y="2388870"/>
            <a:ext cx="4970780" cy="45440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66103" y="3258820"/>
            <a:ext cx="21590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6000" dirty="0">
                <a:solidFill>
                  <a:schemeClr val="bg1"/>
                </a:solidFill>
                <a:latin typeface="造字工房朗倩（非商用）粗体" charset="-122"/>
                <a:ea typeface="造字工房朗倩（非商用）粗体" charset="-122"/>
                <a:sym typeface="+mn-ea"/>
              </a:rPr>
              <a:t>目录</a:t>
            </a:r>
            <a:endParaRPr lang="zh-CN" altLang="en-US" sz="6000" dirty="0">
              <a:solidFill>
                <a:schemeClr val="bg1"/>
              </a:solidFill>
              <a:latin typeface="造字工房朗倩（非商用）粗体" charset="-122"/>
              <a:ea typeface="造字工房朗倩（非商用）粗体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3575" y="4180840"/>
            <a:ext cx="1554480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en-US" altLang="zh-CN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CONTENTS</a:t>
            </a:r>
            <a:endParaRPr lang="en-US" altLang="zh-CN" sz="9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903220" y="2185035"/>
            <a:ext cx="8007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Segoe MDL2 Assets" panose="050A0102010101010101" charset="0"/>
                <a:ea typeface="方正舒体" panose="02010601030101010101" pitchFamily="2" charset="-122"/>
                <a:cs typeface="Segoe MDL2 Assets" panose="050A0102010101010101" charset="0"/>
                <a:sym typeface="+mn-ea"/>
              </a:rPr>
              <a:t>01</a:t>
            </a:r>
            <a:endParaRPr lang="en-US" altLang="zh-CN" sz="3200" b="1" noProof="0" dirty="0">
              <a:ln>
                <a:noFill/>
              </a:ln>
              <a:solidFill>
                <a:schemeClr val="bg1"/>
              </a:solidFill>
              <a:uLnTx/>
              <a:uFillTx/>
              <a:latin typeface="Segoe MDL2 Assets" panose="050A0102010101010101" charset="0"/>
              <a:ea typeface="方正舒体" panose="02010601030101010101" pitchFamily="2" charset="-122"/>
              <a:cs typeface="Segoe MDL2 Assets" panose="050A0102010101010101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39210" y="248158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3832225" y="2184777"/>
            <a:ext cx="1960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03855" y="3258820"/>
            <a:ext cx="8007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Segoe MDL2 Assets" panose="050A0102010101010101" charset="0"/>
                <a:ea typeface="方正舒体" panose="02010601030101010101" pitchFamily="2" charset="-122"/>
                <a:cs typeface="Segoe MDL2 Assets" panose="050A0102010101010101" charset="0"/>
                <a:sym typeface="+mn-ea"/>
              </a:rPr>
              <a:t>02</a:t>
            </a:r>
            <a:endParaRPr lang="en-US" altLang="zh-CN" sz="3200" b="1" noProof="0" dirty="0">
              <a:ln>
                <a:noFill/>
              </a:ln>
              <a:solidFill>
                <a:schemeClr val="bg1"/>
              </a:solidFill>
              <a:uLnTx/>
              <a:uFillTx/>
              <a:latin typeface="Segoe MDL2 Assets" panose="050A0102010101010101" charset="0"/>
              <a:ea typeface="方正舒体" panose="02010601030101010101" pitchFamily="2" charset="-122"/>
              <a:cs typeface="Segoe MDL2 Assets" panose="050A0102010101010101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39210" y="359410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文本框 12"/>
          <p:cNvSpPr txBox="1"/>
          <p:nvPr/>
        </p:nvSpPr>
        <p:spPr>
          <a:xfrm>
            <a:off x="3832225" y="3297297"/>
            <a:ext cx="1960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904490" y="4332605"/>
            <a:ext cx="8007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Segoe MDL2 Assets" panose="050A0102010101010101" charset="0"/>
                <a:ea typeface="方正舒体" panose="02010601030101010101" pitchFamily="2" charset="-122"/>
                <a:cs typeface="Segoe MDL2 Assets" panose="050A0102010101010101" charset="0"/>
                <a:sym typeface="+mn-ea"/>
              </a:rPr>
              <a:t>03</a:t>
            </a:r>
            <a:endParaRPr lang="en-US" altLang="zh-CN" sz="3200" b="1" noProof="0" dirty="0">
              <a:ln>
                <a:noFill/>
              </a:ln>
              <a:solidFill>
                <a:schemeClr val="bg1"/>
              </a:solidFill>
              <a:uLnTx/>
              <a:uFillTx/>
              <a:latin typeface="Segoe MDL2 Assets" panose="050A0102010101010101" charset="0"/>
              <a:ea typeface="方正舒体" panose="02010601030101010101" pitchFamily="2" charset="-122"/>
              <a:cs typeface="Segoe MDL2 Assets" panose="050A0102010101010101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39210" y="4685665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/>
          <p:nvPr/>
        </p:nvSpPr>
        <p:spPr>
          <a:xfrm>
            <a:off x="3832225" y="4388862"/>
            <a:ext cx="1960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05125" y="5334635"/>
            <a:ext cx="8007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Segoe MDL2 Assets" panose="050A0102010101010101" charset="0"/>
                <a:ea typeface="方正舒体" panose="02010601030101010101" pitchFamily="2" charset="-122"/>
                <a:cs typeface="Segoe MDL2 Assets" panose="050A0102010101010101" charset="0"/>
                <a:sym typeface="+mn-ea"/>
              </a:rPr>
              <a:t>04</a:t>
            </a:r>
            <a:endParaRPr lang="en-US" altLang="zh-CN" sz="3200" b="1" noProof="0" dirty="0">
              <a:ln>
                <a:noFill/>
              </a:ln>
              <a:solidFill>
                <a:schemeClr val="bg1"/>
              </a:solidFill>
              <a:uLnTx/>
              <a:uFillTx/>
              <a:latin typeface="Segoe MDL2 Assets" panose="050A0102010101010101" charset="0"/>
              <a:ea typeface="方正舒体" panose="02010601030101010101" pitchFamily="2" charset="-122"/>
              <a:cs typeface="Segoe MDL2 Assets" panose="050A0102010101010101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839210" y="570357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文本框 12"/>
          <p:cNvSpPr txBox="1"/>
          <p:nvPr/>
        </p:nvSpPr>
        <p:spPr>
          <a:xfrm>
            <a:off x="3832225" y="5406767"/>
            <a:ext cx="1960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81845" y="328930"/>
            <a:ext cx="2513965" cy="1940560"/>
          </a:xfrm>
          <a:prstGeom prst="rect">
            <a:avLst/>
          </a:prstGeom>
        </p:spPr>
      </p:pic>
      <p:pic>
        <p:nvPicPr>
          <p:cNvPr id="5" name="图片 4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5190" y="-418465"/>
            <a:ext cx="4829810" cy="1904365"/>
          </a:xfrm>
          <a:prstGeom prst="rect">
            <a:avLst/>
          </a:prstGeom>
        </p:spPr>
      </p:pic>
      <p:pic>
        <p:nvPicPr>
          <p:cNvPr id="6" name="图片 5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340735" y="-613410"/>
            <a:ext cx="4645660" cy="1831975"/>
          </a:xfrm>
          <a:prstGeom prst="rect">
            <a:avLst/>
          </a:prstGeom>
        </p:spPr>
      </p:pic>
      <p:pic>
        <p:nvPicPr>
          <p:cNvPr id="7" name="图片 6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320" y="-520700"/>
            <a:ext cx="4411345" cy="1739265"/>
          </a:xfrm>
          <a:prstGeom prst="rect">
            <a:avLst/>
          </a:prstGeom>
        </p:spPr>
      </p:pic>
      <p:pic>
        <p:nvPicPr>
          <p:cNvPr id="9" name="图片 8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6080" y="5661660"/>
            <a:ext cx="4829810" cy="1904365"/>
          </a:xfrm>
          <a:prstGeom prst="rect">
            <a:avLst/>
          </a:prstGeom>
        </p:spPr>
      </p:pic>
      <p:pic>
        <p:nvPicPr>
          <p:cNvPr id="10" name="图片 9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865880" y="5480050"/>
            <a:ext cx="4645660" cy="1831975"/>
          </a:xfrm>
          <a:prstGeom prst="rect">
            <a:avLst/>
          </a:prstGeom>
        </p:spPr>
      </p:pic>
      <p:pic>
        <p:nvPicPr>
          <p:cNvPr id="11" name="图片 10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465" y="5572760"/>
            <a:ext cx="4411345" cy="1739265"/>
          </a:xfrm>
          <a:prstGeom prst="rect">
            <a:avLst/>
          </a:prstGeom>
        </p:spPr>
      </p:pic>
      <p:sp>
        <p:nvSpPr>
          <p:cNvPr id="23" name="文本框 12"/>
          <p:cNvSpPr txBox="1"/>
          <p:nvPr/>
        </p:nvSpPr>
        <p:spPr>
          <a:xfrm>
            <a:off x="5146993" y="2135247"/>
            <a:ext cx="170878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8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造字工房朗倩（非商用）粗体" charset="-122"/>
                <a:ea typeface="造字工房朗倩（非商用）粗体" charset="-122"/>
                <a:cs typeface="+mn-lt"/>
                <a:sym typeface="+mn-ea"/>
              </a:rPr>
              <a:t>01</a:t>
            </a:r>
            <a:endParaRPr lang="en-US" altLang="zh-CN" sz="8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造字工房朗倩（非商用）粗体" charset="-122"/>
              <a:ea typeface="造字工房朗倩（非商用）粗体" charset="-122"/>
              <a:cs typeface="+mn-lt"/>
              <a:sym typeface="+mn-ea"/>
            </a:endParaRPr>
          </a:p>
        </p:txBody>
      </p:sp>
      <p:sp>
        <p:nvSpPr>
          <p:cNvPr id="12" name="文本框 12"/>
          <p:cNvSpPr txBox="1"/>
          <p:nvPr/>
        </p:nvSpPr>
        <p:spPr>
          <a:xfrm>
            <a:off x="4177348" y="3656707"/>
            <a:ext cx="402272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2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45" name="文本框 13"/>
          <p:cNvSpPr txBox="1"/>
          <p:nvPr/>
        </p:nvSpPr>
        <p:spPr>
          <a:xfrm>
            <a:off x="3705225" y="4229100"/>
            <a:ext cx="4966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6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pic>
        <p:nvPicPr>
          <p:cNvPr id="2" name="图片 1" descr="女神2"/>
          <p:cNvPicPr>
            <a:picLocks noChangeAspect="1"/>
          </p:cNvPicPr>
          <p:nvPr/>
        </p:nvPicPr>
        <p:blipFill>
          <a:blip r:embed="rId2"/>
          <a:srcRect r="50880"/>
          <a:stretch>
            <a:fillRect/>
          </a:stretch>
        </p:blipFill>
        <p:spPr>
          <a:xfrm>
            <a:off x="868680" y="2598420"/>
            <a:ext cx="1298575" cy="1091565"/>
          </a:xfrm>
          <a:prstGeom prst="rect">
            <a:avLst/>
          </a:prstGeom>
        </p:spPr>
      </p:pic>
      <p:sp>
        <p:nvSpPr>
          <p:cNvPr id="3" name="文本框 12"/>
          <p:cNvSpPr txBox="1"/>
          <p:nvPr/>
        </p:nvSpPr>
        <p:spPr>
          <a:xfrm>
            <a:off x="1205866" y="2815967"/>
            <a:ext cx="5994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01</a:t>
            </a:r>
            <a:endParaRPr lang="en-US" altLang="zh-CN" sz="2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44" name="文本框 12"/>
          <p:cNvSpPr txBox="1"/>
          <p:nvPr/>
        </p:nvSpPr>
        <p:spPr>
          <a:xfrm>
            <a:off x="466090" y="40015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45" name="文本框 13"/>
          <p:cNvSpPr txBox="1"/>
          <p:nvPr/>
        </p:nvSpPr>
        <p:spPr>
          <a:xfrm>
            <a:off x="247650" y="4445000"/>
            <a:ext cx="254000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pic>
        <p:nvPicPr>
          <p:cNvPr id="5" name="图片 4" descr="女神2"/>
          <p:cNvPicPr>
            <a:picLocks noChangeAspect="1"/>
          </p:cNvPicPr>
          <p:nvPr/>
        </p:nvPicPr>
        <p:blipFill>
          <a:blip r:embed="rId2"/>
          <a:srcRect r="50880"/>
          <a:stretch>
            <a:fillRect/>
          </a:stretch>
        </p:blipFill>
        <p:spPr>
          <a:xfrm>
            <a:off x="3985260" y="2598420"/>
            <a:ext cx="1298575" cy="1091565"/>
          </a:xfrm>
          <a:prstGeom prst="rect">
            <a:avLst/>
          </a:prstGeom>
        </p:spPr>
      </p:pic>
      <p:sp>
        <p:nvSpPr>
          <p:cNvPr id="6" name="文本框 12"/>
          <p:cNvSpPr txBox="1"/>
          <p:nvPr/>
        </p:nvSpPr>
        <p:spPr>
          <a:xfrm>
            <a:off x="4322446" y="2815967"/>
            <a:ext cx="5994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02</a:t>
            </a:r>
            <a:endParaRPr lang="en-US" altLang="zh-CN" sz="2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7" name="文本框 12"/>
          <p:cNvSpPr txBox="1"/>
          <p:nvPr/>
        </p:nvSpPr>
        <p:spPr>
          <a:xfrm>
            <a:off x="3582670" y="40015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8" name="文本框 13"/>
          <p:cNvSpPr txBox="1"/>
          <p:nvPr/>
        </p:nvSpPr>
        <p:spPr>
          <a:xfrm>
            <a:off x="3364230" y="4445000"/>
            <a:ext cx="254000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pic>
        <p:nvPicPr>
          <p:cNvPr id="9" name="图片 8" descr="女神2"/>
          <p:cNvPicPr>
            <a:picLocks noChangeAspect="1"/>
          </p:cNvPicPr>
          <p:nvPr/>
        </p:nvPicPr>
        <p:blipFill>
          <a:blip r:embed="rId2"/>
          <a:srcRect r="50880"/>
          <a:stretch>
            <a:fillRect/>
          </a:stretch>
        </p:blipFill>
        <p:spPr>
          <a:xfrm>
            <a:off x="7049135" y="2598420"/>
            <a:ext cx="1298575" cy="1091565"/>
          </a:xfrm>
          <a:prstGeom prst="rect">
            <a:avLst/>
          </a:prstGeom>
        </p:spPr>
      </p:pic>
      <p:sp>
        <p:nvSpPr>
          <p:cNvPr id="10" name="文本框 12"/>
          <p:cNvSpPr txBox="1"/>
          <p:nvPr/>
        </p:nvSpPr>
        <p:spPr>
          <a:xfrm>
            <a:off x="7385686" y="2815967"/>
            <a:ext cx="5994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03</a:t>
            </a:r>
            <a:endParaRPr lang="en-US" altLang="zh-CN" sz="2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2" name="文本框 12"/>
          <p:cNvSpPr txBox="1"/>
          <p:nvPr/>
        </p:nvSpPr>
        <p:spPr>
          <a:xfrm>
            <a:off x="6646545" y="40015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3" name="文本框 13"/>
          <p:cNvSpPr txBox="1"/>
          <p:nvPr/>
        </p:nvSpPr>
        <p:spPr>
          <a:xfrm>
            <a:off x="6428105" y="4445000"/>
            <a:ext cx="254000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pic>
        <p:nvPicPr>
          <p:cNvPr id="14" name="图片 13" descr="女神2"/>
          <p:cNvPicPr>
            <a:picLocks noChangeAspect="1"/>
          </p:cNvPicPr>
          <p:nvPr/>
        </p:nvPicPr>
        <p:blipFill>
          <a:blip r:embed="rId2"/>
          <a:srcRect r="50880"/>
          <a:stretch>
            <a:fillRect/>
          </a:stretch>
        </p:blipFill>
        <p:spPr>
          <a:xfrm>
            <a:off x="10046970" y="2598420"/>
            <a:ext cx="1298575" cy="1091565"/>
          </a:xfrm>
          <a:prstGeom prst="rect">
            <a:avLst/>
          </a:prstGeom>
        </p:spPr>
      </p:pic>
      <p:sp>
        <p:nvSpPr>
          <p:cNvPr id="15" name="文本框 12"/>
          <p:cNvSpPr txBox="1"/>
          <p:nvPr/>
        </p:nvSpPr>
        <p:spPr>
          <a:xfrm>
            <a:off x="10383521" y="2815967"/>
            <a:ext cx="5994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04</a:t>
            </a:r>
            <a:endParaRPr lang="en-US" altLang="zh-CN" sz="2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9644380" y="40015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7" name="文本框 13"/>
          <p:cNvSpPr txBox="1"/>
          <p:nvPr/>
        </p:nvSpPr>
        <p:spPr>
          <a:xfrm>
            <a:off x="9425940" y="4445000"/>
            <a:ext cx="254000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女神节海报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64330" y="2849880"/>
            <a:ext cx="3863975" cy="2186305"/>
          </a:xfrm>
          <a:prstGeom prst="rect">
            <a:avLst/>
          </a:prstGeom>
        </p:spPr>
      </p:pic>
      <p:pic>
        <p:nvPicPr>
          <p:cNvPr id="4" name="图片 3" descr="桃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7199630" y="179107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7" name="文本框 13"/>
          <p:cNvSpPr txBox="1"/>
          <p:nvPr/>
        </p:nvSpPr>
        <p:spPr>
          <a:xfrm>
            <a:off x="7199630" y="2098040"/>
            <a:ext cx="32543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2" name="文本框 12"/>
          <p:cNvSpPr txBox="1"/>
          <p:nvPr/>
        </p:nvSpPr>
        <p:spPr>
          <a:xfrm>
            <a:off x="8350885" y="33792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3" name="文本框 13"/>
          <p:cNvSpPr txBox="1"/>
          <p:nvPr/>
        </p:nvSpPr>
        <p:spPr>
          <a:xfrm>
            <a:off x="8350885" y="3686175"/>
            <a:ext cx="32543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5" name="文本框 12"/>
          <p:cNvSpPr txBox="1"/>
          <p:nvPr/>
        </p:nvSpPr>
        <p:spPr>
          <a:xfrm>
            <a:off x="7334250" y="49667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6" name="文本框 13"/>
          <p:cNvSpPr txBox="1"/>
          <p:nvPr/>
        </p:nvSpPr>
        <p:spPr>
          <a:xfrm>
            <a:off x="7334250" y="5273675"/>
            <a:ext cx="32543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/>
          <p:nvPr/>
        </p:nvSpPr>
        <p:spPr>
          <a:xfrm>
            <a:off x="2842260" y="179107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8" name="文本框 13"/>
          <p:cNvSpPr txBox="1"/>
          <p:nvPr/>
        </p:nvSpPr>
        <p:spPr>
          <a:xfrm>
            <a:off x="1691005" y="2098040"/>
            <a:ext cx="32543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1673860" y="335952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522605" y="3666490"/>
            <a:ext cx="32543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9" name="文本框 12"/>
          <p:cNvSpPr txBox="1"/>
          <p:nvPr/>
        </p:nvSpPr>
        <p:spPr>
          <a:xfrm>
            <a:off x="2825115" y="50556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20" name="文本框 13"/>
          <p:cNvSpPr txBox="1"/>
          <p:nvPr/>
        </p:nvSpPr>
        <p:spPr>
          <a:xfrm>
            <a:off x="1673860" y="5362575"/>
            <a:ext cx="32543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组 1"/>
          <p:cNvPicPr>
            <a:picLocks noChangeAspect="1"/>
          </p:cNvPicPr>
          <p:nvPr/>
        </p:nvPicPr>
        <p:blipFill>
          <a:blip r:embed="rId1"/>
          <a:srcRect b="1320"/>
          <a:stretch>
            <a:fillRect/>
          </a:stretch>
        </p:blipFill>
        <p:spPr>
          <a:xfrm>
            <a:off x="7281545" y="2388870"/>
            <a:ext cx="4970780" cy="4544060"/>
          </a:xfrm>
          <a:prstGeom prst="rect">
            <a:avLst/>
          </a:prstGeom>
        </p:spPr>
      </p:pic>
      <p:pic>
        <p:nvPicPr>
          <p:cNvPr id="4" name="图片 3" descr="桃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83335" y="2314575"/>
            <a:ext cx="42322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4800">
                <a:solidFill>
                  <a:schemeClr val="bg1"/>
                </a:solidFill>
                <a:latin typeface="造字工房朗倩（非商用）粗体" charset="-122"/>
                <a:ea typeface="造字工房朗倩（非商用）粗体" charset="-122"/>
                <a:cs typeface="造字工房朗倩（非商用）粗体" charset="-122"/>
              </a:rPr>
              <a:t>3.8</a:t>
            </a:r>
            <a:r>
              <a:rPr lang="zh-CN" altLang="en-US" sz="4800">
                <a:solidFill>
                  <a:schemeClr val="bg1"/>
                </a:solidFill>
                <a:latin typeface="造字工房朗倩（非商用）粗体" charset="-122"/>
                <a:ea typeface="造字工房朗倩（非商用）粗体" charset="-122"/>
                <a:cs typeface="造字工房朗倩（非商用）粗体" charset="-122"/>
              </a:rPr>
              <a:t>女王节</a:t>
            </a:r>
            <a:endParaRPr lang="zh-CN" altLang="en-US" sz="4800">
              <a:solidFill>
                <a:schemeClr val="bg1"/>
              </a:solidFill>
              <a:latin typeface="造字工房朗倩（非商用）粗体" charset="-122"/>
              <a:ea typeface="造字工房朗倩（非商用）粗体" charset="-122"/>
              <a:cs typeface="造字工房朗倩（非商用）粗体" charset="-122"/>
            </a:endParaRPr>
          </a:p>
        </p:txBody>
      </p:sp>
      <p:sp>
        <p:nvSpPr>
          <p:cNvPr id="17" name="文本框 13"/>
          <p:cNvSpPr txBox="1"/>
          <p:nvPr/>
        </p:nvSpPr>
        <p:spPr>
          <a:xfrm>
            <a:off x="1283335" y="3322320"/>
            <a:ext cx="515874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83335" y="4599305"/>
            <a:ext cx="192405" cy="19240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2"/>
          <p:cNvSpPr txBox="1"/>
          <p:nvPr/>
        </p:nvSpPr>
        <p:spPr>
          <a:xfrm>
            <a:off x="1591310" y="4432677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3" name="文本框 13"/>
          <p:cNvSpPr txBox="1"/>
          <p:nvPr/>
        </p:nvSpPr>
        <p:spPr>
          <a:xfrm>
            <a:off x="1591310" y="4739640"/>
            <a:ext cx="447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315085" y="5538470"/>
            <a:ext cx="192405" cy="19240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12"/>
          <p:cNvSpPr txBox="1"/>
          <p:nvPr/>
        </p:nvSpPr>
        <p:spPr>
          <a:xfrm>
            <a:off x="1623060" y="537184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7" name="文本框 13"/>
          <p:cNvSpPr txBox="1"/>
          <p:nvPr/>
        </p:nvSpPr>
        <p:spPr>
          <a:xfrm>
            <a:off x="1623060" y="5678805"/>
            <a:ext cx="447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pic>
        <p:nvPicPr>
          <p:cNvPr id="9" name="图片 8" descr="桃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flipV="1">
            <a:off x="6838950" y="-20955"/>
            <a:ext cx="5575300" cy="2198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81845" y="328930"/>
            <a:ext cx="2513965" cy="1940560"/>
          </a:xfrm>
          <a:prstGeom prst="rect">
            <a:avLst/>
          </a:prstGeom>
        </p:spPr>
      </p:pic>
      <p:pic>
        <p:nvPicPr>
          <p:cNvPr id="5" name="图片 4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5190" y="-418465"/>
            <a:ext cx="4829810" cy="1904365"/>
          </a:xfrm>
          <a:prstGeom prst="rect">
            <a:avLst/>
          </a:prstGeom>
        </p:spPr>
      </p:pic>
      <p:pic>
        <p:nvPicPr>
          <p:cNvPr id="6" name="图片 5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340735" y="-613410"/>
            <a:ext cx="4645660" cy="1831975"/>
          </a:xfrm>
          <a:prstGeom prst="rect">
            <a:avLst/>
          </a:prstGeom>
        </p:spPr>
      </p:pic>
      <p:pic>
        <p:nvPicPr>
          <p:cNvPr id="7" name="图片 6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320" y="-520700"/>
            <a:ext cx="4411345" cy="1739265"/>
          </a:xfrm>
          <a:prstGeom prst="rect">
            <a:avLst/>
          </a:prstGeom>
        </p:spPr>
      </p:pic>
      <p:pic>
        <p:nvPicPr>
          <p:cNvPr id="9" name="图片 8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6080" y="5661660"/>
            <a:ext cx="4829810" cy="1904365"/>
          </a:xfrm>
          <a:prstGeom prst="rect">
            <a:avLst/>
          </a:prstGeom>
        </p:spPr>
      </p:pic>
      <p:pic>
        <p:nvPicPr>
          <p:cNvPr id="10" name="图片 9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865880" y="5480050"/>
            <a:ext cx="4645660" cy="1831975"/>
          </a:xfrm>
          <a:prstGeom prst="rect">
            <a:avLst/>
          </a:prstGeom>
        </p:spPr>
      </p:pic>
      <p:pic>
        <p:nvPicPr>
          <p:cNvPr id="11" name="图片 10" descr="桃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465" y="5572760"/>
            <a:ext cx="4411345" cy="1739265"/>
          </a:xfrm>
          <a:prstGeom prst="rect">
            <a:avLst/>
          </a:prstGeom>
        </p:spPr>
      </p:pic>
      <p:sp>
        <p:nvSpPr>
          <p:cNvPr id="23" name="文本框 12"/>
          <p:cNvSpPr txBox="1"/>
          <p:nvPr/>
        </p:nvSpPr>
        <p:spPr>
          <a:xfrm>
            <a:off x="4973321" y="2135247"/>
            <a:ext cx="205613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8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造字工房朗倩（非商用）粗体" charset="-122"/>
                <a:ea typeface="造字工房朗倩（非商用）粗体" charset="-122"/>
                <a:cs typeface="+mn-lt"/>
                <a:sym typeface="+mn-ea"/>
              </a:rPr>
              <a:t>02</a:t>
            </a:r>
            <a:endParaRPr lang="en-US" altLang="zh-CN" sz="8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造字工房朗倩（非商用）粗体" charset="-122"/>
              <a:ea typeface="造字工房朗倩（非商用）粗体" charset="-122"/>
              <a:cs typeface="+mn-lt"/>
              <a:sym typeface="+mn-ea"/>
            </a:endParaRPr>
          </a:p>
        </p:txBody>
      </p:sp>
      <p:sp>
        <p:nvSpPr>
          <p:cNvPr id="12" name="文本框 12"/>
          <p:cNvSpPr txBox="1"/>
          <p:nvPr/>
        </p:nvSpPr>
        <p:spPr>
          <a:xfrm>
            <a:off x="4177348" y="3656707"/>
            <a:ext cx="402272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28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45" name="文本框 13"/>
          <p:cNvSpPr txBox="1"/>
          <p:nvPr/>
        </p:nvSpPr>
        <p:spPr>
          <a:xfrm>
            <a:off x="3705225" y="4229100"/>
            <a:ext cx="4966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6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1517015" y="2136775"/>
            <a:ext cx="2096135" cy="2096135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pic>
        <p:nvPicPr>
          <p:cNvPr id="3" name="图片 2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560830" y="2392680"/>
            <a:ext cx="2052320" cy="158432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026025" y="2136775"/>
            <a:ext cx="2096135" cy="2096135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5069840" y="2392680"/>
            <a:ext cx="2052320" cy="1584325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8460105" y="2136775"/>
            <a:ext cx="2096135" cy="2096135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8" name="图片 7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503920" y="2392680"/>
            <a:ext cx="2052320" cy="1584325"/>
          </a:xfrm>
          <a:prstGeom prst="rect">
            <a:avLst/>
          </a:prstGeom>
        </p:spPr>
      </p:pic>
      <p:sp>
        <p:nvSpPr>
          <p:cNvPr id="16" name="文本框 12"/>
          <p:cNvSpPr txBox="1"/>
          <p:nvPr/>
        </p:nvSpPr>
        <p:spPr>
          <a:xfrm>
            <a:off x="2447925" y="3266817"/>
            <a:ext cx="6591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+mn-ea"/>
                <a:cs typeface="+mn-lt"/>
                <a:sym typeface="+mn-ea"/>
              </a:rPr>
              <a:t>01</a:t>
            </a:r>
            <a:endParaRPr lang="en-US" altLang="zh-CN" sz="3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0" name="文本框 12"/>
          <p:cNvSpPr txBox="1"/>
          <p:nvPr/>
        </p:nvSpPr>
        <p:spPr>
          <a:xfrm>
            <a:off x="5971540" y="3266817"/>
            <a:ext cx="6591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+mn-ea"/>
                <a:cs typeface="+mn-lt"/>
                <a:sym typeface="+mn-ea"/>
              </a:rPr>
              <a:t>02</a:t>
            </a:r>
            <a:endParaRPr lang="en-US" altLang="zh-CN" sz="3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2" name="文本框 12"/>
          <p:cNvSpPr txBox="1"/>
          <p:nvPr/>
        </p:nvSpPr>
        <p:spPr>
          <a:xfrm>
            <a:off x="9479280" y="3266817"/>
            <a:ext cx="6591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2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latin typeface="+mn-ea"/>
                <a:cs typeface="+mn-lt"/>
                <a:sym typeface="+mn-ea"/>
              </a:rPr>
              <a:t>03</a:t>
            </a:r>
            <a:endParaRPr lang="en-US" altLang="zh-CN" sz="320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44" name="文本框 12"/>
          <p:cNvSpPr txBox="1"/>
          <p:nvPr/>
        </p:nvSpPr>
        <p:spPr>
          <a:xfrm>
            <a:off x="1487805" y="457809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45" name="文本框 13"/>
          <p:cNvSpPr txBox="1"/>
          <p:nvPr/>
        </p:nvSpPr>
        <p:spPr>
          <a:xfrm>
            <a:off x="1269365" y="5021580"/>
            <a:ext cx="254000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44440" y="457809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26000" y="5021580"/>
            <a:ext cx="254000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92820" y="457809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74380" y="5021580"/>
            <a:ext cx="254000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桃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15240" y="-81280"/>
            <a:ext cx="2052320" cy="15843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79830" y="1013460"/>
            <a:ext cx="271907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/>
          <p:nvPr/>
        </p:nvSpPr>
        <p:spPr>
          <a:xfrm>
            <a:off x="1172845" y="716657"/>
            <a:ext cx="22148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单击此处输入您的文本</a:t>
            </a:r>
            <a:endParaRPr lang="zh-CN" altLang="en-US" sz="16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pic>
        <p:nvPicPr>
          <p:cNvPr id="2" name="图片 1" descr="28f1a6fce23e07c27f38169dbc82eb84"/>
          <p:cNvPicPr>
            <a:picLocks noChangeAspect="1"/>
          </p:cNvPicPr>
          <p:nvPr/>
        </p:nvPicPr>
        <p:blipFill>
          <a:blip r:embed="rId2"/>
          <a:srcRect t="12895"/>
          <a:stretch>
            <a:fillRect/>
          </a:stretch>
        </p:blipFill>
        <p:spPr>
          <a:xfrm>
            <a:off x="7292975" y="1033145"/>
            <a:ext cx="3779520" cy="6061075"/>
          </a:xfrm>
          <a:prstGeom prst="rect">
            <a:avLst/>
          </a:prstGeom>
        </p:spPr>
      </p:pic>
      <p:sp>
        <p:nvSpPr>
          <p:cNvPr id="98" name="任意多边形: 形状 97"/>
          <p:cNvSpPr/>
          <p:nvPr/>
        </p:nvSpPr>
        <p:spPr>
          <a:xfrm>
            <a:off x="1533525" y="2437130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chemeClr val="bg1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16" name="文本框 12"/>
          <p:cNvSpPr txBox="1"/>
          <p:nvPr/>
        </p:nvSpPr>
        <p:spPr>
          <a:xfrm>
            <a:off x="2226310" y="227685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6" name="文本框 13"/>
          <p:cNvSpPr txBox="1"/>
          <p:nvPr/>
        </p:nvSpPr>
        <p:spPr>
          <a:xfrm>
            <a:off x="2226310" y="2583815"/>
            <a:ext cx="447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7" name="任意多边形: 形状 97"/>
          <p:cNvSpPr/>
          <p:nvPr/>
        </p:nvSpPr>
        <p:spPr>
          <a:xfrm>
            <a:off x="1533525" y="3856990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chemeClr val="bg1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8" name="文本框 12"/>
          <p:cNvSpPr txBox="1"/>
          <p:nvPr/>
        </p:nvSpPr>
        <p:spPr>
          <a:xfrm>
            <a:off x="2226310" y="369671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0" name="文本框 13"/>
          <p:cNvSpPr txBox="1"/>
          <p:nvPr/>
        </p:nvSpPr>
        <p:spPr>
          <a:xfrm>
            <a:off x="2226310" y="4003675"/>
            <a:ext cx="447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  <p:sp>
        <p:nvSpPr>
          <p:cNvPr id="12" name="任意多边形: 形状 97"/>
          <p:cNvSpPr/>
          <p:nvPr/>
        </p:nvSpPr>
        <p:spPr>
          <a:xfrm>
            <a:off x="1533525" y="5218430"/>
            <a:ext cx="503555" cy="412750"/>
          </a:xfrm>
          <a:custGeom>
            <a:avLst/>
            <a:gdLst>
              <a:gd name="connsiteX0" fmla="*/ 163609 w 327207"/>
              <a:gd name="connsiteY0" fmla="*/ 269429 h 268031"/>
              <a:gd name="connsiteX1" fmla="*/ 237 w 327207"/>
              <a:gd name="connsiteY1" fmla="*/ 83779 h 268031"/>
              <a:gd name="connsiteX2" fmla="*/ 83779 w 327207"/>
              <a:gd name="connsiteY2" fmla="*/ 237 h 268031"/>
              <a:gd name="connsiteX3" fmla="*/ 163609 w 327207"/>
              <a:gd name="connsiteY3" fmla="*/ 61501 h 268031"/>
              <a:gd name="connsiteX4" fmla="*/ 243439 w 327207"/>
              <a:gd name="connsiteY4" fmla="*/ 237 h 268031"/>
              <a:gd name="connsiteX5" fmla="*/ 326981 w 327207"/>
              <a:gd name="connsiteY5" fmla="*/ 83779 h 268031"/>
              <a:gd name="connsiteX6" fmla="*/ 163609 w 327207"/>
              <a:gd name="connsiteY6" fmla="*/ 269429 h 268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207" h="268031">
                <a:moveTo>
                  <a:pt x="163609" y="269429"/>
                </a:moveTo>
                <a:cubicBezTo>
                  <a:pt x="163609" y="269429"/>
                  <a:pt x="237" y="204453"/>
                  <a:pt x="237" y="83779"/>
                </a:cubicBezTo>
                <a:cubicBezTo>
                  <a:pt x="237" y="37366"/>
                  <a:pt x="37366" y="237"/>
                  <a:pt x="83779" y="237"/>
                </a:cubicBezTo>
                <a:cubicBezTo>
                  <a:pt x="122766" y="237"/>
                  <a:pt x="154326" y="26227"/>
                  <a:pt x="163609" y="61501"/>
                </a:cubicBezTo>
                <a:cubicBezTo>
                  <a:pt x="172891" y="26227"/>
                  <a:pt x="206308" y="237"/>
                  <a:pt x="243439" y="237"/>
                </a:cubicBezTo>
                <a:cubicBezTo>
                  <a:pt x="289852" y="237"/>
                  <a:pt x="326981" y="37366"/>
                  <a:pt x="326981" y="83779"/>
                </a:cubicBezTo>
                <a:cubicBezTo>
                  <a:pt x="326981" y="204453"/>
                  <a:pt x="163609" y="269429"/>
                  <a:pt x="163609" y="269429"/>
                </a:cubicBezTo>
                <a:close/>
              </a:path>
            </a:pathLst>
          </a:custGeom>
          <a:solidFill>
            <a:schemeClr val="bg1"/>
          </a:solidFill>
          <a:ln w="1730" cap="flat">
            <a:noFill/>
            <a:prstDash val="solid"/>
            <a:miter/>
          </a:ln>
        </p:spPr>
        <p:txBody>
          <a:bodyPr rtlCol="0" anchor="ctr"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226310" y="5058152"/>
            <a:ext cx="21031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n-ea"/>
                <a:cs typeface="+mn-lt"/>
                <a:sym typeface="+mn-ea"/>
              </a:rPr>
              <a:t>ADD YOUR TEXT HERE</a:t>
            </a:r>
            <a:endParaRPr lang="en-US" altLang="zh-CN" sz="140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26310" y="5365115"/>
            <a:ext cx="44799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500" dirty="0">
                <a:solidFill>
                  <a:schemeClr val="bg1"/>
                </a:solidFill>
                <a:latin typeface="+mn-ea"/>
                <a:cs typeface="+mn-lt"/>
                <a:sym typeface="Arial" panose="020B0604020202020204" pitchFamily="34" charset="0"/>
              </a:rPr>
              <a:t>.</a:t>
            </a:r>
            <a:endParaRPr lang="en-US" altLang="zh-CN" sz="500" kern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n-ea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16258</Words>
  <Application>WPS 演示</Application>
  <PresentationFormat>宽屏</PresentationFormat>
  <Paragraphs>312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造字工房朗倩（非商用）粗体</vt:lpstr>
      <vt:lpstr>微软雅黑</vt:lpstr>
      <vt:lpstr>Segoe MDL2 Assets</vt:lpstr>
      <vt:lpstr>方正舒体</vt:lpstr>
      <vt:lpstr>Arial Unicode MS</vt:lpstr>
      <vt:lpstr>Franklin Gothic Medium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void</dc:creator>
  <cp:lastModifiedBy>一颗西柚科科</cp:lastModifiedBy>
  <cp:revision>123</cp:revision>
  <dcterms:created xsi:type="dcterms:W3CDTF">2017-08-03T09:01:00Z</dcterms:created>
  <dcterms:modified xsi:type="dcterms:W3CDTF">2019-12-27T02:57:37Z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