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0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</p:sldIdLst>
  <p:sldSz cx="12192000" cy="6858000"/>
  <p:notesSz cx="6858000" cy="9144000"/>
  <p:embeddedFontLst>
    <p:embeddedFont>
      <p:font typeface="微软雅黑" panose="020B0503020204020204" charset="-122"/>
      <p:regular r:id="rId31"/>
    </p:embeddedFont>
    <p:embeddedFont>
      <p:font typeface="汉仪铸字卡酷体简" panose="00020600040101010101" charset="-122"/>
      <p:regular r:id="rId32"/>
    </p:embeddedFont>
    <p:embeddedFont>
      <p:font typeface="汉仪尚巍手书W" panose="00020600040101010101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4171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88"/>
        <p:guide pos="384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9.xml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2.xml"/><Relationship Id="rId4" Type="http://schemas.openxmlformats.org/officeDocument/2006/relationships/image" Target="../media/image2.png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4.xml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4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6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9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0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1" name="图片 10" descr="5c750fa2d6138"/>
          <p:cNvPicPr>
            <a:picLocks noChangeAspect="1"/>
          </p:cNvPicPr>
          <p:nvPr/>
        </p:nvPicPr>
        <p:blipFill>
          <a:blip r:embed="rId2"/>
          <a:srcRect t="22445" b="33079"/>
          <a:stretch>
            <a:fillRect/>
          </a:stretch>
        </p:blipFill>
        <p:spPr>
          <a:xfrm>
            <a:off x="3187700" y="4152265"/>
            <a:ext cx="5816600" cy="2586990"/>
          </a:xfrm>
          <a:prstGeom prst="rect">
            <a:avLst/>
          </a:prstGeom>
        </p:spPr>
      </p:pic>
      <p:pic>
        <p:nvPicPr>
          <p:cNvPr id="14" name="图片 13" descr="5c767abb700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" y="-953135"/>
            <a:ext cx="3677920" cy="535940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5"/>
          <a:srcRect b="7084"/>
          <a:stretch>
            <a:fillRect/>
          </a:stretch>
        </p:blipFill>
        <p:spPr>
          <a:xfrm>
            <a:off x="9946005" y="2719705"/>
            <a:ext cx="2160905" cy="2665095"/>
          </a:xfrm>
          <a:prstGeom prst="rect">
            <a:avLst/>
          </a:prstGeom>
        </p:spPr>
      </p:pic>
      <p:pic>
        <p:nvPicPr>
          <p:cNvPr id="20" name="图片 19" descr="5c752438b9e2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3397250" y="194945"/>
            <a:ext cx="5487670" cy="289115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776345" y="770255"/>
            <a:ext cx="4729480" cy="110680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p>
            <a:pPr algn="ctr"/>
            <a:r>
              <a:rPr lang="en-US" altLang="zh-CN" sz="6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12.12</a:t>
            </a:r>
            <a:r>
              <a:rPr lang="zh-CN" altLang="en-US" sz="3600"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又来了</a:t>
            </a:r>
            <a:endParaRPr lang="zh-CN" altLang="en-US" sz="3600">
              <a:solidFill>
                <a:schemeClr val="tx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4751" y="1788160"/>
            <a:ext cx="3154680" cy="92202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p>
            <a:pPr algn="ctr"/>
            <a:r>
              <a:rPr lang="zh-CN" altLang="en-US" sz="3600">
                <a:ln>
                  <a:noFill/>
                </a:ln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还不</a:t>
            </a:r>
            <a:r>
              <a:rPr lang="zh-CN" altLang="en-US" sz="36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赶快</a:t>
            </a:r>
            <a:r>
              <a:rPr lang="zh-CN" altLang="en-US" sz="5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买</a:t>
            </a:r>
            <a:r>
              <a:rPr lang="zh-CN" altLang="en-US" sz="36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？</a:t>
            </a:r>
            <a:endParaRPr lang="zh-CN" altLang="en-US" sz="360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</p:txBody>
      </p:sp>
      <p:pic>
        <p:nvPicPr>
          <p:cNvPr id="23" name="图片 22" descr="5c752438b9e2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7435215" y="3588385"/>
            <a:ext cx="2585720" cy="15875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797166" y="3768725"/>
            <a:ext cx="1706880" cy="11372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p>
            <a:pPr algn="ctr"/>
            <a:r>
              <a:rPr lang="zh-CN" altLang="en-US" sz="2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再</a:t>
            </a:r>
            <a:r>
              <a:rPr lang="zh-CN" altLang="en-US" sz="28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不</a:t>
            </a:r>
            <a:r>
              <a:rPr lang="zh-CN" altLang="en-US" sz="32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买</a:t>
            </a:r>
            <a:endParaRPr lang="zh-CN" altLang="en-US" sz="240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  <a:p>
            <a:pPr algn="ctr"/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我</a:t>
            </a:r>
            <a:r>
              <a:rPr lang="zh-CN" altLang="en-US" sz="360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翻脸</a:t>
            </a:r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了</a:t>
            </a:r>
            <a:endParaRPr lang="zh-CN" altLang="en-US" sz="2400">
              <a:ln>
                <a:noFill/>
              </a:ln>
              <a:solidFill>
                <a:schemeClr val="tx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</p:txBody>
      </p:sp>
      <p:pic>
        <p:nvPicPr>
          <p:cNvPr id="26" name="图片 25" descr="5c7515dc0900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81405" y="3638550"/>
            <a:ext cx="2887345" cy="17462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798321" y="3807460"/>
            <a:ext cx="2164080" cy="82994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p>
            <a:pPr algn="ctr"/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好想</a:t>
            </a:r>
            <a:r>
              <a:rPr lang="zh-CN" altLang="en-US" sz="240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买</a:t>
            </a:r>
            <a:r>
              <a:rPr lang="zh-CN" altLang="en-US" sz="360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买</a:t>
            </a:r>
            <a:r>
              <a:rPr lang="zh-CN" altLang="en-US" sz="480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买</a:t>
            </a:r>
            <a:endParaRPr lang="zh-CN" altLang="en-US" sz="480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bldLvl="0" animBg="1"/>
      <p:bldP spid="21" grpId="1" animBg="1"/>
      <p:bldP spid="22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24" name="TextBox 15"/>
          <p:cNvSpPr txBox="1"/>
          <p:nvPr/>
        </p:nvSpPr>
        <p:spPr>
          <a:xfrm>
            <a:off x="3396615" y="2143125"/>
            <a:ext cx="5120005" cy="2790190"/>
          </a:xfrm>
          <a:prstGeom prst="rect">
            <a:avLst/>
          </a:prstGeom>
          <a:solidFill>
            <a:srgbClr val="114171"/>
          </a:solidFill>
        </p:spPr>
        <p:txBody>
          <a:bodyPr vert="eaVert" wrap="square" rtlCol="0">
            <a:spAutoFit/>
          </a:bodyPr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rot="0">
            <a:off x="8634730" y="2070735"/>
            <a:ext cx="673100" cy="2715895"/>
            <a:chOff x="8981" y="2260"/>
            <a:chExt cx="1060" cy="4277"/>
          </a:xfrm>
        </p:grpSpPr>
        <p:grpSp>
          <p:nvGrpSpPr>
            <p:cNvPr id="26" name="组合 25"/>
            <p:cNvGrpSpPr/>
            <p:nvPr/>
          </p:nvGrpSpPr>
          <p:grpSpPr>
            <a:xfrm>
              <a:off x="9172" y="2260"/>
              <a:ext cx="869" cy="2568"/>
              <a:chOff x="11305" y="2788"/>
              <a:chExt cx="869" cy="256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1305" y="2853"/>
                <a:ext cx="869" cy="250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汉仪尚巍手书W" panose="00020600040101010101" charset="-122"/>
                    <a:ea typeface="汉仪尚巍手书W" panose="00020600040101010101" charset="-122"/>
                    <a:cs typeface="+mn-ea"/>
                    <a:sym typeface="+mn-lt"/>
                  </a:rPr>
                  <a:t>文本内容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1370" y="2788"/>
                <a:ext cx="674" cy="2568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 flipH="1">
              <a:off x="8981" y="2267"/>
              <a:ext cx="14" cy="427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  <a:alpha val="3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18" name="图片 17" descr="5c75e24927f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5280" y="5088255"/>
            <a:ext cx="2608580" cy="14687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8650" y="2327910"/>
            <a:ext cx="695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8650" y="3546475"/>
            <a:ext cx="695325" cy="831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标题</a:t>
            </a:r>
            <a:endParaRPr lang="zh-CN" altLang="en-US" sz="2400" b="1" dirty="0">
              <a:solidFill>
                <a:prstClr val="black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9710" y="2245360"/>
            <a:ext cx="5412740" cy="10274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4475" y="3487420"/>
            <a:ext cx="3114675" cy="203009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 descr="5c767abb700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705" y="1974850"/>
            <a:ext cx="1054100" cy="1536700"/>
          </a:xfrm>
          <a:prstGeom prst="rect">
            <a:avLst/>
          </a:prstGeom>
        </p:spPr>
      </p:pic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4"/>
          <a:srcRect b="7084"/>
          <a:stretch>
            <a:fillRect/>
          </a:stretch>
        </p:blipFill>
        <p:spPr>
          <a:xfrm>
            <a:off x="2506345" y="3477895"/>
            <a:ext cx="784225" cy="968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285" y="2828925"/>
            <a:ext cx="4693920" cy="40227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6990" y="2273935"/>
            <a:ext cx="1154430" cy="231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defTabSz="6096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意境是指抒情性作品中所呈现的那种情景交融虚实相生形象系统，及其的审意</a:t>
            </a:r>
            <a:endParaRPr lang="zh-CN" altLang="en-US" sz="14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6180" y="2257425"/>
            <a:ext cx="1154430" cy="231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defTabSz="6096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意境是指抒情性作品中所呈现的那种情景交融虚实相生形象系统，及其的审意</a:t>
            </a:r>
            <a:endParaRPr lang="zh-CN" altLang="en-US" sz="14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3930" y="2273935"/>
            <a:ext cx="1154430" cy="231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意境是指抒情性作品中所呈现的那种情景交融虚实相生形象系统，及其的审意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wps稻壳儿佳誉设计  盗卖必究"/>
          <p:cNvSpPr/>
          <p:nvPr/>
        </p:nvSpPr>
        <p:spPr>
          <a:xfrm>
            <a:off x="7944485" y="2260600"/>
            <a:ext cx="638810" cy="2234565"/>
          </a:xfrm>
          <a:prstGeom prst="rect">
            <a:avLst/>
          </a:prstGeom>
          <a:solidFill>
            <a:srgbClr val="114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lnSpc>
                <a:spcPct val="200000"/>
              </a:lnSpc>
              <a:defRPr/>
            </a:pP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8600" y="2257425"/>
            <a:ext cx="1290320" cy="2129790"/>
          </a:xfrm>
          <a:prstGeom prst="rect">
            <a:avLst/>
          </a:prstGeom>
        </p:spPr>
        <p:txBody>
          <a:bodyPr vert="eaVert" wrap="square">
            <a:spAutoFit/>
          </a:bodyPr>
          <a:p>
            <a:pPr lvl="0" algn="ctr" defTabSz="685800">
              <a:lnSpc>
                <a:spcPct val="2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32" name="图片 31" descr="5c755d5cefbb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030" y="1689100"/>
            <a:ext cx="3070860" cy="30708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6" name="Title 20"/>
          <p:cNvSpPr txBox="1"/>
          <p:nvPr/>
        </p:nvSpPr>
        <p:spPr>
          <a:xfrm>
            <a:off x="2259330" y="2494915"/>
            <a:ext cx="5595620" cy="802005"/>
          </a:xfrm>
          <a:prstGeom prst="rect">
            <a:avLst/>
          </a:prstGeom>
          <a:solidFill>
            <a:srgbClr val="114171"/>
          </a:solidFill>
        </p:spPr>
        <p:txBody>
          <a:bodyPr vert="horz" wrap="square" lIns="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200000"/>
              </a:lnSpc>
              <a:spcBef>
                <a:spcPts val="12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您的内容打在这里。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4630" y="1748790"/>
            <a:ext cx="1781175" cy="63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21" name="Title 20"/>
          <p:cNvSpPr txBox="1"/>
          <p:nvPr/>
        </p:nvSpPr>
        <p:spPr>
          <a:xfrm>
            <a:off x="2259330" y="4051300"/>
            <a:ext cx="5595620" cy="802005"/>
          </a:xfrm>
          <a:prstGeom prst="rect">
            <a:avLst/>
          </a:prstGeom>
          <a:solidFill>
            <a:srgbClr val="114171"/>
          </a:solidFill>
        </p:spPr>
        <p:txBody>
          <a:bodyPr vert="horz" wrap="square" lIns="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200000"/>
              </a:lnSpc>
              <a:spcBef>
                <a:spcPts val="12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您的内容打在这里。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54630" y="3305175"/>
            <a:ext cx="1781175" cy="63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94" name="图片 93" descr="C:\2019\2019.11.13\国潮素材\5c767abb7005a.png5c767abb7005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29090" y="606425"/>
            <a:ext cx="2000250" cy="2915285"/>
          </a:xfrm>
          <a:prstGeom prst="rect">
            <a:avLst/>
          </a:prstGeom>
        </p:spPr>
      </p:pic>
      <p:pic>
        <p:nvPicPr>
          <p:cNvPr id="95" name="图片 94" descr="C:\2019\2019.11.13\国潮素材\5c755d5cefbb2.png5c755d5cefbb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460615" y="2275840"/>
            <a:ext cx="2914650" cy="2915285"/>
          </a:xfrm>
          <a:prstGeom prst="rect">
            <a:avLst/>
          </a:prstGeom>
        </p:spPr>
      </p:pic>
      <p:pic>
        <p:nvPicPr>
          <p:cNvPr id="96" name="图片 95" descr="C:\2019\2019.11.13\国潮素材\5c7531d0685f5.png5c7531d0685f5"/>
          <p:cNvPicPr>
            <a:picLocks noChangeAspect="1"/>
          </p:cNvPicPr>
          <p:nvPr/>
        </p:nvPicPr>
        <p:blipFill>
          <a:blip r:embed="rId5"/>
          <a:srcRect b="6554"/>
          <a:stretch>
            <a:fillRect/>
          </a:stretch>
        </p:blipFill>
        <p:spPr>
          <a:xfrm>
            <a:off x="9899650" y="4803140"/>
            <a:ext cx="1530985" cy="1900555"/>
          </a:xfrm>
          <a:prstGeom prst="rect">
            <a:avLst/>
          </a:prstGeom>
        </p:spPr>
      </p:pic>
      <p:sp>
        <p:nvSpPr>
          <p:cNvPr id="97" name="Title 20"/>
          <p:cNvSpPr txBox="1"/>
          <p:nvPr/>
        </p:nvSpPr>
        <p:spPr>
          <a:xfrm>
            <a:off x="2259330" y="5525770"/>
            <a:ext cx="5595620" cy="802005"/>
          </a:xfrm>
          <a:prstGeom prst="rect">
            <a:avLst/>
          </a:prstGeom>
          <a:solidFill>
            <a:srgbClr val="114171"/>
          </a:solidFill>
        </p:spPr>
        <p:txBody>
          <a:bodyPr vert="horz" wrap="square" lIns="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200000"/>
              </a:lnSpc>
              <a:spcBef>
                <a:spcPts val="12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您的内容打在这里。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754630" y="4779645"/>
            <a:ext cx="1781175" cy="63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68a53bba9491567139131710(1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6510"/>
            <a:ext cx="4585335" cy="68795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54099" y="2993106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0298" y="3066122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2" name="图片 11" descr="5dc42abf1fa7c1573137087934"/>
          <p:cNvPicPr>
            <a:picLocks noChangeAspect="1"/>
          </p:cNvPicPr>
          <p:nvPr/>
        </p:nvPicPr>
        <p:blipFill>
          <a:blip r:embed="rId2"/>
          <a:srcRect t="9079" r="15224" b="11349"/>
          <a:stretch>
            <a:fillRect/>
          </a:stretch>
        </p:blipFill>
        <p:spPr>
          <a:xfrm>
            <a:off x="9516745" y="3379470"/>
            <a:ext cx="2369185" cy="30499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24465" y="886778"/>
            <a:ext cx="1198245" cy="3444240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3"/>
          <a:srcRect l="49454" b="7084"/>
          <a:stretch>
            <a:fillRect/>
          </a:stretch>
        </p:blipFill>
        <p:spPr>
          <a:xfrm>
            <a:off x="4573270" y="3842385"/>
            <a:ext cx="1105535" cy="2698750"/>
          </a:xfrm>
          <a:prstGeom prst="rect">
            <a:avLst/>
          </a:prstGeom>
        </p:spPr>
      </p:pic>
      <p:pic>
        <p:nvPicPr>
          <p:cNvPr id="32" name="图片 31" descr="5c755ada12e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755" y="4242435"/>
            <a:ext cx="1995805" cy="26054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3" grpId="0" bldLvl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63775" y="2520950"/>
            <a:ext cx="76644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cs typeface="+mn-ea"/>
                <a:sym typeface="+mn-lt"/>
              </a:rPr>
              <a:t>8-14</a:t>
            </a:r>
            <a:r>
              <a:rPr lang="zh-CN" altLang="en-US" dirty="0">
                <a:cs typeface="+mn-ea"/>
                <a:sym typeface="+mn-lt"/>
              </a:rPr>
              <a:t>号字，</a:t>
            </a:r>
            <a:r>
              <a:rPr lang="en-US" altLang="zh-CN" dirty="0">
                <a:cs typeface="+mn-ea"/>
                <a:sym typeface="+mn-lt"/>
              </a:rPr>
              <a:t>1.3</a:t>
            </a:r>
            <a:r>
              <a:rPr lang="zh-CN" altLang="en-US" dirty="0"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dirty="0">
              <a:cs typeface="+mn-ea"/>
              <a:sym typeface="+mn-lt"/>
            </a:endParaRPr>
          </a:p>
          <a:p>
            <a:pPr algn="l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23" name="图片 22" descr="5c750fa2d6138"/>
          <p:cNvPicPr>
            <a:picLocks noChangeAspect="1"/>
          </p:cNvPicPr>
          <p:nvPr/>
        </p:nvPicPr>
        <p:blipFill>
          <a:blip r:embed="rId3"/>
          <a:srcRect t="22445" b="33079"/>
          <a:stretch>
            <a:fillRect/>
          </a:stretch>
        </p:blipFill>
        <p:spPr>
          <a:xfrm>
            <a:off x="6816090" y="4116705"/>
            <a:ext cx="5816600" cy="25869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285" y="2828925"/>
            <a:ext cx="4693920" cy="4022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26101" y="1992893"/>
            <a:ext cx="4397090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1600" dirty="0">
                <a:cs typeface="+mn-ea"/>
                <a:sym typeface="+mn-lt"/>
              </a:rPr>
              <a:t>请点击添加内容请点击添加内容请点击添加内容请点击添加内容</a:t>
            </a:r>
            <a:endParaRPr kumimoji="1" lang="zh-CN" altLang="en-US" sz="16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6101" y="3232489"/>
            <a:ext cx="4397090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1600" dirty="0">
                <a:cs typeface="+mn-ea"/>
                <a:sym typeface="+mn-lt"/>
              </a:rPr>
              <a:t>请点击添加内容请点击添加内容请点击添加内容请点击添加内容</a:t>
            </a:r>
            <a:endParaRPr kumimoji="1" lang="zh-CN" altLang="en-US" sz="1600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6101" y="4472085"/>
            <a:ext cx="4397090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1600" dirty="0">
                <a:cs typeface="+mn-ea"/>
                <a:sym typeface="+mn-lt"/>
              </a:rPr>
              <a:t>请点击添加内容请点击添加内容请点击添加内容请点击添加内容</a:t>
            </a:r>
            <a:endParaRPr kumimoji="1" lang="zh-CN" altLang="en-US" sz="1600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0">
            <a:off x="1327150" y="4292600"/>
            <a:ext cx="2725420" cy="1228725"/>
            <a:chOff x="1276414" y="4081683"/>
            <a:chExt cx="2725495" cy="1228577"/>
          </a:xfrm>
        </p:grpSpPr>
        <p:sp>
          <p:nvSpPr>
            <p:cNvPr id="15" name="wps稻壳儿佳誉设计原创链接：http://chn.docer.com/works?userid=219874625"/>
            <p:cNvSpPr txBox="1">
              <a:spLocks noChangeArrowheads="1"/>
            </p:cNvSpPr>
            <p:nvPr/>
          </p:nvSpPr>
          <p:spPr bwMode="auto">
            <a:xfrm>
              <a:off x="1776604" y="4081683"/>
              <a:ext cx="1725115" cy="347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6" name="wps稻壳儿佳誉设计原创链接：http://chn.docer.com/works?userid=219874625"/>
            <p:cNvSpPr txBox="1"/>
            <p:nvPr/>
          </p:nvSpPr>
          <p:spPr>
            <a:xfrm>
              <a:off x="1276414" y="4448486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0">
            <a:off x="4730750" y="4533900"/>
            <a:ext cx="2725420" cy="1316355"/>
            <a:chOff x="4778722" y="4425556"/>
            <a:chExt cx="2725495" cy="1316403"/>
          </a:xfrm>
        </p:grpSpPr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5431217" y="4425556"/>
              <a:ext cx="168011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78722" y="4880185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8069580" y="4292600"/>
            <a:ext cx="2725420" cy="1268095"/>
            <a:chOff x="8211198" y="4258302"/>
            <a:chExt cx="2725495" cy="1267830"/>
          </a:xfrm>
        </p:grpSpPr>
        <p:sp>
          <p:nvSpPr>
            <p:cNvPr id="21" name="wps稻壳儿佳誉设计盗卖必究原创链接：http://chn.docer.com/works?userid=219874625"/>
            <p:cNvSpPr txBox="1">
              <a:spLocks noChangeArrowheads="1"/>
            </p:cNvSpPr>
            <p:nvPr/>
          </p:nvSpPr>
          <p:spPr bwMode="auto">
            <a:xfrm>
              <a:off x="8892571" y="4258302"/>
              <a:ext cx="168011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11198" y="4664358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 descr="5c75e24927f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920" y="1886585"/>
            <a:ext cx="4340860" cy="24441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6" name="任意多边形 12"/>
          <p:cNvSpPr/>
          <p:nvPr/>
        </p:nvSpPr>
        <p:spPr>
          <a:xfrm>
            <a:off x="2825115" y="3277235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任意多边形 67"/>
          <p:cNvSpPr/>
          <p:nvPr/>
        </p:nvSpPr>
        <p:spPr>
          <a:xfrm>
            <a:off x="6606540" y="2401570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53"/>
          <p:cNvSpPr txBox="1"/>
          <p:nvPr/>
        </p:nvSpPr>
        <p:spPr>
          <a:xfrm>
            <a:off x="958215" y="1798955"/>
            <a:ext cx="4627245" cy="1028700"/>
          </a:xfrm>
          <a:prstGeom prst="rect">
            <a:avLst/>
          </a:prstGeom>
          <a:solidFill>
            <a:srgbClr val="114171"/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53"/>
          <p:cNvSpPr txBox="1"/>
          <p:nvPr/>
        </p:nvSpPr>
        <p:spPr>
          <a:xfrm>
            <a:off x="3341370" y="4653915"/>
            <a:ext cx="4627245" cy="1028700"/>
          </a:xfrm>
          <a:prstGeom prst="rect">
            <a:avLst/>
          </a:prstGeom>
          <a:solidFill>
            <a:srgbClr val="114171"/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53"/>
          <p:cNvSpPr txBox="1"/>
          <p:nvPr/>
        </p:nvSpPr>
        <p:spPr>
          <a:xfrm>
            <a:off x="8486775" y="3566160"/>
            <a:ext cx="3211830" cy="1673860"/>
          </a:xfrm>
          <a:prstGeom prst="rect">
            <a:avLst/>
          </a:prstGeom>
          <a:solidFill>
            <a:srgbClr val="114171"/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4" name="图片 93" descr="C:\2019\2019.11.13\国潮素材\5c767abb7005a.png5c767abb7005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39835" y="855345"/>
            <a:ext cx="2000250" cy="2915285"/>
          </a:xfrm>
          <a:prstGeom prst="rect">
            <a:avLst/>
          </a:prstGeom>
        </p:spPr>
      </p:pic>
      <p:pic>
        <p:nvPicPr>
          <p:cNvPr id="95" name="图片 94" descr="C:\2019\2019.11.13\国潮素材\5c755d5cefbb2.png5c755d5cefbb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4967605" y="1887855"/>
            <a:ext cx="2914650" cy="2915285"/>
          </a:xfrm>
          <a:prstGeom prst="rect">
            <a:avLst/>
          </a:prstGeom>
        </p:spPr>
      </p:pic>
      <p:pic>
        <p:nvPicPr>
          <p:cNvPr id="96" name="图片 95" descr="C:\2019\2019.11.13\国潮素材\5c7531d0685f5.png5c7531d0685f5"/>
          <p:cNvPicPr>
            <a:picLocks noChangeAspect="1"/>
          </p:cNvPicPr>
          <p:nvPr/>
        </p:nvPicPr>
        <p:blipFill>
          <a:blip r:embed="rId5"/>
          <a:srcRect b="6554"/>
          <a:stretch>
            <a:fillRect/>
          </a:stretch>
        </p:blipFill>
        <p:spPr>
          <a:xfrm>
            <a:off x="1651635" y="3003550"/>
            <a:ext cx="1530985" cy="19005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68a53bba9491567139131710(1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6510"/>
            <a:ext cx="4585335" cy="68795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54099" y="2993106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0298" y="3066122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2" name="图片 11" descr="5dc42abf1fa7c1573137087934"/>
          <p:cNvPicPr>
            <a:picLocks noChangeAspect="1"/>
          </p:cNvPicPr>
          <p:nvPr/>
        </p:nvPicPr>
        <p:blipFill>
          <a:blip r:embed="rId2"/>
          <a:srcRect t="9079" r="15224" b="11349"/>
          <a:stretch>
            <a:fillRect/>
          </a:stretch>
        </p:blipFill>
        <p:spPr>
          <a:xfrm>
            <a:off x="9516745" y="3379470"/>
            <a:ext cx="2369185" cy="30499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24465" y="886778"/>
            <a:ext cx="1198245" cy="3444240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3"/>
          <a:srcRect l="49454" b="7084"/>
          <a:stretch>
            <a:fillRect/>
          </a:stretch>
        </p:blipFill>
        <p:spPr>
          <a:xfrm>
            <a:off x="4573270" y="3842385"/>
            <a:ext cx="1105535" cy="2698750"/>
          </a:xfrm>
          <a:prstGeom prst="rect">
            <a:avLst/>
          </a:prstGeom>
        </p:spPr>
      </p:pic>
      <p:pic>
        <p:nvPicPr>
          <p:cNvPr id="32" name="图片 31" descr="5c755ada12e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755" y="4242435"/>
            <a:ext cx="1995805" cy="26054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9" name="图片 8" descr="5dc42abf1fa7c1573137087934"/>
          <p:cNvPicPr>
            <a:picLocks noChangeAspect="1"/>
          </p:cNvPicPr>
          <p:nvPr/>
        </p:nvPicPr>
        <p:blipFill>
          <a:blip r:embed="rId2"/>
          <a:srcRect t="9079" r="15224" b="11349"/>
          <a:stretch>
            <a:fillRect/>
          </a:stretch>
        </p:blipFill>
        <p:spPr>
          <a:xfrm>
            <a:off x="9834880" y="3752215"/>
            <a:ext cx="2369185" cy="3049905"/>
          </a:xfrm>
          <a:prstGeom prst="rect">
            <a:avLst/>
          </a:prstGeom>
        </p:spPr>
      </p:pic>
      <p:pic>
        <p:nvPicPr>
          <p:cNvPr id="14" name="图片 13" descr="5c767abb7005a"/>
          <p:cNvPicPr>
            <a:picLocks noChangeAspect="1"/>
          </p:cNvPicPr>
          <p:nvPr/>
        </p:nvPicPr>
        <p:blipFill>
          <a:blip r:embed="rId3"/>
          <a:srcRect t="18033" b="13898"/>
          <a:stretch>
            <a:fillRect/>
          </a:stretch>
        </p:blipFill>
        <p:spPr>
          <a:xfrm>
            <a:off x="65405" y="1967230"/>
            <a:ext cx="3677920" cy="3648075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3928745" y="2429510"/>
            <a:ext cx="5003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此处输入标题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743224" y="1558006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819423" y="1631022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351297" y="1918363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427496" y="1991379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837570" y="1509053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913769" y="1582069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8301593" y="1894064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377792" y="1967080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6565" y="2789555"/>
            <a:ext cx="5003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此处输入标题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23100" y="2379980"/>
            <a:ext cx="5003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此处输入标题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86775" y="2765425"/>
            <a:ext cx="5003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此处输入标题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92945" y="2891790"/>
            <a:ext cx="1021080" cy="2122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目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录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 bldLvl="0" animBg="1"/>
      <p:bldP spid="62" grpId="0" bldLvl="0" animBg="1"/>
      <p:bldP spid="66" grpId="0" bldLvl="0" animBg="1"/>
      <p:bldP spid="67" grpId="0" bldLvl="0" animBg="1"/>
      <p:bldP spid="71" grpId="0" bldLvl="0" animBg="1"/>
      <p:bldP spid="72" grpId="0" bldLvl="0" animBg="1"/>
      <p:bldP spid="76" grpId="0" bldLvl="0" animBg="1"/>
      <p:bldP spid="77" grpId="0" bldLvl="0" animBg="1"/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23178" y="2953037"/>
            <a:ext cx="4944467" cy="151842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 descr="C:\2019\2019.11.13\国潮素材\5c755d5cefbb2.png5c755d5cefbb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407400" y="1971675"/>
            <a:ext cx="2914650" cy="29152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9"/>
          <a:stretch>
            <a:fillRect/>
          </a:stretch>
        </p:blipFill>
        <p:spPr>
          <a:xfrm>
            <a:off x="7376160" y="95250"/>
            <a:ext cx="4810125" cy="6096000"/>
          </a:xfrm>
          <a:prstGeom prst="rect">
            <a:avLst/>
          </a:prstGeom>
        </p:spPr>
      </p:pic>
      <p:pic>
        <p:nvPicPr>
          <p:cNvPr id="9" name="图片 8" descr="5c750fa2d6138"/>
          <p:cNvPicPr>
            <a:picLocks noChangeAspect="1"/>
          </p:cNvPicPr>
          <p:nvPr/>
        </p:nvPicPr>
        <p:blipFill>
          <a:blip r:embed="rId4"/>
          <a:srcRect t="22445" b="33079"/>
          <a:stretch>
            <a:fillRect/>
          </a:stretch>
        </p:blipFill>
        <p:spPr>
          <a:xfrm>
            <a:off x="6816090" y="4116705"/>
            <a:ext cx="5816600" cy="25869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7985" y="1802765"/>
            <a:ext cx="9348470" cy="34163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24220" y="21031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8495" y="2083435"/>
            <a:ext cx="736600" cy="14097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标题文本</a:t>
            </a:r>
            <a:endParaRPr lang="zh-CN" altLang="en-US" sz="2400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93260" y="20777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34360" y="21031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7985" y="1802765"/>
            <a:ext cx="9348470" cy="34163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24220" y="21031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8495" y="2083435"/>
            <a:ext cx="736600" cy="14097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标题文本</a:t>
            </a:r>
            <a:endParaRPr lang="zh-CN" altLang="en-US" sz="2400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93260" y="20777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34360" y="2103120"/>
            <a:ext cx="1154430" cy="29044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5c75e24927f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5280" y="5088255"/>
            <a:ext cx="2608580" cy="1468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6"/>
          <a:stretch>
            <a:fillRect/>
          </a:stretch>
        </p:blipFill>
        <p:spPr>
          <a:xfrm flipH="1">
            <a:off x="7324725" y="1085215"/>
            <a:ext cx="4864735" cy="49409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pic>
        <p:nvPicPr>
          <p:cNvPr id="14" name="图片 13" descr="5c767abb700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" y="-953135"/>
            <a:ext cx="3677920" cy="5359400"/>
          </a:xfrm>
          <a:prstGeom prst="rect">
            <a:avLst/>
          </a:prstGeom>
        </p:spPr>
      </p:pic>
      <p:pic>
        <p:nvPicPr>
          <p:cNvPr id="5" name="图片 4" descr="5c7531d0685f5"/>
          <p:cNvPicPr>
            <a:picLocks noChangeAspect="1"/>
          </p:cNvPicPr>
          <p:nvPr/>
        </p:nvPicPr>
        <p:blipFill>
          <a:blip r:embed="rId4"/>
          <a:srcRect b="7084"/>
          <a:stretch>
            <a:fillRect/>
          </a:stretch>
        </p:blipFill>
        <p:spPr>
          <a:xfrm>
            <a:off x="8338185" y="1066165"/>
            <a:ext cx="2160905" cy="2665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285" y="2828925"/>
            <a:ext cx="4693920" cy="40227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556761" y="2612390"/>
            <a:ext cx="3078480" cy="110680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p>
            <a:pPr algn="ctr"/>
            <a:r>
              <a:rPr lang="zh-CN" altLang="en-US" sz="4800">
                <a:ln>
                  <a:noFill/>
                </a:ln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感谢</a:t>
            </a:r>
            <a:r>
              <a:rPr lang="zh-CN" altLang="en-US" sz="66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观</a:t>
            </a:r>
            <a:r>
              <a:rPr lang="zh-CN" altLang="en-US" sz="6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汉仪铸字卡酷体简" panose="00020600040101010101" charset="-122"/>
              </a:rPr>
              <a:t>看</a:t>
            </a:r>
            <a:endParaRPr lang="zh-CN" altLang="en-US" sz="660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汉仪铸字卡酷体简" panose="00020600040101010101" charset="-122"/>
              <a:ea typeface="汉仪铸字卡酷体简" panose="00020600040101010101" charset="-122"/>
              <a:cs typeface="汉仪铸字卡酷体简" panose="0002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68a53bba9491567139131710(1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6510"/>
            <a:ext cx="4585335" cy="68795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54099" y="2993106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0298" y="3066122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2" name="图片 11" descr="5dc42abf1fa7c1573137087934"/>
          <p:cNvPicPr>
            <a:picLocks noChangeAspect="1"/>
          </p:cNvPicPr>
          <p:nvPr/>
        </p:nvPicPr>
        <p:blipFill>
          <a:blip r:embed="rId2"/>
          <a:srcRect t="9079" r="15224" b="11349"/>
          <a:stretch>
            <a:fillRect/>
          </a:stretch>
        </p:blipFill>
        <p:spPr>
          <a:xfrm>
            <a:off x="9516745" y="3379470"/>
            <a:ext cx="2369185" cy="30499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24465" y="886778"/>
            <a:ext cx="1198245" cy="3444240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3"/>
          <a:srcRect l="49454" b="7084"/>
          <a:stretch>
            <a:fillRect/>
          </a:stretch>
        </p:blipFill>
        <p:spPr>
          <a:xfrm>
            <a:off x="4573270" y="3842385"/>
            <a:ext cx="1105535" cy="2698750"/>
          </a:xfrm>
          <a:prstGeom prst="rect">
            <a:avLst/>
          </a:prstGeom>
        </p:spPr>
      </p:pic>
      <p:pic>
        <p:nvPicPr>
          <p:cNvPr id="32" name="图片 31" descr="5c755ada12e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755" y="4242435"/>
            <a:ext cx="1995805" cy="26054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391289" y="1276227"/>
            <a:ext cx="9498324" cy="4487627"/>
            <a:chOff x="1391289" y="1157482"/>
            <a:chExt cx="9498324" cy="4487627"/>
          </a:xfrm>
        </p:grpSpPr>
        <p:sp>
          <p:nvSpPr>
            <p:cNvPr id="5" name="矩形 4"/>
            <p:cNvSpPr/>
            <p:nvPr/>
          </p:nvSpPr>
          <p:spPr>
            <a:xfrm>
              <a:off x="1391289" y="1927235"/>
              <a:ext cx="2170424" cy="3717874"/>
            </a:xfrm>
            <a:prstGeom prst="rect">
              <a:avLst/>
            </a:prstGeom>
            <a:solidFill>
              <a:srgbClr val="114171"/>
            </a:solidFill>
            <a:ln>
              <a:solidFill>
                <a:srgbClr val="EFEB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23488" y="1892300"/>
              <a:ext cx="2170424" cy="3717874"/>
            </a:xfrm>
            <a:prstGeom prst="rect">
              <a:avLst/>
            </a:prstGeom>
            <a:solidFill>
              <a:srgbClr val="114171"/>
            </a:solidFill>
            <a:ln>
              <a:solidFill>
                <a:srgbClr val="EFEB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719189" y="1892300"/>
              <a:ext cx="2170424" cy="3717874"/>
            </a:xfrm>
            <a:prstGeom prst="rect">
              <a:avLst/>
            </a:prstGeom>
            <a:solidFill>
              <a:srgbClr val="114171"/>
            </a:solidFill>
            <a:ln>
              <a:solidFill>
                <a:srgbClr val="EFEB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19420" y="2108359"/>
              <a:ext cx="1787669" cy="3342145"/>
              <a:chOff x="1619420" y="2108359"/>
              <a:chExt cx="1787669" cy="334214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741869" y="2108359"/>
                <a:ext cx="1415772" cy="1108879"/>
                <a:chOff x="1783143" y="2190000"/>
                <a:chExt cx="1415772" cy="1108879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1783143" y="2247309"/>
                  <a:ext cx="14157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963334" y="2190000"/>
                  <a:ext cx="1108879" cy="1108879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1619420" y="2669425"/>
                <a:ext cx="1787669" cy="2781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3000"/>
                  </a:lnSpc>
                  <a:defRPr sz="14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仓耳天群行楷 W01" panose="02020400000000000000" pitchFamily="18" charset="-122"/>
                    <a:ea typeface="仓耳天群行楷 W01" panose="02020400000000000000" pitchFamily="18" charset="-122"/>
                  </a:defRPr>
                </a:lvl1pPr>
                <a:lvl2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请在此处添加具体内容，文字尽量言简意赅，简单说明即可，不必过于繁琐，注意版面美观度。请在此处添加具体内容，文字尽量言简意赅，简单说明即可。</a:t>
                </a:r>
                <a:endPara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295843" y="2070418"/>
              <a:ext cx="1787669" cy="3476256"/>
              <a:chOff x="5295843" y="2070418"/>
              <a:chExt cx="1787669" cy="347625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00814" y="2070418"/>
                <a:ext cx="1415772" cy="1108879"/>
                <a:chOff x="1803663" y="2190000"/>
                <a:chExt cx="1415772" cy="1108879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1803663" y="2258341"/>
                  <a:ext cx="14157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963334" y="2190000"/>
                  <a:ext cx="1108879" cy="1108879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5295843" y="2670908"/>
                <a:ext cx="1787669" cy="2875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500"/>
                  </a:lnSpc>
                  <a:defRPr sz="1400">
                    <a:solidFill>
                      <a:schemeClr val="bg1"/>
                    </a:solidFill>
                    <a:latin typeface="仓耳天群行楷 W01" panose="02020400000000000000" pitchFamily="18" charset="-122"/>
                    <a:ea typeface="仓耳天群行楷 W01" panose="02020400000000000000" pitchFamily="18" charset="-122"/>
                  </a:defRPr>
                </a:lvl1pPr>
                <a:lvl2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请在此处添加具体内容，文字尽量言简意赅，简单说明即可，不必过于繁琐，注意版面美观度。请在此处添加具体内容，文字尽量言简意赅，简单说明即可。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956653" y="2108359"/>
              <a:ext cx="1787669" cy="3414114"/>
              <a:chOff x="8956653" y="2108359"/>
              <a:chExt cx="1787669" cy="341411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9155302" y="2108359"/>
                <a:ext cx="1415772" cy="1108879"/>
                <a:chOff x="1904642" y="2190000"/>
                <a:chExt cx="1415772" cy="1108879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1904642" y="2233349"/>
                  <a:ext cx="14157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963334" y="2190000"/>
                  <a:ext cx="1108879" cy="1108879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8956653" y="2669422"/>
                <a:ext cx="1787669" cy="28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500"/>
                  </a:lnSpc>
                  <a:defRPr sz="1400">
                    <a:solidFill>
                      <a:schemeClr val="bg1"/>
                    </a:solidFill>
                    <a:latin typeface="仓耳天群行楷 W01" panose="02020400000000000000" pitchFamily="18" charset="-122"/>
                    <a:ea typeface="仓耳天群行楷 W01" panose="02020400000000000000" pitchFamily="18" charset="-122"/>
                  </a:defRPr>
                </a:lvl1pPr>
                <a:lvl2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请在此处添加具体内容，文字尽量言简意赅，简单说明即可，不必过于繁琐，注意版面美观度。请在此处添加具体内容，文字尽量言简意赅，简单说明即可。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89475" y="1157482"/>
              <a:ext cx="3569109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输入标题</a:t>
              </a:r>
              <a:endParaRPr lang="zh-CN" altLang="en-US" sz="36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73503" y="3855085"/>
            <a:ext cx="8023225" cy="2639695"/>
            <a:chOff x="4173338" y="887607"/>
            <a:chExt cx="8023271" cy="4860624"/>
          </a:xfrm>
        </p:grpSpPr>
        <p:sp>
          <p:nvSpPr>
            <p:cNvPr id="3" name="矩形 2"/>
            <p:cNvSpPr/>
            <p:nvPr/>
          </p:nvSpPr>
          <p:spPr>
            <a:xfrm>
              <a:off x="4232393" y="1849910"/>
              <a:ext cx="7964216" cy="3898321"/>
            </a:xfrm>
            <a:prstGeom prst="rect">
              <a:avLst/>
            </a:prstGeom>
            <a:solidFill>
              <a:srgbClr val="1141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73338" y="2366775"/>
              <a:ext cx="7877220" cy="2866054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p>
              <a:pPr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请在此处添加具体内容，文字尽量言简意赅，简单说明即可，不必过于繁琐，注意版面美观度。请在此处添加具体内容，文字尽量言简意赅，简单说明即可。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3000"/>
                </a:lnSpc>
              </a:pP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请在此处添加具体内容，文字尽量言简意赅，简单说明即可，不必过于繁琐，注意版面美观度。请在此处添加具体内容，文字尽量言简意赅，简单说明即可。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3000"/>
                </a:lnSpc>
              </a:pP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9239" y="887607"/>
              <a:ext cx="2142502" cy="84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2400" b="1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</p:grpSp>
      <p:pic>
        <p:nvPicPr>
          <p:cNvPr id="32" name="图片 31" descr="5c755d5cefbb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555" y="879475"/>
            <a:ext cx="3070860" cy="30708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0">
            <a:off x="1327150" y="4292600"/>
            <a:ext cx="2725420" cy="1228725"/>
            <a:chOff x="1276414" y="4081683"/>
            <a:chExt cx="2725495" cy="1228577"/>
          </a:xfrm>
        </p:grpSpPr>
        <p:sp>
          <p:nvSpPr>
            <p:cNvPr id="15" name="wps稻壳儿佳誉设计原创链接：http://chn.docer.com/works?userid=219874625"/>
            <p:cNvSpPr txBox="1">
              <a:spLocks noChangeArrowheads="1"/>
            </p:cNvSpPr>
            <p:nvPr/>
          </p:nvSpPr>
          <p:spPr bwMode="auto">
            <a:xfrm>
              <a:off x="1776604" y="4081683"/>
              <a:ext cx="1725115" cy="347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6" name="wps稻壳儿佳誉设计原创链接：http://chn.docer.com/works?userid=219874625"/>
            <p:cNvSpPr txBox="1"/>
            <p:nvPr/>
          </p:nvSpPr>
          <p:spPr>
            <a:xfrm>
              <a:off x="1276414" y="4448486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0">
            <a:off x="4730750" y="4533900"/>
            <a:ext cx="2725420" cy="1316355"/>
            <a:chOff x="4778722" y="4425556"/>
            <a:chExt cx="2725495" cy="1316403"/>
          </a:xfrm>
        </p:grpSpPr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5593142" y="4425556"/>
              <a:ext cx="168011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78722" y="4880185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8069580" y="4292600"/>
            <a:ext cx="2725420" cy="1268095"/>
            <a:chOff x="8211198" y="4258302"/>
            <a:chExt cx="2725495" cy="1267830"/>
          </a:xfrm>
        </p:grpSpPr>
        <p:sp>
          <p:nvSpPr>
            <p:cNvPr id="21" name="wps稻壳儿佳誉设计盗卖必究原创链接：http://chn.docer.com/works?userid=219874625"/>
            <p:cNvSpPr txBox="1">
              <a:spLocks noChangeArrowheads="1"/>
            </p:cNvSpPr>
            <p:nvPr/>
          </p:nvSpPr>
          <p:spPr bwMode="auto">
            <a:xfrm>
              <a:off x="8892571" y="4258302"/>
              <a:ext cx="168011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rPr>
                <a:t>添加标题</a:t>
              </a:r>
              <a:endParaRPr lang="zh-CN" altLang="en-US" sz="2400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11198" y="4664358"/>
              <a:ext cx="2725495" cy="861774"/>
            </a:xfrm>
            <a:prstGeom prst="rect">
              <a:avLst/>
            </a:prstGeom>
            <a:solidFill>
              <a:srgbClr val="11417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/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387215" y="1202055"/>
            <a:ext cx="3569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7" name="图片 6" descr="C:\2019\2019.11.13\国潮素材\5c767abb7005a.png5c767abb7005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50695" y="1445260"/>
            <a:ext cx="2000250" cy="2915285"/>
          </a:xfrm>
          <a:prstGeom prst="rect">
            <a:avLst/>
          </a:prstGeom>
        </p:spPr>
      </p:pic>
      <p:pic>
        <p:nvPicPr>
          <p:cNvPr id="28" name="图片 27" descr="C:\2019\2019.11.13\国潮素材\5c755d5cefbb2.png5c755d5cefbb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36135" y="1572260"/>
            <a:ext cx="2914650" cy="2915285"/>
          </a:xfrm>
          <a:prstGeom prst="rect">
            <a:avLst/>
          </a:prstGeom>
        </p:spPr>
      </p:pic>
      <p:pic>
        <p:nvPicPr>
          <p:cNvPr id="29" name="图片 28" descr="C:\2019\2019.11.13\国潮素材\5c7531d0685f5.png5c7531d0685f5"/>
          <p:cNvPicPr>
            <a:picLocks noChangeAspect="1"/>
          </p:cNvPicPr>
          <p:nvPr/>
        </p:nvPicPr>
        <p:blipFill>
          <a:blip r:embed="rId5"/>
          <a:srcRect b="6554"/>
          <a:stretch>
            <a:fillRect/>
          </a:stretch>
        </p:blipFill>
        <p:spPr>
          <a:xfrm>
            <a:off x="8667115" y="2060575"/>
            <a:ext cx="1530985" cy="19005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96960" y="1734820"/>
            <a:ext cx="1154430" cy="3629025"/>
          </a:xfrm>
          <a:prstGeom prst="rect">
            <a:avLst/>
          </a:prstGeom>
          <a:solidFill>
            <a:srgbClr val="114171"/>
          </a:solidFill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95840" y="1806575"/>
            <a:ext cx="0" cy="3224530"/>
          </a:xfrm>
          <a:prstGeom prst="line">
            <a:avLst/>
          </a:prstGeom>
          <a:ln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918700" y="1719580"/>
            <a:ext cx="553720" cy="1685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9580" y="2605405"/>
            <a:ext cx="1800225" cy="3117850"/>
          </a:xfrm>
          <a:prstGeom prst="rect">
            <a:avLst/>
          </a:prstGeom>
          <a:solidFill>
            <a:srgbClr val="114171"/>
          </a:solidFill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564890" y="2677160"/>
            <a:ext cx="0" cy="2948940"/>
          </a:xfrm>
          <a:prstGeom prst="line">
            <a:avLst/>
          </a:prstGeom>
          <a:ln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589020" y="2590165"/>
            <a:ext cx="551815" cy="1685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27" name="图片 26" descr="C:\2019\2019.11.13\国潮素材\5c750fa2d6138.png5c750fa2d6138"/>
          <p:cNvPicPr>
            <a:picLocks noChangeAspect="1"/>
          </p:cNvPicPr>
          <p:nvPr/>
        </p:nvPicPr>
        <p:blipFill>
          <a:blip r:embed="rId3"/>
          <a:srcRect t="15267"/>
          <a:stretch>
            <a:fillRect/>
          </a:stretch>
        </p:blipFill>
        <p:spPr>
          <a:xfrm>
            <a:off x="4185920" y="2039620"/>
            <a:ext cx="4347210" cy="368300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33" name="图片 32" descr="5c75e24927f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5280" y="5088255"/>
            <a:ext cx="2608580" cy="14687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68a53bba9491567139131710(1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6510"/>
            <a:ext cx="4585335" cy="68795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54099" y="2993106"/>
            <a:ext cx="871537" cy="871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0298" y="3066122"/>
            <a:ext cx="719137" cy="71913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2" name="图片 11" descr="5dc42abf1fa7c1573137087934"/>
          <p:cNvPicPr>
            <a:picLocks noChangeAspect="1"/>
          </p:cNvPicPr>
          <p:nvPr/>
        </p:nvPicPr>
        <p:blipFill>
          <a:blip r:embed="rId2"/>
          <a:srcRect t="9079" r="15224" b="11349"/>
          <a:stretch>
            <a:fillRect/>
          </a:stretch>
        </p:blipFill>
        <p:spPr>
          <a:xfrm>
            <a:off x="9516745" y="3379470"/>
            <a:ext cx="2369185" cy="30499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24465" y="886778"/>
            <a:ext cx="1198245" cy="3444240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17" name="图片 16" descr="5c7531d0685f5"/>
          <p:cNvPicPr>
            <a:picLocks noChangeAspect="1"/>
          </p:cNvPicPr>
          <p:nvPr/>
        </p:nvPicPr>
        <p:blipFill>
          <a:blip r:embed="rId3"/>
          <a:srcRect l="49454" b="7084"/>
          <a:stretch>
            <a:fillRect/>
          </a:stretch>
        </p:blipFill>
        <p:spPr>
          <a:xfrm>
            <a:off x="4573270" y="3842385"/>
            <a:ext cx="1105535" cy="2698750"/>
          </a:xfrm>
          <a:prstGeom prst="rect">
            <a:avLst/>
          </a:prstGeom>
        </p:spPr>
      </p:pic>
      <p:pic>
        <p:nvPicPr>
          <p:cNvPr id="32" name="图片 31" descr="5c755ada12e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755" y="4242435"/>
            <a:ext cx="1995805" cy="26054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dc148d0b7f721572948176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7825"/>
            <a:ext cx="12205970" cy="6102350"/>
          </a:xfrm>
          <a:prstGeom prst="rect">
            <a:avLst/>
          </a:prstGeom>
        </p:spPr>
      </p:pic>
      <p:pic>
        <p:nvPicPr>
          <p:cNvPr id="16" name="图片 15" descr="5c7623e25a5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731260"/>
            <a:ext cx="1652270" cy="2972435"/>
          </a:xfrm>
          <a:prstGeom prst="rect">
            <a:avLst/>
          </a:prstGeom>
        </p:spPr>
      </p:pic>
      <p:sp>
        <p:nvSpPr>
          <p:cNvPr id="7" name="TextBox 15"/>
          <p:cNvSpPr txBox="1"/>
          <p:nvPr/>
        </p:nvSpPr>
        <p:spPr>
          <a:xfrm>
            <a:off x="1429385" y="2137410"/>
            <a:ext cx="7235825" cy="2835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文字尽量言简意赅，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简单说明即可，不必过于繁琐，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35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0">
            <a:off x="8747760" y="2137410"/>
            <a:ext cx="683895" cy="2715895"/>
            <a:chOff x="8981" y="2260"/>
            <a:chExt cx="1077" cy="4277"/>
          </a:xfrm>
        </p:grpSpPr>
        <p:grpSp>
          <p:nvGrpSpPr>
            <p:cNvPr id="5" name="组合 4"/>
            <p:cNvGrpSpPr/>
            <p:nvPr/>
          </p:nvGrpSpPr>
          <p:grpSpPr>
            <a:xfrm>
              <a:off x="9189" y="2260"/>
              <a:ext cx="869" cy="2568"/>
              <a:chOff x="11322" y="2788"/>
              <a:chExt cx="869" cy="256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1322" y="2788"/>
                <a:ext cx="869" cy="250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汉仪尚巍手书W" panose="00020600040101010101" charset="-122"/>
                    <a:ea typeface="汉仪尚巍手书W" panose="00020600040101010101" charset="-122"/>
                    <a:cs typeface="+mn-ea"/>
                    <a:sym typeface="+mn-lt"/>
                  </a:rPr>
                  <a:t>文本内容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汉仪尚巍手书W" panose="00020600040101010101" charset="-122"/>
                  <a:ea typeface="汉仪尚巍手书W" panose="0002060004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1370" y="2788"/>
                <a:ext cx="674" cy="2568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 flipH="1">
              <a:off x="8981" y="2267"/>
              <a:ext cx="14" cy="427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  <a:alpha val="3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396460" y="1201932"/>
            <a:ext cx="35691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lt"/>
              </a:rPr>
              <a:t>输入标题</a:t>
            </a:r>
            <a:endParaRPr lang="zh-CN" altLang="en-US" sz="4000" b="1" dirty="0">
              <a:latin typeface="汉仪尚巍手书W" panose="00020600040101010101" charset="-122"/>
              <a:ea typeface="汉仪尚巍手书W" panose="00020600040101010101" charset="-122"/>
              <a:cs typeface="+mn-ea"/>
              <a:sym typeface="+mn-lt"/>
            </a:endParaRPr>
          </a:p>
        </p:txBody>
      </p:sp>
      <p:pic>
        <p:nvPicPr>
          <p:cNvPr id="23" name="图片 22" descr="5c750fa2d6138"/>
          <p:cNvPicPr>
            <a:picLocks noChangeAspect="1"/>
          </p:cNvPicPr>
          <p:nvPr/>
        </p:nvPicPr>
        <p:blipFill>
          <a:blip r:embed="rId3"/>
          <a:srcRect t="22445" b="33079"/>
          <a:stretch>
            <a:fillRect/>
          </a:stretch>
        </p:blipFill>
        <p:spPr>
          <a:xfrm>
            <a:off x="6816090" y="4116705"/>
            <a:ext cx="5816600" cy="25869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2392</Words>
  <Application>WPS 演示</Application>
  <PresentationFormat>宽屏</PresentationFormat>
  <Paragraphs>214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汉仪铸字卡酷体简</vt:lpstr>
      <vt:lpstr>汉仪尚巍手书W</vt:lpstr>
      <vt:lpstr>仓耳天群行楷 W01</vt:lpstr>
      <vt:lpstr>Calibri</vt:lpstr>
      <vt:lpstr>Arial Unicode MS</vt:lpstr>
      <vt:lpstr>Source Sans Pro ExtraLight</vt:lpstr>
      <vt:lpstr>仓耳明楷 W03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一颗西柚科科</cp:lastModifiedBy>
  <cp:revision>27</cp:revision>
  <dcterms:created xsi:type="dcterms:W3CDTF">2019-06-19T02:08:00Z</dcterms:created>
  <dcterms:modified xsi:type="dcterms:W3CDTF">2019-12-10T07:13:59Z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