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8" y="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5496C-47BC-41D4-8E08-00FC3C760D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72507-0925-405C-8147-2ABD616370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72507-0925-405C-8147-2ABD616370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倒计时02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AE8AA-565C-4804-B8C4-A7DBFC921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1D47-B8F7-4177-8350-413E32388B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AE8AA-565C-4804-B8C4-A7DBFC921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1D47-B8F7-4177-8350-413E32388B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AE8AA-565C-4804-B8C4-A7DBFC921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1D47-B8F7-4177-8350-413E32388B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AE8AA-565C-4804-B8C4-A7DBFC921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1D47-B8F7-4177-8350-413E32388B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AE8AA-565C-4804-B8C4-A7DBFC921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1D47-B8F7-4177-8350-413E32388B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AE8AA-565C-4804-B8C4-A7DBFC921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1D47-B8F7-4177-8350-413E32388B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AE8AA-565C-4804-B8C4-A7DBFC921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1D47-B8F7-4177-8350-413E32388B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AE8AA-565C-4804-B8C4-A7DBFC921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1D47-B8F7-4177-8350-413E32388B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AE8AA-565C-4804-B8C4-A7DBFC921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1D47-B8F7-4177-8350-413E32388B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AE8AA-565C-4804-B8C4-A7DBFC921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E1D47-B8F7-4177-8350-413E32388B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AE8AA-565C-4804-B8C4-A7DBFC9213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E1D47-B8F7-4177-8350-413E32388B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79313" y="2306201"/>
            <a:ext cx="4833374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000" b="1" cap="none" spc="50" dirty="0" smtClean="0">
                <a:ln w="9525" cmpd="sng">
                  <a:noFill/>
                  <a:prstDash val="solid"/>
                </a:ln>
                <a:blipFill>
                  <a:blip r:embed="rId1"/>
                  <a:stretch>
                    <a:fillRect/>
                  </a:stretch>
                </a:blip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力量黑简" panose="00020600040101010101" pitchFamily="18" charset="-122"/>
                <a:ea typeface="汉仪力量黑简" panose="00020600040101010101" pitchFamily="18" charset="-122"/>
              </a:rPr>
              <a:t>企业年会</a:t>
            </a:r>
            <a:endParaRPr lang="en-US" altLang="zh-CN" sz="9000" b="1" cap="none" spc="50" dirty="0" smtClean="0">
              <a:ln w="9525" cmpd="sng">
                <a:noFill/>
                <a:prstDash val="solid"/>
              </a:ln>
              <a:blipFill>
                <a:blip r:embed="rId1"/>
                <a:stretch>
                  <a:fillRect/>
                </a:stretch>
              </a:blip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  <a:p>
            <a:pPr algn="ctr"/>
            <a:r>
              <a:rPr lang="zh-CN" altLang="en-US" sz="9000" b="1" spc="50" dirty="0" smtClean="0">
                <a:ln w="9525" cmpd="sng">
                  <a:noFill/>
                  <a:prstDash val="solid"/>
                </a:ln>
                <a:blipFill>
                  <a:blip r:embed="rId1"/>
                  <a:stretch>
                    <a:fillRect/>
                  </a:stretch>
                </a:blip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汉仪力量黑简" panose="00020600040101010101" pitchFamily="18" charset="-122"/>
                <a:ea typeface="汉仪力量黑简" panose="00020600040101010101" pitchFamily="18" charset="-122"/>
              </a:rPr>
              <a:t>现在开始</a:t>
            </a:r>
            <a:endParaRPr lang="zh-CN" altLang="en-US" sz="9000" b="1" cap="none" spc="50" dirty="0">
              <a:ln w="9525" cmpd="sng">
                <a:noFill/>
                <a:prstDash val="solid"/>
              </a:ln>
              <a:blipFill>
                <a:blip r:embed="rId1"/>
                <a:stretch>
                  <a:fillRect/>
                </a:stretch>
              </a:blip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汉仪力量黑简" panose="00020600040101010101" pitchFamily="18" charset="-122"/>
              <a:ea typeface="汉仪力量黑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25000"/>
                                  </p:stCondLst>
                                  <p:childTnLst>
                                    <p:animScale>
                                      <p:cBhvr>
                                        <p:cTn id="11" dur="203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2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</p:bldLst>
  </p:timing>
</p:sld>
</file>

<file path=ppt/tags/tag1.xml><?xml version="1.0" encoding="utf-8"?>
<p:tagLst xmlns:p="http://schemas.openxmlformats.org/presentationml/2006/main">
  <p:tag name="ISPRING_PRESENTATION_TITLE" val="倒计时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汉仪力量黑简</vt:lpstr>
      <vt:lpstr>黑体</vt:lpstr>
      <vt:lpstr>微软雅黑</vt:lpstr>
      <vt:lpstr>Arial Unicode MS</vt:lpstr>
      <vt:lpstr>Calibri Light</vt:lpstr>
      <vt:lpstr>Calibri</vt:lpstr>
      <vt:lpstr>Office 主题</vt:lpstr>
      <vt:lpstr>PowerPoint 演示文稿</vt:lpstr>
    </vt:vector>
  </TitlesOfParts>
  <Company>iTianKong.com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倒计时1</dc:title>
  <dc:creator>dreamsummit</dc:creator>
  <cp:lastModifiedBy>一颗西柚科科</cp:lastModifiedBy>
  <cp:revision>5</cp:revision>
  <dcterms:created xsi:type="dcterms:W3CDTF">2017-05-22T15:00:00Z</dcterms:created>
  <dcterms:modified xsi:type="dcterms:W3CDTF">2019-12-21T03:49:32Z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