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71" r:id="rId8"/>
    <p:sldId id="272" r:id="rId9"/>
    <p:sldId id="273" r:id="rId10"/>
    <p:sldId id="274" r:id="rId11"/>
    <p:sldId id="275" r:id="rId12"/>
    <p:sldId id="276" r:id="rId13"/>
    <p:sldId id="262" r:id="rId14"/>
    <p:sldId id="263" r:id="rId15"/>
    <p:sldId id="264" r:id="rId16"/>
    <p:sldId id="265" r:id="rId17"/>
    <p:sldId id="266" r:id="rId18"/>
    <p:sldId id="267" r:id="rId19"/>
    <p:sldId id="268" r:id="rId20"/>
    <p:sldId id="269" r:id="rId21"/>
    <p:sldId id="270" r:id="rId22"/>
    <p:sldId id="256"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2" autoAdjust="0"/>
    <p:restoredTop sz="94660"/>
  </p:normalViewPr>
  <p:slideViewPr>
    <p:cSldViewPr snapToGrid="0">
      <p:cViewPr varScale="1">
        <p:scale>
          <a:sx n="46" d="100"/>
          <a:sy n="46" d="100"/>
        </p:scale>
        <p:origin x="76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D895A60-77B8-4735-BFB1-C2E7D7C683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DC5EEA-7413-46E3-9B33-3489D504C8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D895A60-77B8-4735-BFB1-C2E7D7C683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DC5EEA-7413-46E3-9B33-3489D504C8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Титульный слайд">
    <p:spTree>
      <p:nvGrpSpPr>
        <p:cNvPr id="1" name=""/>
        <p:cNvGrpSpPr/>
        <p:nvPr/>
      </p:nvGrpSpPr>
      <p:grpSpPr>
        <a:xfrm>
          <a:off x="0" y="0"/>
          <a:ext cx="0" cy="0"/>
          <a:chOff x="0" y="0"/>
          <a:chExt cx="0" cy="0"/>
        </a:xfrm>
      </p:grpSpPr>
      <p:sp>
        <p:nvSpPr>
          <p:cNvPr id="4" name="Рисунок 3"/>
          <p:cNvSpPr>
            <a:spLocks noGrp="1"/>
          </p:cNvSpPr>
          <p:nvPr>
            <p:ph type="pic" sz="quarter" idx="11"/>
          </p:nvPr>
        </p:nvSpPr>
        <p:spPr>
          <a:xfrm>
            <a:off x="0" y="0"/>
            <a:ext cx="12192000" cy="3712191"/>
          </a:xfrm>
          <a:prstGeom prst="rect">
            <a:avLst/>
          </a:prstGeom>
        </p:spPr>
        <p:txBody>
          <a:bodyPr/>
          <a:lstStyle/>
          <a:p>
            <a:endParaRPr lang="ru-RU" dirty="0"/>
          </a:p>
        </p:txBody>
      </p:sp>
      <p:sp>
        <p:nvSpPr>
          <p:cNvPr id="5" name="Рисунок 4"/>
          <p:cNvSpPr>
            <a:spLocks noGrp="1"/>
          </p:cNvSpPr>
          <p:nvPr>
            <p:ph type="pic" sz="quarter" idx="13"/>
          </p:nvPr>
        </p:nvSpPr>
        <p:spPr>
          <a:xfrm>
            <a:off x="8347075" y="1881188"/>
            <a:ext cx="2913063" cy="2298700"/>
          </a:xfrm>
          <a:prstGeom prst="rect">
            <a:avLst/>
          </a:prstGeom>
        </p:spPr>
        <p:txBody>
          <a:bodyPr/>
          <a:lstStyle/>
          <a:p>
            <a:endParaRPr lang="ru-RU"/>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Image Holder 27">
    <p:spTree>
      <p:nvGrpSpPr>
        <p:cNvPr id="1" name=""/>
        <p:cNvGrpSpPr/>
        <p:nvPr/>
      </p:nvGrpSpPr>
      <p:grpSpPr>
        <a:xfrm>
          <a:off x="0" y="0"/>
          <a:ext cx="0" cy="0"/>
          <a:chOff x="0" y="0"/>
          <a:chExt cx="0" cy="0"/>
        </a:xfrm>
      </p:grpSpPr>
      <p:sp>
        <p:nvSpPr>
          <p:cNvPr id="5" name="Picture Placeholder 3"/>
          <p:cNvSpPr>
            <a:spLocks noGrp="1"/>
          </p:cNvSpPr>
          <p:nvPr>
            <p:ph type="pic" sz="quarter" idx="13"/>
          </p:nvPr>
        </p:nvSpPr>
        <p:spPr>
          <a:xfrm>
            <a:off x="0" y="0"/>
            <a:ext cx="4662221" cy="6858000"/>
          </a:xfrm>
          <a:prstGeom prst="rect">
            <a:avLst/>
          </a:prstGeom>
          <a:solidFill>
            <a:schemeClr val="bg2">
              <a:lumMod val="90000"/>
            </a:schemeClr>
          </a:solidFill>
        </p:spPr>
      </p:sp>
      <p:sp>
        <p:nvSpPr>
          <p:cNvPr id="6" name="Picture Placeholder 18"/>
          <p:cNvSpPr>
            <a:spLocks noGrp="1"/>
          </p:cNvSpPr>
          <p:nvPr>
            <p:ph type="pic" sz="quarter" idx="14"/>
          </p:nvPr>
        </p:nvSpPr>
        <p:spPr>
          <a:xfrm>
            <a:off x="3579571" y="2341517"/>
            <a:ext cx="2165299" cy="2174966"/>
          </a:xfrm>
          <a:prstGeom prst="ellipse">
            <a:avLst/>
          </a:prstGeom>
          <a:solidFill>
            <a:schemeClr val="bg2">
              <a:lumMod val="90000"/>
            </a:schemeClr>
          </a:solidFill>
        </p:spPr>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mage Holder 07">
    <p:spTree>
      <p:nvGrpSpPr>
        <p:cNvPr id="1" name=""/>
        <p:cNvGrpSpPr/>
        <p:nvPr/>
      </p:nvGrpSpPr>
      <p:grpSpPr>
        <a:xfrm>
          <a:off x="0" y="0"/>
          <a:ext cx="0" cy="0"/>
          <a:chOff x="0" y="0"/>
          <a:chExt cx="0" cy="0"/>
        </a:xfrm>
      </p:grpSpPr>
      <p:sp>
        <p:nvSpPr>
          <p:cNvPr id="6" name="Picture Placeholder 3"/>
          <p:cNvSpPr>
            <a:spLocks noGrp="1"/>
          </p:cNvSpPr>
          <p:nvPr>
            <p:ph type="pic" sz="quarter" idx="13"/>
          </p:nvPr>
        </p:nvSpPr>
        <p:spPr>
          <a:xfrm>
            <a:off x="6107673" y="979715"/>
            <a:ext cx="5364480" cy="4898571"/>
          </a:xfrm>
          <a:prstGeom prst="rect">
            <a:avLst/>
          </a:prstGeom>
          <a:solidFill>
            <a:schemeClr val="bg2">
              <a:lumMod val="90000"/>
            </a:schemeClr>
          </a:solidFill>
        </p:spPr>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Holder 06">
    <p:spTree>
      <p:nvGrpSpPr>
        <p:cNvPr id="1" name=""/>
        <p:cNvGrpSpPr/>
        <p:nvPr/>
      </p:nvGrpSpPr>
      <p:grpSpPr>
        <a:xfrm>
          <a:off x="0" y="0"/>
          <a:ext cx="0" cy="0"/>
          <a:chOff x="0" y="0"/>
          <a:chExt cx="0" cy="0"/>
        </a:xfrm>
      </p:grpSpPr>
      <p:sp>
        <p:nvSpPr>
          <p:cNvPr id="4" name="Picture Placeholder 12"/>
          <p:cNvSpPr>
            <a:spLocks noGrp="1"/>
          </p:cNvSpPr>
          <p:nvPr>
            <p:ph type="pic" sz="quarter" idx="15"/>
          </p:nvPr>
        </p:nvSpPr>
        <p:spPr>
          <a:xfrm>
            <a:off x="5364480" y="0"/>
            <a:ext cx="3413760" cy="6858000"/>
          </a:xfrm>
          <a:prstGeom prst="rect">
            <a:avLst/>
          </a:prstGeom>
          <a:solidFill>
            <a:schemeClr val="bg2">
              <a:lumMod val="90000"/>
            </a:schemeClr>
          </a:solidFill>
        </p:spPr>
      </p:sp>
      <p:sp>
        <p:nvSpPr>
          <p:cNvPr id="5" name="Picture Placeholder 13"/>
          <p:cNvSpPr>
            <a:spLocks noGrp="1"/>
          </p:cNvSpPr>
          <p:nvPr>
            <p:ph type="pic" sz="quarter" idx="16"/>
          </p:nvPr>
        </p:nvSpPr>
        <p:spPr>
          <a:xfrm>
            <a:off x="8778240" y="0"/>
            <a:ext cx="3413760" cy="6858000"/>
          </a:xfrm>
          <a:prstGeom prst="rect">
            <a:avLst/>
          </a:prstGeom>
          <a:solidFill>
            <a:schemeClr val="bg2">
              <a:lumMod val="90000"/>
            </a:schemeClr>
          </a:solidFill>
        </p:spPr>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Image Holder 17">
    <p:spTree>
      <p:nvGrpSpPr>
        <p:cNvPr id="1" name=""/>
        <p:cNvGrpSpPr/>
        <p:nvPr/>
      </p:nvGrpSpPr>
      <p:grpSpPr>
        <a:xfrm>
          <a:off x="0" y="0"/>
          <a:ext cx="0" cy="0"/>
          <a:chOff x="0" y="0"/>
          <a:chExt cx="0" cy="0"/>
        </a:xfrm>
      </p:grpSpPr>
      <p:sp>
        <p:nvSpPr>
          <p:cNvPr id="6" name="Picture Placeholder 3"/>
          <p:cNvSpPr>
            <a:spLocks noGrp="1"/>
          </p:cNvSpPr>
          <p:nvPr>
            <p:ph type="pic" sz="quarter" idx="13"/>
          </p:nvPr>
        </p:nvSpPr>
        <p:spPr>
          <a:xfrm>
            <a:off x="0" y="979714"/>
            <a:ext cx="6096000" cy="2449286"/>
          </a:xfrm>
          <a:prstGeom prst="rect">
            <a:avLst/>
          </a:prstGeom>
          <a:solidFill>
            <a:schemeClr val="bg2">
              <a:lumMod val="90000"/>
            </a:schemeClr>
          </a:solidFill>
        </p:spPr>
      </p:sp>
      <p:sp>
        <p:nvSpPr>
          <p:cNvPr id="7" name="Picture Placeholder 4"/>
          <p:cNvSpPr>
            <a:spLocks noGrp="1"/>
          </p:cNvSpPr>
          <p:nvPr>
            <p:ph type="pic" sz="quarter" idx="14"/>
          </p:nvPr>
        </p:nvSpPr>
        <p:spPr>
          <a:xfrm>
            <a:off x="6096000" y="3429000"/>
            <a:ext cx="6096000" cy="2449286"/>
          </a:xfrm>
          <a:prstGeom prst="rect">
            <a:avLst/>
          </a:prstGeom>
          <a:solidFill>
            <a:schemeClr val="bg2">
              <a:lumMod val="90000"/>
            </a:schemeClr>
          </a:solidFill>
        </p:spPr>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Image Holder 12">
    <p:spTree>
      <p:nvGrpSpPr>
        <p:cNvPr id="1" name=""/>
        <p:cNvGrpSpPr/>
        <p:nvPr/>
      </p:nvGrpSpPr>
      <p:grpSpPr>
        <a:xfrm>
          <a:off x="0" y="0"/>
          <a:ext cx="0" cy="0"/>
          <a:chOff x="0" y="0"/>
          <a:chExt cx="0" cy="0"/>
        </a:xfrm>
      </p:grpSpPr>
      <p:sp>
        <p:nvSpPr>
          <p:cNvPr id="4" name="Picture Placeholder 17"/>
          <p:cNvSpPr>
            <a:spLocks noGrp="1"/>
          </p:cNvSpPr>
          <p:nvPr>
            <p:ph type="pic" sz="quarter" idx="13"/>
          </p:nvPr>
        </p:nvSpPr>
        <p:spPr>
          <a:xfrm>
            <a:off x="3524075" y="1469572"/>
            <a:ext cx="1950720" cy="4408714"/>
          </a:xfrm>
          <a:prstGeom prst="rect">
            <a:avLst/>
          </a:prstGeom>
          <a:solidFill>
            <a:schemeClr val="bg2">
              <a:lumMod val="90000"/>
            </a:schemeClr>
          </a:solidFill>
        </p:spPr>
      </p:sp>
      <p:sp>
        <p:nvSpPr>
          <p:cNvPr id="5" name="Picture Placeholder 18"/>
          <p:cNvSpPr>
            <a:spLocks noGrp="1"/>
          </p:cNvSpPr>
          <p:nvPr>
            <p:ph type="pic" sz="quarter" idx="14"/>
          </p:nvPr>
        </p:nvSpPr>
        <p:spPr>
          <a:xfrm>
            <a:off x="5519303" y="1469572"/>
            <a:ext cx="1950720" cy="4408714"/>
          </a:xfrm>
          <a:prstGeom prst="rect">
            <a:avLst/>
          </a:prstGeom>
          <a:solidFill>
            <a:schemeClr val="bg2">
              <a:lumMod val="90000"/>
            </a:schemeClr>
          </a:solidFill>
        </p:spPr>
      </p:sp>
      <p:sp>
        <p:nvSpPr>
          <p:cNvPr id="8" name="Picture Placeholder 19"/>
          <p:cNvSpPr>
            <a:spLocks noGrp="1"/>
          </p:cNvSpPr>
          <p:nvPr>
            <p:ph type="pic" sz="quarter" idx="15"/>
          </p:nvPr>
        </p:nvSpPr>
        <p:spPr>
          <a:xfrm>
            <a:off x="7514532" y="1469572"/>
            <a:ext cx="1950720" cy="4408714"/>
          </a:xfrm>
          <a:prstGeom prst="rect">
            <a:avLst/>
          </a:prstGeom>
          <a:solidFill>
            <a:schemeClr val="bg2">
              <a:lumMod val="90000"/>
            </a:schemeClr>
          </a:solidFill>
        </p:spPr>
      </p:sp>
      <p:sp>
        <p:nvSpPr>
          <p:cNvPr id="9" name="Picture Placeholder 20"/>
          <p:cNvSpPr>
            <a:spLocks noGrp="1"/>
          </p:cNvSpPr>
          <p:nvPr>
            <p:ph type="pic" sz="quarter" idx="16"/>
          </p:nvPr>
        </p:nvSpPr>
        <p:spPr>
          <a:xfrm>
            <a:off x="9509760" y="1469572"/>
            <a:ext cx="1950720" cy="4408714"/>
          </a:xfrm>
          <a:prstGeom prst="rect">
            <a:avLst/>
          </a:prstGeom>
          <a:solidFill>
            <a:schemeClr val="bg2">
              <a:lumMod val="90000"/>
            </a:schemeClr>
          </a:solidFill>
        </p:spPr>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Image Holder 26">
    <p:spTree>
      <p:nvGrpSpPr>
        <p:cNvPr id="1" name=""/>
        <p:cNvGrpSpPr/>
        <p:nvPr/>
      </p:nvGrpSpPr>
      <p:grpSpPr>
        <a:xfrm>
          <a:off x="0" y="0"/>
          <a:ext cx="0" cy="0"/>
          <a:chOff x="0" y="0"/>
          <a:chExt cx="0" cy="0"/>
        </a:xfrm>
      </p:grpSpPr>
      <p:sp>
        <p:nvSpPr>
          <p:cNvPr id="5" name="Picture Placeholder 3"/>
          <p:cNvSpPr>
            <a:spLocks noGrp="1"/>
          </p:cNvSpPr>
          <p:nvPr>
            <p:ph type="pic" sz="quarter" idx="13"/>
          </p:nvPr>
        </p:nvSpPr>
        <p:spPr>
          <a:xfrm>
            <a:off x="0" y="-5211"/>
            <a:ext cx="12192000" cy="3434211"/>
          </a:xfrm>
          <a:prstGeom prst="rect">
            <a:avLst/>
          </a:prstGeom>
          <a:solidFill>
            <a:schemeClr val="bg2">
              <a:lumMod val="90000"/>
            </a:schemeClr>
          </a:solidFill>
        </p:spPr>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Image Holder 24">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www.websitename.com</a:t>
            </a:r>
            <a:endParaRPr lang="en-US"/>
          </a:p>
        </p:txBody>
      </p:sp>
      <p:sp>
        <p:nvSpPr>
          <p:cNvPr id="4" name="Slide Number Placeholder 3"/>
          <p:cNvSpPr>
            <a:spLocks noGrp="1"/>
          </p:cNvSpPr>
          <p:nvPr>
            <p:ph type="sldNum" sz="quarter" idx="12"/>
          </p:nvPr>
        </p:nvSpPr>
        <p:spPr/>
        <p:txBody>
          <a:bodyPr/>
          <a:lstStyle/>
          <a:p>
            <a:fld id="{56DCFB14-7DA6-44D4-A265-5EB7147727CA}" type="slidenum">
              <a:rPr lang="en-US" smtClean="0"/>
            </a:fld>
            <a:endParaRPr lang="en-US"/>
          </a:p>
        </p:txBody>
      </p:sp>
      <p:sp>
        <p:nvSpPr>
          <p:cNvPr id="5" name="Picture Placeholder 3"/>
          <p:cNvSpPr>
            <a:spLocks noGrp="1"/>
          </p:cNvSpPr>
          <p:nvPr>
            <p:ph type="pic" sz="quarter" idx="13"/>
          </p:nvPr>
        </p:nvSpPr>
        <p:spPr>
          <a:xfrm>
            <a:off x="0" y="3918857"/>
            <a:ext cx="12192000" cy="2939143"/>
          </a:xfrm>
          <a:prstGeom prst="rect">
            <a:avLst/>
          </a:prstGeom>
          <a:solidFill>
            <a:schemeClr val="bg2">
              <a:lumMod val="90000"/>
            </a:schemeClr>
          </a:solidFill>
        </p:spPr>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D895A60-77B8-4735-BFB1-C2E7D7C683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DC5EEA-7413-46E3-9B33-3489D504C8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Image Holder 01">
    <p:spTree>
      <p:nvGrpSpPr>
        <p:cNvPr id="1" name=""/>
        <p:cNvGrpSpPr/>
        <p:nvPr/>
      </p:nvGrpSpPr>
      <p:grpSpPr>
        <a:xfrm>
          <a:off x="0" y="0"/>
          <a:ext cx="0" cy="0"/>
          <a:chOff x="0" y="0"/>
          <a:chExt cx="0" cy="0"/>
        </a:xfrm>
      </p:grpSpPr>
      <p:sp>
        <p:nvSpPr>
          <p:cNvPr id="4" name="Picture Placeholder 3"/>
          <p:cNvSpPr>
            <a:spLocks noGrp="1"/>
          </p:cNvSpPr>
          <p:nvPr>
            <p:ph type="pic" sz="quarter" idx="13"/>
          </p:nvPr>
        </p:nvSpPr>
        <p:spPr>
          <a:xfrm>
            <a:off x="0" y="979715"/>
            <a:ext cx="6096000" cy="4898571"/>
          </a:xfrm>
          <a:prstGeom prst="rect">
            <a:avLst/>
          </a:prstGeom>
          <a:solidFill>
            <a:schemeClr val="bg2">
              <a:lumMod val="90000"/>
            </a:schemeClr>
          </a:solidFill>
        </p:spPr>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Image Holder 26">
    <p:spTree>
      <p:nvGrpSpPr>
        <p:cNvPr id="1" name=""/>
        <p:cNvGrpSpPr/>
        <p:nvPr/>
      </p:nvGrpSpPr>
      <p:grpSpPr>
        <a:xfrm>
          <a:off x="0" y="0"/>
          <a:ext cx="0" cy="0"/>
          <a:chOff x="0" y="0"/>
          <a:chExt cx="0" cy="0"/>
        </a:xfrm>
      </p:grpSpPr>
      <p:sp>
        <p:nvSpPr>
          <p:cNvPr id="5" name="Picture Placeholder 3"/>
          <p:cNvSpPr>
            <a:spLocks noGrp="1"/>
          </p:cNvSpPr>
          <p:nvPr>
            <p:ph type="pic" sz="quarter" idx="13"/>
          </p:nvPr>
        </p:nvSpPr>
        <p:spPr>
          <a:xfrm>
            <a:off x="0" y="-5212"/>
            <a:ext cx="12192000" cy="5648366"/>
          </a:xfrm>
          <a:prstGeom prst="rect">
            <a:avLst/>
          </a:prstGeom>
          <a:solidFill>
            <a:schemeClr val="bg2">
              <a:lumMod val="90000"/>
            </a:schemeClr>
          </a:solidFill>
        </p:spPr>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0"/>
            <a:ext cx="12192000" cy="6858000"/>
          </a:xfrm>
          <a:prstGeom prst="rect">
            <a:avLst/>
          </a:prstGeom>
          <a:solidFill>
            <a:schemeClr val="bg1">
              <a:lumMod val="95000"/>
            </a:schemeClr>
          </a:solidFill>
        </p:spPr>
        <p:txBody>
          <a:bodyPr/>
          <a:lstStyle>
            <a:lvl1pPr>
              <a:defRPr sz="1000"/>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Title Slide">
    <p:bg>
      <p:bgPr>
        <a:solidFill>
          <a:schemeClr val="bg1"/>
        </a:solidFill>
        <a:effectLst/>
      </p:bgPr>
    </p:bg>
    <p:spTree>
      <p:nvGrpSpPr>
        <p:cNvPr id="1" name=""/>
        <p:cNvGrpSpPr/>
        <p:nvPr/>
      </p:nvGrpSpPr>
      <p:grpSpPr>
        <a:xfrm>
          <a:off x="0" y="0"/>
          <a:ext cx="0" cy="0"/>
          <a:chOff x="0" y="0"/>
          <a:chExt cx="0" cy="0"/>
        </a:xfrm>
      </p:grpSpPr>
      <p:sp>
        <p:nvSpPr>
          <p:cNvPr id="4" name="Oval 3"/>
          <p:cNvSpPr/>
          <p:nvPr userDrawn="1"/>
        </p:nvSpPr>
        <p:spPr>
          <a:xfrm>
            <a:off x="11399631" y="-485775"/>
            <a:ext cx="1142504" cy="1143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3600"/>
          </a:p>
        </p:txBody>
      </p:sp>
      <p:sp>
        <p:nvSpPr>
          <p:cNvPr id="5" name="TextBox 4"/>
          <p:cNvSpPr txBox="1"/>
          <p:nvPr userDrawn="1"/>
        </p:nvSpPr>
        <p:spPr>
          <a:xfrm>
            <a:off x="11588593" y="85725"/>
            <a:ext cx="560533" cy="369332"/>
          </a:xfrm>
          <a:prstGeom prst="rect">
            <a:avLst/>
          </a:prstGeom>
          <a:noFill/>
        </p:spPr>
        <p:txBody>
          <a:bodyPr>
            <a:spAutoFit/>
          </a:bodyPr>
          <a:lstStyle/>
          <a:p>
            <a:pPr algn="ctr">
              <a:defRPr/>
            </a:pPr>
            <a:fld id="{52A7F10E-7B2B-6349-853B-1D6FC694296B}" type="slidenum">
              <a:rPr lang="id-ID" sz="1800" b="1">
                <a:solidFill>
                  <a:schemeClr val="bg1"/>
                </a:solidFill>
                <a:latin typeface="Neris Light" panose="00000400000000000000" pitchFamily="50" charset="0"/>
              </a:rPr>
            </a:fld>
            <a:endParaRPr lang="id-ID" sz="2000" dirty="0">
              <a:solidFill>
                <a:schemeClr val="bg1"/>
              </a:solidFill>
              <a:latin typeface="Neris Light" panose="00000400000000000000" pitchFamily="50" charset="0"/>
            </a:endParaRPr>
          </a:p>
        </p:txBody>
      </p:sp>
      <p:grpSp>
        <p:nvGrpSpPr>
          <p:cNvPr id="6" name="Group 5"/>
          <p:cNvGrpSpPr/>
          <p:nvPr userDrawn="1"/>
        </p:nvGrpSpPr>
        <p:grpSpPr bwMode="auto">
          <a:xfrm>
            <a:off x="289795" y="6451600"/>
            <a:ext cx="1246512" cy="197644"/>
            <a:chOff x="3708625" y="2614389"/>
            <a:chExt cx="5044431" cy="720269"/>
          </a:xfrm>
        </p:grpSpPr>
        <p:sp>
          <p:nvSpPr>
            <p:cNvPr id="7" name="Pentagon 6"/>
            <p:cNvSpPr/>
            <p:nvPr/>
          </p:nvSpPr>
          <p:spPr>
            <a:xfrm rot="5400000">
              <a:off x="3685858" y="2637156"/>
              <a:ext cx="720269" cy="674733"/>
            </a:xfrm>
            <a:prstGeom prst="homePlate">
              <a:avLst>
                <a:gd name="adj" fmla="val 43988"/>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3600">
                <a:solidFill>
                  <a:schemeClr val="tx1"/>
                </a:solidFill>
              </a:endParaRPr>
            </a:p>
          </p:txBody>
        </p:sp>
        <p:sp>
          <p:nvSpPr>
            <p:cNvPr id="8" name="Title 1"/>
            <p:cNvSpPr txBox="1"/>
            <p:nvPr/>
          </p:nvSpPr>
          <p:spPr>
            <a:xfrm>
              <a:off x="4293393" y="2614389"/>
              <a:ext cx="4459663" cy="642167"/>
            </a:xfrm>
            <a:prstGeom prst="rect">
              <a:avLst/>
            </a:prstGeom>
          </p:spPr>
          <p:txBody>
            <a:bodyPr anchor="ctr"/>
            <a:lstStyle>
              <a:lvl1pPr algn="l" defTabSz="914400" rtl="0" eaLnBrk="1" latinLnBrk="0" hangingPunct="1">
                <a:lnSpc>
                  <a:spcPct val="90000"/>
                </a:lnSpc>
                <a:spcBef>
                  <a:spcPct val="0"/>
                </a:spcBef>
                <a:buNone/>
                <a:defRPr sz="4400" b="0" i="0" kern="1200">
                  <a:solidFill>
                    <a:schemeClr val="bg1">
                      <a:lumMod val="50000"/>
                    </a:schemeClr>
                  </a:solidFill>
                  <a:latin typeface="Neris Thin" panose="00000300000000000000" pitchFamily="50" charset="0"/>
                  <a:ea typeface="Gulim" panose="020B0600000101010101" pitchFamily="34" charset="-127"/>
                  <a:cs typeface="+mj-cs"/>
                </a:defRPr>
              </a:lvl1pPr>
            </a:lstStyle>
            <a:p>
              <a:pPr>
                <a:defRPr/>
              </a:pPr>
              <a:r>
                <a:rPr lang="id-ID" sz="1600" spc="-150" dirty="0" smtClean="0">
                  <a:solidFill>
                    <a:schemeClr val="bg1">
                      <a:lumMod val="65000"/>
                    </a:schemeClr>
                  </a:solidFill>
                  <a:latin typeface="Neris Light" panose="00000400000000000000" pitchFamily="50" charset="0"/>
                </a:rPr>
                <a:t>Experience</a:t>
              </a:r>
              <a:endParaRPr lang="en-US" sz="1600" spc="-150" dirty="0">
                <a:solidFill>
                  <a:schemeClr val="accent1"/>
                </a:solidFill>
                <a:latin typeface="Neris Light" panose="00000400000000000000" pitchFamily="50" charset="0"/>
              </a:endParaRPr>
            </a:p>
          </p:txBody>
        </p:sp>
      </p:grpSp>
      <p:sp>
        <p:nvSpPr>
          <p:cNvPr id="3" name="Picture Placeholder 2"/>
          <p:cNvSpPr>
            <a:spLocks noGrp="1"/>
          </p:cNvSpPr>
          <p:nvPr>
            <p:ph type="pic" sz="quarter" idx="10"/>
          </p:nvPr>
        </p:nvSpPr>
        <p:spPr>
          <a:xfrm>
            <a:off x="0" y="1728593"/>
            <a:ext cx="12192000" cy="1788090"/>
          </a:xfrm>
          <a:prstGeom prst="rect">
            <a:avLst/>
          </a:prstGeom>
        </p:spPr>
        <p:txBody>
          <a:bodyPr/>
          <a:lstStyle>
            <a:lvl1pPr>
              <a:defRPr sz="1800">
                <a:solidFill>
                  <a:schemeClr val="bg1">
                    <a:lumMod val="65000"/>
                  </a:schemeClr>
                </a:solidFill>
                <a:latin typeface="Neris Thin" panose="00000300000000000000" pitchFamily="50" charset="0"/>
              </a:defRPr>
            </a:lvl1pPr>
          </a:lstStyle>
          <a:p>
            <a:pPr lvl="0"/>
            <a:endParaRPr lang="id-ID" noProof="0"/>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Break slide (1)">
    <p:bg>
      <p:bgPr>
        <a:gradFill flip="none" rotWithShape="1">
          <a:gsLst>
            <a:gs pos="0">
              <a:schemeClr val="accent1">
                <a:hueOff val="2738966"/>
                <a:satOff val="-43491"/>
                <a:lumOff val="5111"/>
              </a:schemeClr>
            </a:gs>
            <a:gs pos="18396">
              <a:srgbClr val="7046C8"/>
            </a:gs>
            <a:gs pos="48091">
              <a:srgbClr val="9058E7"/>
            </a:gs>
            <a:gs pos="76833">
              <a:srgbClr val="485FE7"/>
            </a:gs>
            <a:gs pos="100000">
              <a:schemeClr val="accent1">
                <a:hueOff val="267104"/>
                <a:satOff val="2937"/>
                <a:lumOff val="6922"/>
              </a:schemeClr>
            </a:gs>
          </a:gsLst>
          <a:lin ang="18959812" scaled="0"/>
        </a:gradFill>
        <a:effectLst/>
      </p:bgPr>
    </p:bg>
    <p:spTree>
      <p:nvGrpSpPr>
        <p:cNvPr id="1" name=""/>
        <p:cNvGrpSpPr/>
        <p:nvPr/>
      </p:nvGrpSpPr>
      <p:grpSpPr>
        <a:xfrm>
          <a:off x="0" y="0"/>
          <a:ext cx="0" cy="0"/>
          <a:chOff x="0" y="0"/>
          <a:chExt cx="0" cy="0"/>
        </a:xfrm>
      </p:grpSpPr>
      <p:sp>
        <p:nvSpPr>
          <p:cNvPr id="8" name="Shape"/>
          <p:cNvSpPr/>
          <p:nvPr userDrawn="1"/>
        </p:nvSpPr>
        <p:spPr>
          <a:xfrm>
            <a:off x="8452242" y="-4392899"/>
            <a:ext cx="6142712" cy="709299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lnTo>
                  <a:pt x="10800" y="0"/>
                </a:lnTo>
                <a:close/>
              </a:path>
            </a:pathLst>
          </a:custGeom>
          <a:ln w="25400">
            <a:solidFill>
              <a:srgbClr val="FFFFFF">
                <a:alpha val="15000"/>
              </a:srgbClr>
            </a:solidFill>
            <a:miter lim="400000"/>
          </a:ln>
        </p:spPr>
        <p:txBody>
          <a:bodyPr lIns="25400" tIns="25400" rIns="25400" bIns="25400" anchor="ctr"/>
          <a:lstStyle/>
          <a:p>
            <a:pPr>
              <a:defRPr sz="3200">
                <a:solidFill>
                  <a:srgbClr val="FFFFFF"/>
                </a:solidFill>
              </a:defRPr>
            </a:pPr>
            <a:endParaRPr sz="1600"/>
          </a:p>
        </p:txBody>
      </p:sp>
      <p:sp>
        <p:nvSpPr>
          <p:cNvPr id="9" name="Shape"/>
          <p:cNvSpPr/>
          <p:nvPr userDrawn="1"/>
        </p:nvSpPr>
        <p:spPr>
          <a:xfrm>
            <a:off x="-2402954" y="4147801"/>
            <a:ext cx="6142712" cy="709299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lnTo>
                  <a:pt x="10800" y="0"/>
                </a:lnTo>
                <a:close/>
              </a:path>
            </a:pathLst>
          </a:custGeom>
          <a:ln w="25400">
            <a:solidFill>
              <a:srgbClr val="FFFFFF">
                <a:alpha val="15000"/>
              </a:srgbClr>
            </a:solidFill>
            <a:miter lim="400000"/>
          </a:ln>
        </p:spPr>
        <p:txBody>
          <a:bodyPr lIns="25400" tIns="25400" rIns="25400" bIns="25400" anchor="ctr"/>
          <a:lstStyle/>
          <a:p>
            <a:pPr>
              <a:defRPr sz="3200">
                <a:solidFill>
                  <a:srgbClr val="FFFFFF"/>
                </a:solidFill>
              </a:defRPr>
            </a:pPr>
            <a:endParaRPr sz="1600"/>
          </a:p>
        </p:txBody>
      </p:sp>
      <p:sp>
        <p:nvSpPr>
          <p:cNvPr id="200" name="Drop Image Here.png"/>
          <p:cNvSpPr>
            <a:spLocks noGrp="1"/>
          </p:cNvSpPr>
          <p:nvPr>
            <p:ph type="pic" idx="13"/>
          </p:nvPr>
        </p:nvSpPr>
        <p:spPr>
          <a:xfrm>
            <a:off x="0" y="0"/>
            <a:ext cx="12192001" cy="6858001"/>
          </a:xfrm>
          <a:prstGeom prst="rect">
            <a:avLst/>
          </a:prstGeom>
        </p:spPr>
        <p:txBody>
          <a:bodyPr lIns="91439" tIns="45719" rIns="91439" bIns="45719" anchor="t">
            <a:noAutofit/>
          </a:bodyPr>
          <a:lstStyle/>
          <a:p/>
        </p:txBody>
      </p:sp>
      <p:sp>
        <p:nvSpPr>
          <p:cNvPr id="201" name="Title Text"/>
          <p:cNvSpPr>
            <a:spLocks noGrp="1"/>
          </p:cNvSpPr>
          <p:nvPr>
            <p:ph type="title" hasCustomPrompt="1"/>
          </p:nvPr>
        </p:nvSpPr>
        <p:spPr>
          <a:xfrm>
            <a:off x="2189123" y="1362094"/>
            <a:ext cx="7813755" cy="2753361"/>
          </a:xfrm>
          <a:prstGeom prst="rect">
            <a:avLst/>
          </a:prstGeom>
        </p:spPr>
        <p:txBody>
          <a:bodyPr anchor="t"/>
          <a:lstStyle>
            <a:lvl1pPr algn="ctr">
              <a:defRPr sz="6500">
                <a:solidFill>
                  <a:srgbClr val="FFFFFF"/>
                </a:solidFill>
              </a:defRPr>
            </a:lvl1pPr>
          </a:lstStyle>
          <a:p>
            <a:r>
              <a:t>Title Text</a:t>
            </a:r>
          </a:p>
        </p:txBody>
      </p:sp>
      <p:sp>
        <p:nvSpPr>
          <p:cNvPr id="202" name="Body Level One…"/>
          <p:cNvSpPr>
            <a:spLocks noGrp="1"/>
          </p:cNvSpPr>
          <p:nvPr>
            <p:ph type="body" sz="quarter" idx="1" hasCustomPrompt="1"/>
          </p:nvPr>
        </p:nvSpPr>
        <p:spPr>
          <a:xfrm>
            <a:off x="1915543" y="5250161"/>
            <a:ext cx="8360914" cy="304801"/>
          </a:xfrm>
          <a:prstGeom prst="rect">
            <a:avLst/>
          </a:prstGeom>
        </p:spPr>
        <p:txBody>
          <a:bodyPr anchor="t">
            <a:noAutofit/>
          </a:bodyPr>
          <a:lstStyle>
            <a:lvl1pPr marL="0" indent="0" algn="ctr">
              <a:lnSpc>
                <a:spcPct val="120000"/>
              </a:lnSpc>
              <a:spcBef>
                <a:spcPts val="0"/>
              </a:spcBef>
              <a:buSzTx/>
              <a:buNone/>
              <a:defRPr sz="1600" spc="16">
                <a:solidFill>
                  <a:srgbClr val="FFFFFF"/>
                </a:solidFill>
                <a:latin typeface="Raleway SemiBold"/>
                <a:ea typeface="Raleway SemiBold"/>
                <a:cs typeface="Raleway SemiBold"/>
                <a:sym typeface="Raleway SemiBold"/>
              </a:defRPr>
            </a:lvl1pPr>
            <a:lvl2pPr marL="0" indent="114300" algn="ctr">
              <a:lnSpc>
                <a:spcPct val="120000"/>
              </a:lnSpc>
              <a:spcBef>
                <a:spcPts val="0"/>
              </a:spcBef>
              <a:buSzTx/>
              <a:buNone/>
              <a:defRPr sz="1600" spc="16">
                <a:solidFill>
                  <a:srgbClr val="FFFFFF"/>
                </a:solidFill>
                <a:latin typeface="Raleway SemiBold"/>
                <a:ea typeface="Raleway SemiBold"/>
                <a:cs typeface="Raleway SemiBold"/>
                <a:sym typeface="Raleway SemiBold"/>
              </a:defRPr>
            </a:lvl2pPr>
            <a:lvl3pPr marL="0" indent="228600" algn="ctr">
              <a:lnSpc>
                <a:spcPct val="120000"/>
              </a:lnSpc>
              <a:spcBef>
                <a:spcPts val="0"/>
              </a:spcBef>
              <a:buSzTx/>
              <a:buNone/>
              <a:defRPr sz="1600" spc="16">
                <a:solidFill>
                  <a:srgbClr val="FFFFFF"/>
                </a:solidFill>
                <a:latin typeface="Raleway SemiBold"/>
                <a:ea typeface="Raleway SemiBold"/>
                <a:cs typeface="Raleway SemiBold"/>
                <a:sym typeface="Raleway SemiBold"/>
              </a:defRPr>
            </a:lvl3pPr>
            <a:lvl4pPr marL="0" indent="342900" algn="ctr">
              <a:lnSpc>
                <a:spcPct val="120000"/>
              </a:lnSpc>
              <a:spcBef>
                <a:spcPts val="0"/>
              </a:spcBef>
              <a:buSzTx/>
              <a:buNone/>
              <a:defRPr sz="1600" spc="16">
                <a:solidFill>
                  <a:srgbClr val="FFFFFF"/>
                </a:solidFill>
                <a:latin typeface="Raleway SemiBold"/>
                <a:ea typeface="Raleway SemiBold"/>
                <a:cs typeface="Raleway SemiBold"/>
                <a:sym typeface="Raleway SemiBold"/>
              </a:defRPr>
            </a:lvl4pPr>
            <a:lvl5pPr marL="0" indent="457200" algn="ctr">
              <a:lnSpc>
                <a:spcPct val="120000"/>
              </a:lnSpc>
              <a:spcBef>
                <a:spcPts val="0"/>
              </a:spcBef>
              <a:buSzTx/>
              <a:buNone/>
              <a:defRPr sz="1600" spc="16">
                <a:solidFill>
                  <a:srgbClr val="FFFFFF"/>
                </a:solidFill>
                <a:latin typeface="Raleway SemiBold"/>
                <a:ea typeface="Raleway SemiBold"/>
                <a:cs typeface="Raleway SemiBold"/>
                <a:sym typeface="Raleway SemiBold"/>
              </a:defRPr>
            </a:lvl5pPr>
          </a:lstStyle>
          <a:p>
            <a:r>
              <a:t>Body Level One</a:t>
            </a:r>
          </a:p>
          <a:p>
            <a:pPr lvl="1"/>
            <a:r>
              <a:t>Body Level Two</a:t>
            </a:r>
          </a:p>
          <a:p>
            <a:pPr lvl="2"/>
            <a:r>
              <a:t>Body Level Three</a:t>
            </a:r>
          </a:p>
          <a:p>
            <a:pPr lvl="3"/>
            <a:r>
              <a:t>Body Level Four</a:t>
            </a:r>
          </a:p>
          <a:p>
            <a:pPr lvl="4"/>
            <a:r>
              <a:t>Body Level Five</a:t>
            </a:r>
          </a:p>
        </p:txBody>
      </p:sp>
      <p:sp>
        <p:nvSpPr>
          <p:cNvPr id="203" name="IRIS"/>
          <p:cNvSpPr>
            <a:spLocks noGrp="1"/>
          </p:cNvSpPr>
          <p:nvPr>
            <p:ph type="body" sz="quarter" idx="14" hasCustomPrompt="1"/>
          </p:nvPr>
        </p:nvSpPr>
        <p:spPr>
          <a:xfrm>
            <a:off x="5832948" y="330597"/>
            <a:ext cx="526106" cy="292388"/>
          </a:xfrm>
          <a:prstGeom prst="rect">
            <a:avLst/>
          </a:prstGeom>
        </p:spPr>
        <p:txBody>
          <a:bodyPr wrap="none">
            <a:spAutoFit/>
          </a:bodyPr>
          <a:lstStyle>
            <a:lvl1pPr marL="0" indent="0" algn="ctr">
              <a:lnSpc>
                <a:spcPct val="100000"/>
              </a:lnSpc>
              <a:spcBef>
                <a:spcPts val="0"/>
              </a:spcBef>
              <a:buSzTx/>
              <a:buNone/>
              <a:defRPr sz="1300" b="1" spc="0">
                <a:solidFill>
                  <a:srgbClr val="FFFFFF"/>
                </a:solidFill>
                <a:latin typeface="Raleway"/>
                <a:ea typeface="Raleway"/>
                <a:cs typeface="Raleway"/>
                <a:sym typeface="Raleway"/>
              </a:defRPr>
            </a:lvl1pPr>
          </a:lstStyle>
          <a:p>
            <a:r>
              <a:t>IRIS</a:t>
            </a:r>
          </a:p>
        </p:txBody>
      </p:sp>
      <p:sp>
        <p:nvSpPr>
          <p:cNvPr id="204" name="Slide Number"/>
          <p:cNvSpPr>
            <a:spLocks noGrp="1"/>
          </p:cNvSpPr>
          <p:nvPr>
            <p:ph type="sldNum" sz="quarter" idx="2"/>
          </p:nvPr>
        </p:nvSpPr>
        <p:spPr>
          <a:xfrm>
            <a:off x="4009654" y="327422"/>
            <a:ext cx="224737" cy="222251"/>
          </a:xfrm>
          <a:prstGeom prst="rect">
            <a:avLst/>
          </a:prstGeom>
        </p:spPr>
        <p:txBody>
          <a:bodyPr/>
          <a:lstStyle/>
          <a:p>
            <a:fld id="{86CB4B4D-7CA3-9044-876B-883B54F8677D}" type="slidenum">
              <a:rPr/>
            </a:fld>
            <a:endParaRPr/>
          </a:p>
        </p:txBody>
      </p:sp>
      <p:sp>
        <p:nvSpPr>
          <p:cNvPr id="7" name="Line"/>
          <p:cNvSpPr/>
          <p:nvPr userDrawn="1"/>
        </p:nvSpPr>
        <p:spPr>
          <a:xfrm>
            <a:off x="5413916" y="4641572"/>
            <a:ext cx="1364168" cy="1"/>
          </a:xfrm>
          <a:prstGeom prst="line">
            <a:avLst/>
          </a:prstGeom>
          <a:ln w="38100">
            <a:solidFill>
              <a:srgbClr val="FFFFFF">
                <a:alpha val="10008"/>
              </a:srgbClr>
            </a:solidFill>
            <a:miter lim="400000"/>
          </a:ln>
        </p:spPr>
        <p:txBody>
          <a:bodyPr lIns="25400" tIns="25400" rIns="25400" bIns="25400" anchor="ctr"/>
          <a:lstStyle/>
          <a:p>
            <a:pPr>
              <a:defRPr sz="3200"/>
            </a:pPr>
            <a:endParaRPr sz="1600"/>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64_Custom Layout">
    <p:spTree>
      <p:nvGrpSpPr>
        <p:cNvPr id="1" name=""/>
        <p:cNvGrpSpPr/>
        <p:nvPr/>
      </p:nvGrpSpPr>
      <p:grpSpPr>
        <a:xfrm>
          <a:off x="0" y="0"/>
          <a:ext cx="0" cy="0"/>
          <a:chOff x="0" y="0"/>
          <a:chExt cx="0" cy="0"/>
        </a:xfrm>
      </p:grpSpPr>
      <p:sp>
        <p:nvSpPr>
          <p:cNvPr id="3" name="Picture Placeholder 10"/>
          <p:cNvSpPr>
            <a:spLocks noGrp="1"/>
          </p:cNvSpPr>
          <p:nvPr>
            <p:ph type="pic" sz="quarter" idx="10"/>
          </p:nvPr>
        </p:nvSpPr>
        <p:spPr>
          <a:xfrm>
            <a:off x="1409700" y="0"/>
            <a:ext cx="9029700" cy="6858000"/>
          </a:xfrm>
          <a:prstGeom prst="parallelogram">
            <a:avLst>
              <a:gd name="adj" fmla="val 69722"/>
            </a:avLst>
          </a:prstGeom>
          <a:solidFill>
            <a:srgbClr val="404040"/>
          </a:solidFill>
        </p:spPr>
        <p:txBody>
          <a:bodyPr/>
          <a:lstStyle>
            <a:lvl1pPr>
              <a:defRPr sz="1000"/>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66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prstGeom prst="rect">
            <a:avLst/>
          </a:prstGeom>
        </p:spPr>
        <p:txBody>
          <a:bodyPr lIns="68580" tIns="34290" rIns="68580" bIns="34290"/>
          <a:lstStyle>
            <a:lvl1pPr>
              <a:defRPr sz="1335"/>
            </a:lvl1pPr>
          </a:lstStyle>
          <a:p>
            <a:endParaRPr lang="en-US"/>
          </a:p>
        </p:txBody>
      </p:sp>
      <p:sp>
        <p:nvSpPr>
          <p:cNvPr id="9" name="Picture Placeholder 2"/>
          <p:cNvSpPr>
            <a:spLocks noGrp="1"/>
          </p:cNvSpPr>
          <p:nvPr>
            <p:ph type="pic" sz="quarter" idx="11"/>
          </p:nvPr>
        </p:nvSpPr>
        <p:spPr>
          <a:xfrm>
            <a:off x="-1270000" y="595838"/>
            <a:ext cx="4775200" cy="4688805"/>
          </a:xfrm>
          <a:prstGeom prst="diamond">
            <a:avLst/>
          </a:prstGeom>
          <a:solidFill>
            <a:srgbClr val="404040"/>
          </a:solidFill>
        </p:spPr>
        <p:txBody>
          <a:bodyPr lIns="68580" tIns="34290" rIns="68580" bIns="34290"/>
          <a:lstStyle>
            <a:lvl1pPr>
              <a:defRPr sz="1335"/>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67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1" y="0"/>
            <a:ext cx="3904343" cy="6858000"/>
          </a:xfrm>
          <a:prstGeom prst="rect">
            <a:avLst/>
          </a:prstGeom>
          <a:solidFill>
            <a:srgbClr val="404040"/>
          </a:solidFill>
        </p:spPr>
        <p:txBody>
          <a:bodyPr/>
          <a:lstStyle>
            <a:lvl1pPr>
              <a:defRPr sz="1000"/>
            </a:lvl1pPr>
          </a:lstStyle>
          <a:p>
            <a:endParaRPr lang="id-ID"/>
          </a:p>
        </p:txBody>
      </p:sp>
      <p:sp>
        <p:nvSpPr>
          <p:cNvPr id="4" name="Picture Placeholder 3"/>
          <p:cNvSpPr>
            <a:spLocks noGrp="1"/>
          </p:cNvSpPr>
          <p:nvPr>
            <p:ph type="pic" sz="quarter" idx="11"/>
          </p:nvPr>
        </p:nvSpPr>
        <p:spPr>
          <a:xfrm>
            <a:off x="8287657" y="0"/>
            <a:ext cx="3904343" cy="6858000"/>
          </a:xfrm>
          <a:prstGeom prst="rect">
            <a:avLst/>
          </a:prstGeom>
          <a:solidFill>
            <a:srgbClr val="404040"/>
          </a:solidFill>
        </p:spPr>
        <p:txBody>
          <a:bodyPr/>
          <a:lstStyle>
            <a:lvl1pPr>
              <a:defRPr sz="1000"/>
            </a:lvl1pPr>
          </a:lstStyle>
          <a:p>
            <a:endParaRPr lang="id-ID"/>
          </a:p>
        </p:txBody>
      </p:sp>
      <p:sp>
        <p:nvSpPr>
          <p:cNvPr id="5" name="Rectangle 4"/>
          <p:cNvSpPr/>
          <p:nvPr userDrawn="1"/>
        </p:nvSpPr>
        <p:spPr>
          <a:xfrm>
            <a:off x="3904342" y="0"/>
            <a:ext cx="4397829" cy="6858000"/>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6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795157" y="2"/>
            <a:ext cx="7398155" cy="6876905"/>
          </a:xfrm>
          <a:custGeom>
            <a:avLst/>
            <a:gdLst>
              <a:gd name="connsiteX0" fmla="*/ 3723825 w 7391400"/>
              <a:gd name="connsiteY0" fmla="*/ 0 h 6858000"/>
              <a:gd name="connsiteX1" fmla="*/ 7391400 w 7391400"/>
              <a:gd name="connsiteY1" fmla="*/ 0 h 6858000"/>
              <a:gd name="connsiteX2" fmla="*/ 3667575 w 7391400"/>
              <a:gd name="connsiteY2" fmla="*/ 6858000 h 6858000"/>
              <a:gd name="connsiteX3" fmla="*/ 0 w 7391400"/>
              <a:gd name="connsiteY3" fmla="*/ 6858000 h 6858000"/>
              <a:gd name="connsiteX0-1" fmla="*/ 3723825 w 7391400"/>
              <a:gd name="connsiteY0-2" fmla="*/ 0 h 6903156"/>
              <a:gd name="connsiteX1-3" fmla="*/ 7391400 w 7391400"/>
              <a:gd name="connsiteY1-4" fmla="*/ 0 h 6903156"/>
              <a:gd name="connsiteX2-5" fmla="*/ 7370329 w 7391400"/>
              <a:gd name="connsiteY2-6" fmla="*/ 6903156 h 6903156"/>
              <a:gd name="connsiteX3-7" fmla="*/ 0 w 7391400"/>
              <a:gd name="connsiteY3-8" fmla="*/ 6858000 h 6903156"/>
              <a:gd name="connsiteX4" fmla="*/ 3723825 w 7391400"/>
              <a:gd name="connsiteY4" fmla="*/ 0 h 6903156"/>
              <a:gd name="connsiteX0-9" fmla="*/ 3723825 w 7398155"/>
              <a:gd name="connsiteY0-10" fmla="*/ 0 h 6876905"/>
              <a:gd name="connsiteX1-11" fmla="*/ 7391400 w 7398155"/>
              <a:gd name="connsiteY1-12" fmla="*/ 0 h 6876905"/>
              <a:gd name="connsiteX2-13" fmla="*/ 7396584 w 7398155"/>
              <a:gd name="connsiteY2-14" fmla="*/ 6876905 h 6876905"/>
              <a:gd name="connsiteX3-15" fmla="*/ 0 w 7398155"/>
              <a:gd name="connsiteY3-16" fmla="*/ 6858000 h 6876905"/>
              <a:gd name="connsiteX4-17" fmla="*/ 3723825 w 7398155"/>
              <a:gd name="connsiteY4-18" fmla="*/ 0 h 6876905"/>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7398155" h="6876905">
                <a:moveTo>
                  <a:pt x="3723825" y="0"/>
                </a:moveTo>
                <a:lnTo>
                  <a:pt x="7391400" y="0"/>
                </a:lnTo>
                <a:cubicBezTo>
                  <a:pt x="7384376" y="2301052"/>
                  <a:pt x="7403608" y="4575853"/>
                  <a:pt x="7396584" y="6876905"/>
                </a:cubicBezTo>
                <a:lnTo>
                  <a:pt x="0" y="6858000"/>
                </a:lnTo>
                <a:lnTo>
                  <a:pt x="3723825" y="0"/>
                </a:lnTo>
                <a:close/>
              </a:path>
            </a:pathLst>
          </a:custGeom>
          <a:solidFill>
            <a:srgbClr val="262626"/>
          </a:solidFill>
        </p:spPr>
        <p:txBody>
          <a:bodyPr wrap="square" lIns="68580" tIns="34290" rIns="68580" bIns="34290">
            <a:noAutofit/>
          </a:bodyPr>
          <a:lstStyle>
            <a:lvl1pPr>
              <a:defRPr sz="10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69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1" y="221566"/>
            <a:ext cx="8824685" cy="6636434"/>
          </a:xfrm>
          <a:custGeom>
            <a:avLst/>
            <a:gdLst>
              <a:gd name="connsiteX0" fmla="*/ 2119086 w 8824685"/>
              <a:gd name="connsiteY0" fmla="*/ 2286130 h 6636434"/>
              <a:gd name="connsiteX1" fmla="*/ 6514729 w 8824685"/>
              <a:gd name="connsiteY1" fmla="*/ 6636434 h 6636434"/>
              <a:gd name="connsiteX2" fmla="*/ 0 w 8824685"/>
              <a:gd name="connsiteY2" fmla="*/ 6636434 h 6636434"/>
              <a:gd name="connsiteX3" fmla="*/ 0 w 8824685"/>
              <a:gd name="connsiteY3" fmla="*/ 4383358 h 6636434"/>
              <a:gd name="connsiteX4" fmla="*/ 2119086 w 8824685"/>
              <a:gd name="connsiteY4" fmla="*/ 0 h 6636434"/>
              <a:gd name="connsiteX5" fmla="*/ 8824685 w 8824685"/>
              <a:gd name="connsiteY5" fmla="*/ 6636434 h 6636434"/>
              <a:gd name="connsiteX6" fmla="*/ 6812839 w 8824685"/>
              <a:gd name="connsiteY6" fmla="*/ 6636434 h 6636434"/>
              <a:gd name="connsiteX7" fmla="*/ 2119086 w 8824685"/>
              <a:gd name="connsiteY7" fmla="*/ 1991095 h 6636434"/>
              <a:gd name="connsiteX8" fmla="*/ 0 w 8824685"/>
              <a:gd name="connsiteY8" fmla="*/ 4088324 h 6636434"/>
              <a:gd name="connsiteX9" fmla="*/ 0 w 8824685"/>
              <a:gd name="connsiteY9" fmla="*/ 2097228 h 66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24685" h="6636434">
                <a:moveTo>
                  <a:pt x="2119086" y="2286130"/>
                </a:moveTo>
                <a:lnTo>
                  <a:pt x="6514729" y="6636434"/>
                </a:lnTo>
                <a:lnTo>
                  <a:pt x="0" y="6636434"/>
                </a:lnTo>
                <a:lnTo>
                  <a:pt x="0" y="4383358"/>
                </a:lnTo>
                <a:close/>
                <a:moveTo>
                  <a:pt x="2119086" y="0"/>
                </a:moveTo>
                <a:lnTo>
                  <a:pt x="8824685" y="6636434"/>
                </a:lnTo>
                <a:lnTo>
                  <a:pt x="6812839" y="6636434"/>
                </a:lnTo>
                <a:lnTo>
                  <a:pt x="2119086" y="1991095"/>
                </a:lnTo>
                <a:lnTo>
                  <a:pt x="0" y="4088324"/>
                </a:lnTo>
                <a:lnTo>
                  <a:pt x="0" y="2097228"/>
                </a:lnTo>
                <a:close/>
              </a:path>
            </a:pathLst>
          </a:custGeom>
          <a:solidFill>
            <a:srgbClr val="262626"/>
          </a:solidFill>
        </p:spPr>
        <p:txBody>
          <a:bodyPr wrap="square">
            <a:noAutofit/>
          </a:bodyPr>
          <a:lstStyle>
            <a:lvl1pPr>
              <a:defRPr sz="1000"/>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ED895A60-77B8-4735-BFB1-C2E7D7C683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DC5EEA-7413-46E3-9B33-3489D504C8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70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2" y="2"/>
            <a:ext cx="12191999" cy="3022599"/>
          </a:xfrm>
          <a:custGeom>
            <a:avLst/>
            <a:gdLst>
              <a:gd name="connsiteX0" fmla="*/ 0 w 12191999"/>
              <a:gd name="connsiteY0" fmla="*/ 0 h 3022599"/>
              <a:gd name="connsiteX1" fmla="*/ 12191999 w 12191999"/>
              <a:gd name="connsiteY1" fmla="*/ 0 h 3022599"/>
              <a:gd name="connsiteX2" fmla="*/ 12191999 w 12191999"/>
              <a:gd name="connsiteY2" fmla="*/ 3022599 h 3022599"/>
              <a:gd name="connsiteX3" fmla="*/ 0 w 12191999"/>
              <a:gd name="connsiteY3" fmla="*/ 3022599 h 3022599"/>
            </a:gdLst>
            <a:ahLst/>
            <a:cxnLst>
              <a:cxn ang="0">
                <a:pos x="connsiteX0" y="connsiteY0"/>
              </a:cxn>
              <a:cxn ang="0">
                <a:pos x="connsiteX1" y="connsiteY1"/>
              </a:cxn>
              <a:cxn ang="0">
                <a:pos x="connsiteX2" y="connsiteY2"/>
              </a:cxn>
              <a:cxn ang="0">
                <a:pos x="connsiteX3" y="connsiteY3"/>
              </a:cxn>
            </a:cxnLst>
            <a:rect l="l" t="t" r="r" b="b"/>
            <a:pathLst>
              <a:path w="12191999" h="3022599">
                <a:moveTo>
                  <a:pt x="0" y="0"/>
                </a:moveTo>
                <a:lnTo>
                  <a:pt x="12191999" y="0"/>
                </a:lnTo>
                <a:lnTo>
                  <a:pt x="12191999" y="3022599"/>
                </a:lnTo>
                <a:lnTo>
                  <a:pt x="0" y="3022599"/>
                </a:lnTo>
                <a:close/>
              </a:path>
            </a:pathLst>
          </a:custGeom>
          <a:solidFill>
            <a:srgbClr val="262626"/>
          </a:solidFill>
        </p:spPr>
        <p:txBody>
          <a:bodyPr wrap="square" lIns="68580" tIns="34290" rIns="68580" bIns="34290">
            <a:noAutofit/>
          </a:bodyPr>
          <a:lstStyle>
            <a:lvl1pPr>
              <a:defRPr sz="10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D895A60-77B8-4735-BFB1-C2E7D7C6837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DC5EEA-7413-46E3-9B33-3489D504C8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D895A60-77B8-4735-BFB1-C2E7D7C6837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DC5EEA-7413-46E3-9B33-3489D504C8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D895A60-77B8-4735-BFB1-C2E7D7C6837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DC5EEA-7413-46E3-9B33-3489D504C8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895A60-77B8-4735-BFB1-C2E7D7C6837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DC5EEA-7413-46E3-9B33-3489D504C8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ED895A60-77B8-4735-BFB1-C2E7D7C6837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DC5EEA-7413-46E3-9B33-3489D504C8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ED895A60-77B8-4735-BFB1-C2E7D7C6837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DC5EEA-7413-46E3-9B33-3489D504C85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1" Type="http://schemas.openxmlformats.org/officeDocument/2006/relationships/theme" Target="../theme/theme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895A60-77B8-4735-BFB1-C2E7D7C6837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DC5EEA-7413-46E3-9B33-3489D504C85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17.jpeg"/><Relationship Id="rId1" Type="http://schemas.openxmlformats.org/officeDocument/2006/relationships/image" Target="../media/image16.jpe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7.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5.jpeg"/><Relationship Id="rId1" Type="http://schemas.openxmlformats.org/officeDocument/2006/relationships/image" Target="../media/image18.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22.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2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24.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25.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26.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4.jpe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7.jpeg"/><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image" Target="../media/image10.jpeg"/><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image" Target="../media/image12.jpeg"/><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3"/>
          <p:cNvSpPr txBox="1"/>
          <p:nvPr>
            <p:custDataLst>
              <p:tags r:id="rId1"/>
            </p:custDataLst>
          </p:nvPr>
        </p:nvSpPr>
        <p:spPr>
          <a:xfrm>
            <a:off x="609470" y="2400237"/>
            <a:ext cx="10768279" cy="1569660"/>
          </a:xfrm>
          <a:prstGeom prst="rect">
            <a:avLst/>
          </a:prstGeom>
          <a:noFill/>
        </p:spPr>
        <p:txBody>
          <a:bodyPr wrap="square" rtlCol="0">
            <a:spAutoFit/>
          </a:bodyPr>
          <a:lstStyle/>
          <a:p>
            <a:pPr algn="ctr"/>
            <a:r>
              <a:rPr lang="zh-CN" altLang="en-US" sz="9600" b="1" dirty="0">
                <a:ln w="17780" cmpd="sng">
                  <a:noFill/>
                  <a:prstDash val="solid"/>
                  <a:miter lim="800000"/>
                </a:ln>
                <a:solidFill>
                  <a:schemeClr val="bg1"/>
                </a:solidFill>
                <a:latin typeface="微软雅黑" panose="020B0503020204020204" pitchFamily="34" charset="-122"/>
                <a:ea typeface="微软雅黑" panose="020B0503020204020204" pitchFamily="34" charset="-122"/>
              </a:rPr>
              <a:t>旅游画册</a:t>
            </a:r>
            <a:r>
              <a:rPr lang="en-US" altLang="zh-CN" sz="9600" b="1" dirty="0">
                <a:ln w="17780" cmpd="sng">
                  <a:noFill/>
                  <a:prstDash val="solid"/>
                  <a:miter lim="800000"/>
                </a:ln>
                <a:solidFill>
                  <a:schemeClr val="bg1"/>
                </a:solidFill>
                <a:latin typeface="微软雅黑" panose="020B0503020204020204" pitchFamily="34" charset="-122"/>
                <a:ea typeface="微软雅黑" panose="020B0503020204020204" pitchFamily="34" charset="-122"/>
              </a:rPr>
              <a:t>PPT</a:t>
            </a:r>
            <a:r>
              <a:rPr lang="zh-CN" altLang="en-US" sz="9600" b="1" dirty="0">
                <a:ln w="17780" cmpd="sng">
                  <a:noFill/>
                  <a:prstDash val="solid"/>
                  <a:miter lim="800000"/>
                </a:ln>
                <a:solidFill>
                  <a:schemeClr val="bg1"/>
                </a:solidFill>
                <a:latin typeface="微软雅黑" panose="020B0503020204020204" pitchFamily="34" charset="-122"/>
                <a:ea typeface="微软雅黑" panose="020B0503020204020204" pitchFamily="34" charset="-122"/>
              </a:rPr>
              <a:t>模板</a:t>
            </a:r>
            <a:endParaRPr lang="zh-CN" altLang="en-US" sz="9600" b="1" dirty="0">
              <a:ln w="17780" cmpd="sng">
                <a:noFill/>
                <a:prstDash val="solid"/>
                <a:miter lim="800000"/>
              </a:ln>
              <a:solidFill>
                <a:schemeClr val="bg1"/>
              </a:solidFill>
              <a:latin typeface="微软雅黑" panose="020B0503020204020204" pitchFamily="34" charset="-122"/>
              <a:ea typeface="微软雅黑" panose="020B0503020204020204" pitchFamily="34" charset="-122"/>
            </a:endParaRPr>
          </a:p>
        </p:txBody>
      </p:sp>
      <p:sp>
        <p:nvSpPr>
          <p:cNvPr id="4" name="PA_文本框 5"/>
          <p:cNvSpPr txBox="1"/>
          <p:nvPr>
            <p:custDataLst>
              <p:tags r:id="rId2"/>
            </p:custDataLst>
          </p:nvPr>
        </p:nvSpPr>
        <p:spPr>
          <a:xfrm>
            <a:off x="3260122" y="3969897"/>
            <a:ext cx="5976254" cy="415498"/>
          </a:xfrm>
          <a:prstGeom prst="rect">
            <a:avLst/>
          </a:prstGeom>
          <a:noFill/>
          <a:effectLst/>
        </p:spPr>
        <p:txBody>
          <a:bodyPr wrap="square" rtlCol="0">
            <a:spAutoFit/>
          </a:bodyPr>
          <a:lstStyle/>
          <a:p>
            <a:pPr algn="ctr"/>
            <a:r>
              <a:rPr lang="en-US" altLang="zh-CN" sz="1050" dirty="0">
                <a:solidFill>
                  <a:schemeClr val="bg1"/>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5" name="Freeform 5"/>
          <p:cNvSpPr/>
          <p:nvPr/>
        </p:nvSpPr>
        <p:spPr bwMode="auto">
          <a:xfrm>
            <a:off x="5826021" y="4574322"/>
            <a:ext cx="825985" cy="564505"/>
          </a:xfrm>
          <a:custGeom>
            <a:avLst/>
            <a:gdLst>
              <a:gd name="T0" fmla="*/ 4656 w 4706"/>
              <a:gd name="T1" fmla="*/ 129 h 3216"/>
              <a:gd name="T2" fmla="*/ 4424 w 4706"/>
              <a:gd name="T3" fmla="*/ 0 h 3216"/>
              <a:gd name="T4" fmla="*/ 3059 w 4706"/>
              <a:gd name="T5" fmla="*/ 0 h 3216"/>
              <a:gd name="T6" fmla="*/ 2817 w 4706"/>
              <a:gd name="T7" fmla="*/ 147 h 3216"/>
              <a:gd name="T8" fmla="*/ 2353 w 4706"/>
              <a:gd name="T9" fmla="*/ 930 h 3216"/>
              <a:gd name="T10" fmla="*/ 2054 w 4706"/>
              <a:gd name="T11" fmla="*/ 1538 h 3216"/>
              <a:gd name="T12" fmla="*/ 1639 w 4706"/>
              <a:gd name="T13" fmla="*/ 2334 h 3216"/>
              <a:gd name="T14" fmla="*/ 719 w 4706"/>
              <a:gd name="T15" fmla="*/ 444 h 3216"/>
              <a:gd name="T16" fmla="*/ 1481 w 4706"/>
              <a:gd name="T17" fmla="*/ 444 h 3216"/>
              <a:gd name="T18" fmla="*/ 1976 w 4706"/>
              <a:gd name="T19" fmla="*/ 1461 h 3216"/>
              <a:gd name="T20" fmla="*/ 2275 w 4706"/>
              <a:gd name="T21" fmla="*/ 852 h 3216"/>
              <a:gd name="T22" fmla="*/ 1888 w 4706"/>
              <a:gd name="T23" fmla="*/ 147 h 3216"/>
              <a:gd name="T24" fmla="*/ 1646 w 4706"/>
              <a:gd name="T25" fmla="*/ 0 h 3216"/>
              <a:gd name="T26" fmla="*/ 282 w 4706"/>
              <a:gd name="T27" fmla="*/ 0 h 3216"/>
              <a:gd name="T28" fmla="*/ 50 w 4706"/>
              <a:gd name="T29" fmla="*/ 129 h 3216"/>
              <a:gd name="T30" fmla="*/ 88 w 4706"/>
              <a:gd name="T31" fmla="*/ 368 h 3216"/>
              <a:gd name="T32" fmla="*/ 1385 w 4706"/>
              <a:gd name="T33" fmla="*/ 3062 h 3216"/>
              <a:gd name="T34" fmla="*/ 1627 w 4706"/>
              <a:gd name="T35" fmla="*/ 3216 h 3216"/>
              <a:gd name="T36" fmla="*/ 1631 w 4706"/>
              <a:gd name="T37" fmla="*/ 3216 h 3216"/>
              <a:gd name="T38" fmla="*/ 1873 w 4706"/>
              <a:gd name="T39" fmla="*/ 3069 h 3216"/>
              <a:gd name="T40" fmla="*/ 2353 w 4706"/>
              <a:gd name="T41" fmla="*/ 2148 h 3216"/>
              <a:gd name="T42" fmla="*/ 2652 w 4706"/>
              <a:gd name="T43" fmla="*/ 1538 h 3216"/>
              <a:gd name="T44" fmla="*/ 3225 w 4706"/>
              <a:gd name="T45" fmla="*/ 444 h 3216"/>
              <a:gd name="T46" fmla="*/ 3986 w 4706"/>
              <a:gd name="T47" fmla="*/ 444 h 3216"/>
              <a:gd name="T48" fmla="*/ 3066 w 4706"/>
              <a:gd name="T49" fmla="*/ 2334 h 3216"/>
              <a:gd name="T50" fmla="*/ 2730 w 4706"/>
              <a:gd name="T51" fmla="*/ 1616 h 3216"/>
              <a:gd name="T52" fmla="*/ 2430 w 4706"/>
              <a:gd name="T53" fmla="*/ 2226 h 3216"/>
              <a:gd name="T54" fmla="*/ 2832 w 4706"/>
              <a:gd name="T55" fmla="*/ 3069 h 3216"/>
              <a:gd name="T56" fmla="*/ 3075 w 4706"/>
              <a:gd name="T57" fmla="*/ 3216 h 3216"/>
              <a:gd name="T58" fmla="*/ 3078 w 4706"/>
              <a:gd name="T59" fmla="*/ 3216 h 3216"/>
              <a:gd name="T60" fmla="*/ 3320 w 4706"/>
              <a:gd name="T61" fmla="*/ 3062 h 3216"/>
              <a:gd name="T62" fmla="*/ 4618 w 4706"/>
              <a:gd name="T63" fmla="*/ 368 h 3216"/>
              <a:gd name="T64" fmla="*/ 4656 w 4706"/>
              <a:gd name="T65" fmla="*/ 129 h 3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06" h="3216">
                <a:moveTo>
                  <a:pt x="4656" y="129"/>
                </a:moveTo>
                <a:cubicBezTo>
                  <a:pt x="4606" y="49"/>
                  <a:pt x="4518" y="0"/>
                  <a:pt x="4424" y="0"/>
                </a:cubicBezTo>
                <a:cubicBezTo>
                  <a:pt x="3059" y="0"/>
                  <a:pt x="3059" y="0"/>
                  <a:pt x="3059" y="0"/>
                </a:cubicBezTo>
                <a:cubicBezTo>
                  <a:pt x="2958" y="0"/>
                  <a:pt x="2864" y="57"/>
                  <a:pt x="2817" y="147"/>
                </a:cubicBezTo>
                <a:cubicBezTo>
                  <a:pt x="2353" y="930"/>
                  <a:pt x="2353" y="930"/>
                  <a:pt x="2353" y="930"/>
                </a:cubicBezTo>
                <a:cubicBezTo>
                  <a:pt x="2054" y="1538"/>
                  <a:pt x="2054" y="1538"/>
                  <a:pt x="2054" y="1538"/>
                </a:cubicBezTo>
                <a:cubicBezTo>
                  <a:pt x="1639" y="2334"/>
                  <a:pt x="1639" y="2334"/>
                  <a:pt x="1639" y="2334"/>
                </a:cubicBezTo>
                <a:cubicBezTo>
                  <a:pt x="719" y="444"/>
                  <a:pt x="719" y="444"/>
                  <a:pt x="719" y="444"/>
                </a:cubicBezTo>
                <a:cubicBezTo>
                  <a:pt x="1481" y="444"/>
                  <a:pt x="1481" y="444"/>
                  <a:pt x="1481" y="444"/>
                </a:cubicBezTo>
                <a:cubicBezTo>
                  <a:pt x="1976" y="1461"/>
                  <a:pt x="1976" y="1461"/>
                  <a:pt x="1976" y="1461"/>
                </a:cubicBezTo>
                <a:cubicBezTo>
                  <a:pt x="2275" y="852"/>
                  <a:pt x="2275" y="852"/>
                  <a:pt x="2275" y="852"/>
                </a:cubicBezTo>
                <a:cubicBezTo>
                  <a:pt x="1888" y="147"/>
                  <a:pt x="1888" y="147"/>
                  <a:pt x="1888" y="147"/>
                </a:cubicBezTo>
                <a:cubicBezTo>
                  <a:pt x="1841" y="57"/>
                  <a:pt x="1748" y="0"/>
                  <a:pt x="1646" y="0"/>
                </a:cubicBezTo>
                <a:cubicBezTo>
                  <a:pt x="282" y="0"/>
                  <a:pt x="282" y="0"/>
                  <a:pt x="282" y="0"/>
                </a:cubicBezTo>
                <a:cubicBezTo>
                  <a:pt x="187" y="0"/>
                  <a:pt x="100" y="49"/>
                  <a:pt x="50" y="129"/>
                </a:cubicBezTo>
                <a:cubicBezTo>
                  <a:pt x="0" y="209"/>
                  <a:pt x="46" y="283"/>
                  <a:pt x="88" y="368"/>
                </a:cubicBezTo>
                <a:cubicBezTo>
                  <a:pt x="1385" y="3062"/>
                  <a:pt x="1385" y="3062"/>
                  <a:pt x="1385" y="3062"/>
                </a:cubicBezTo>
                <a:cubicBezTo>
                  <a:pt x="1430" y="3155"/>
                  <a:pt x="1524" y="3214"/>
                  <a:pt x="1627" y="3216"/>
                </a:cubicBezTo>
                <a:cubicBezTo>
                  <a:pt x="1631" y="3216"/>
                  <a:pt x="1631" y="3216"/>
                  <a:pt x="1631" y="3216"/>
                </a:cubicBezTo>
                <a:cubicBezTo>
                  <a:pt x="1733" y="3216"/>
                  <a:pt x="1826" y="3159"/>
                  <a:pt x="1873" y="3069"/>
                </a:cubicBezTo>
                <a:cubicBezTo>
                  <a:pt x="2353" y="2148"/>
                  <a:pt x="2353" y="2148"/>
                  <a:pt x="2353" y="2148"/>
                </a:cubicBezTo>
                <a:cubicBezTo>
                  <a:pt x="2652" y="1538"/>
                  <a:pt x="2652" y="1538"/>
                  <a:pt x="2652" y="1538"/>
                </a:cubicBezTo>
                <a:cubicBezTo>
                  <a:pt x="3225" y="444"/>
                  <a:pt x="3225" y="444"/>
                  <a:pt x="3225" y="444"/>
                </a:cubicBezTo>
                <a:cubicBezTo>
                  <a:pt x="3986" y="444"/>
                  <a:pt x="3986" y="444"/>
                  <a:pt x="3986" y="444"/>
                </a:cubicBezTo>
                <a:cubicBezTo>
                  <a:pt x="3066" y="2334"/>
                  <a:pt x="3066" y="2334"/>
                  <a:pt x="3066" y="2334"/>
                </a:cubicBezTo>
                <a:cubicBezTo>
                  <a:pt x="2730" y="1616"/>
                  <a:pt x="2730" y="1616"/>
                  <a:pt x="2730" y="1616"/>
                </a:cubicBezTo>
                <a:cubicBezTo>
                  <a:pt x="2430" y="2226"/>
                  <a:pt x="2430" y="2226"/>
                  <a:pt x="2430" y="2226"/>
                </a:cubicBezTo>
                <a:cubicBezTo>
                  <a:pt x="2832" y="3069"/>
                  <a:pt x="2832" y="3069"/>
                  <a:pt x="2832" y="3069"/>
                </a:cubicBezTo>
                <a:cubicBezTo>
                  <a:pt x="2879" y="3159"/>
                  <a:pt x="2973" y="3216"/>
                  <a:pt x="3075" y="3216"/>
                </a:cubicBezTo>
                <a:cubicBezTo>
                  <a:pt x="3078" y="3216"/>
                  <a:pt x="3078" y="3216"/>
                  <a:pt x="3078" y="3216"/>
                </a:cubicBezTo>
                <a:cubicBezTo>
                  <a:pt x="3181" y="3214"/>
                  <a:pt x="3275" y="3155"/>
                  <a:pt x="3320" y="3062"/>
                </a:cubicBezTo>
                <a:cubicBezTo>
                  <a:pt x="4618" y="368"/>
                  <a:pt x="4618" y="368"/>
                  <a:pt x="4618" y="368"/>
                </a:cubicBezTo>
                <a:cubicBezTo>
                  <a:pt x="4659" y="283"/>
                  <a:pt x="4706" y="209"/>
                  <a:pt x="4656" y="129"/>
                </a:cubicBezTo>
                <a:close/>
              </a:path>
            </a:pathLst>
          </a:custGeom>
          <a:solidFill>
            <a:schemeClr val="bg1"/>
          </a:solidFill>
          <a:ln>
            <a:solidFill>
              <a:schemeClr val="bg1"/>
            </a:solidFill>
          </a:ln>
        </p:spPr>
        <p:txBody>
          <a:bodyPr vert="horz" wrap="square" lIns="91440" tIns="45720" rIns="91440" bIns="45720" numCol="1" anchor="t" anchorCtr="0" compatLnSpc="1"/>
          <a:lstStyle/>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899"/>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5634" r="5634"/>
          <a:stretch>
            <a:fillRect/>
          </a:stretch>
        </p:blipFill>
        <p:spPr/>
      </p:pic>
      <p:sp>
        <p:nvSpPr>
          <p:cNvPr id="12" name="TextBox 11"/>
          <p:cNvSpPr txBox="1"/>
          <p:nvPr/>
        </p:nvSpPr>
        <p:spPr>
          <a:xfrm>
            <a:off x="7239217" y="1513705"/>
            <a:ext cx="4001011" cy="1938992"/>
          </a:xfrm>
          <a:prstGeom prst="rect">
            <a:avLst/>
          </a:prstGeom>
          <a:noFill/>
        </p:spPr>
        <p:txBody>
          <a:bodyPr wrap="square" rtlCol="0">
            <a:spAutoFit/>
          </a:bodyPr>
          <a:lstStyle/>
          <a:p>
            <a:r>
              <a:rPr lang="id-ID" sz="4000" b="1" dirty="0">
                <a:latin typeface="Montserrat" panose="00000500000000000000" pitchFamily="50" charset="0"/>
              </a:rPr>
              <a:t>TRIANGLE</a:t>
            </a:r>
            <a:endParaRPr lang="id-ID" sz="4000" b="1" dirty="0">
              <a:latin typeface="Montserrat" panose="00000500000000000000" pitchFamily="50" charset="0"/>
            </a:endParaRPr>
          </a:p>
          <a:p>
            <a:r>
              <a:rPr lang="id-ID" sz="4000" b="1" dirty="0">
                <a:latin typeface="Montserrat" panose="00000500000000000000" pitchFamily="50" charset="0"/>
              </a:rPr>
              <a:t>PICTURE</a:t>
            </a:r>
            <a:endParaRPr lang="id-ID" sz="4000" b="1" dirty="0">
              <a:latin typeface="Montserrat" panose="00000500000000000000" pitchFamily="50" charset="0"/>
            </a:endParaRPr>
          </a:p>
          <a:p>
            <a:r>
              <a:rPr lang="id-ID" sz="4000" b="1" dirty="0">
                <a:latin typeface="Montserrat" panose="00000500000000000000" pitchFamily="50" charset="0"/>
              </a:rPr>
              <a:t>SLIDE</a:t>
            </a:r>
            <a:endParaRPr lang="id-ID" sz="4000" b="1" dirty="0">
              <a:latin typeface="Montserrat" panose="00000500000000000000" pitchFamily="50" charset="0"/>
            </a:endParaRPr>
          </a:p>
        </p:txBody>
      </p:sp>
      <p:sp>
        <p:nvSpPr>
          <p:cNvPr id="13" name="TextBox 12"/>
          <p:cNvSpPr txBox="1"/>
          <p:nvPr/>
        </p:nvSpPr>
        <p:spPr>
          <a:xfrm>
            <a:off x="7239218" y="3452697"/>
            <a:ext cx="3802269" cy="1446550"/>
          </a:xfrm>
          <a:prstGeom prst="rect">
            <a:avLst/>
          </a:prstGeom>
          <a:noFill/>
        </p:spPr>
        <p:txBody>
          <a:bodyPr wrap="square" rtlCol="0">
            <a:spAutoFit/>
          </a:bodyPr>
          <a:lstStyle/>
          <a:p>
            <a:r>
              <a:rPr lang="id-ID" sz="1600" b="1" dirty="0"/>
              <a:t>lorem ipsum</a:t>
            </a:r>
            <a:r>
              <a:rPr lang="id-ID" sz="1200" dirty="0"/>
              <a:t>, quia dolor sit, amet, consectetur, adipiscivelit, sed quia non numquam eius modi tempora incidunt, ut labore et dolore magnam aliquam quaerat voluptatem.Ut enim ad minima veniam, quis nostrum exercitationem ullam corporis suscipit laboriosam, nisi ut aliquid ex ea commodi consequatur</a:t>
            </a:r>
            <a:endParaRPr lang="id-ID" sz="1400" dirty="0"/>
          </a:p>
        </p:txBody>
      </p:sp>
      <p:grpSp>
        <p:nvGrpSpPr>
          <p:cNvPr id="14" name="Group 13"/>
          <p:cNvGrpSpPr/>
          <p:nvPr/>
        </p:nvGrpSpPr>
        <p:grpSpPr>
          <a:xfrm rot="5400000" flipV="1">
            <a:off x="10090215" y="1040656"/>
            <a:ext cx="982546" cy="919999"/>
            <a:chOff x="8532745" y="571782"/>
            <a:chExt cx="1931366" cy="1845590"/>
          </a:xfrm>
        </p:grpSpPr>
        <p:sp>
          <p:nvSpPr>
            <p:cNvPr id="15" name="Right Triangle 14"/>
            <p:cNvSpPr/>
            <p:nvPr/>
          </p:nvSpPr>
          <p:spPr>
            <a:xfrm>
              <a:off x="8532745" y="855272"/>
              <a:ext cx="1562100" cy="1562100"/>
            </a:xfrm>
            <a:prstGeom prst="rtTriangle">
              <a:avLst/>
            </a:prstGeom>
            <a:noFill/>
            <a:ln w="5715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Right Triangle 15"/>
            <p:cNvSpPr/>
            <p:nvPr/>
          </p:nvSpPr>
          <p:spPr>
            <a:xfrm>
              <a:off x="8902011" y="571782"/>
              <a:ext cx="1562100" cy="1562100"/>
            </a:xfrm>
            <a:prstGeom prst="rtTriangle">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2" name="Group 1"/>
          <p:cNvGrpSpPr/>
          <p:nvPr/>
        </p:nvGrpSpPr>
        <p:grpSpPr>
          <a:xfrm>
            <a:off x="2920340" y="895650"/>
            <a:ext cx="1805776" cy="1236110"/>
            <a:chOff x="2920340" y="895650"/>
            <a:chExt cx="1805776" cy="1236110"/>
          </a:xfrm>
        </p:grpSpPr>
        <p:sp>
          <p:nvSpPr>
            <p:cNvPr id="19" name="Rectangle 18"/>
            <p:cNvSpPr/>
            <p:nvPr/>
          </p:nvSpPr>
          <p:spPr>
            <a:xfrm rot="2700000">
              <a:off x="2920340" y="895650"/>
              <a:ext cx="1236110" cy="1236110"/>
            </a:xfrm>
            <a:prstGeom prst="rect">
              <a:avLst/>
            </a:prstGeom>
            <a:noFill/>
            <a:ln w="635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solidFill>
                  <a:schemeClr val="bg1"/>
                </a:solidFill>
              </a:endParaRPr>
            </a:p>
          </p:txBody>
        </p:sp>
        <p:sp>
          <p:nvSpPr>
            <p:cNvPr id="22" name="Rectangle 21"/>
            <p:cNvSpPr/>
            <p:nvPr/>
          </p:nvSpPr>
          <p:spPr>
            <a:xfrm rot="2700000">
              <a:off x="4098799" y="1200046"/>
              <a:ext cx="627317" cy="627317"/>
            </a:xfrm>
            <a:prstGeom prst="rect">
              <a:avLst/>
            </a:prstGeom>
            <a:noFill/>
            <a:ln w="635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 y="2"/>
            <a:ext cx="12191997" cy="3039533"/>
          </a:xfrm>
          <a:prstGeom prst="rect">
            <a:avLst/>
          </a:prstGeom>
          <a:gradFill>
            <a:gsLst>
              <a:gs pos="0">
                <a:schemeClr val="bg1">
                  <a:alpha val="4900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grpSp>
        <p:nvGrpSpPr>
          <p:cNvPr id="15" name="Group 14"/>
          <p:cNvGrpSpPr/>
          <p:nvPr/>
        </p:nvGrpSpPr>
        <p:grpSpPr>
          <a:xfrm>
            <a:off x="4936485" y="4927469"/>
            <a:ext cx="2315834" cy="1221995"/>
            <a:chOff x="4662036" y="4511592"/>
            <a:chExt cx="2315834" cy="1221994"/>
          </a:xfrm>
        </p:grpSpPr>
        <p:sp>
          <p:nvSpPr>
            <p:cNvPr id="13" name="Rectangle 12"/>
            <p:cNvSpPr/>
            <p:nvPr/>
          </p:nvSpPr>
          <p:spPr>
            <a:xfrm>
              <a:off x="4662036" y="4861489"/>
              <a:ext cx="2315834" cy="872097"/>
            </a:xfrm>
            <a:prstGeom prst="rect">
              <a:avLst/>
            </a:prstGeom>
          </p:spPr>
          <p:txBody>
            <a:bodyPr wrap="square">
              <a:spAutoFit/>
            </a:bodyPr>
            <a:lstStyle/>
            <a:p>
              <a:pPr algn="ctr"/>
              <a:r>
                <a:rPr lang="id-ID" sz="1465" b="1" dirty="0">
                  <a:cs typeface="Calibri" panose="020F0502020204030204"/>
                </a:rPr>
                <a:t>Lorem ipsum </a:t>
              </a:r>
              <a:r>
                <a:rPr lang="id-ID" sz="1200" dirty="0">
                  <a:latin typeface="Calibri Light" panose="020F0302020204030204"/>
                  <a:cs typeface="Calibri Light" panose="020F0302020204030204"/>
                </a:rPr>
                <a:t>dolor sit amet consectetuer adipiscing elit, sed diam nonummy nibh euismod tincidunt </a:t>
              </a:r>
              <a:endParaRPr lang="en-US" sz="1465" dirty="0">
                <a:latin typeface="Roboto Thin" charset="0"/>
                <a:ea typeface="Roboto Thin" charset="0"/>
                <a:cs typeface="Roboto Thin" charset="0"/>
              </a:endParaRPr>
            </a:p>
          </p:txBody>
        </p:sp>
        <p:sp>
          <p:nvSpPr>
            <p:cNvPr id="14" name="TextBox 13"/>
            <p:cNvSpPr txBox="1"/>
            <p:nvPr/>
          </p:nvSpPr>
          <p:spPr>
            <a:xfrm>
              <a:off x="4919703" y="4511592"/>
              <a:ext cx="1803700" cy="338554"/>
            </a:xfrm>
            <a:prstGeom prst="rect">
              <a:avLst/>
            </a:prstGeom>
            <a:noFill/>
          </p:spPr>
          <p:txBody>
            <a:bodyPr wrap="none" rtlCol="0">
              <a:spAutoFit/>
            </a:bodyPr>
            <a:lstStyle/>
            <a:p>
              <a:pPr algn="ctr"/>
              <a:r>
                <a:rPr lang="en-US" sz="1600" spc="300" dirty="0">
                  <a:latin typeface="Montserrat" panose="00000500000000000000" pitchFamily="50" charset="0"/>
                  <a:ea typeface="Nexa Bold" charset="0"/>
                  <a:cs typeface="Nexa Bold" charset="0"/>
                </a:rPr>
                <a:t>YOUR TITLE</a:t>
              </a:r>
              <a:endParaRPr lang="en-US" sz="1600" spc="300" dirty="0">
                <a:latin typeface="Montserrat" panose="00000500000000000000" pitchFamily="50" charset="0"/>
                <a:ea typeface="Nexa Bold" charset="0"/>
                <a:cs typeface="Nexa Bold" charset="0"/>
              </a:endParaRPr>
            </a:p>
          </p:txBody>
        </p:sp>
      </p:grpSp>
      <p:grpSp>
        <p:nvGrpSpPr>
          <p:cNvPr id="20" name="Group 19"/>
          <p:cNvGrpSpPr/>
          <p:nvPr/>
        </p:nvGrpSpPr>
        <p:grpSpPr>
          <a:xfrm>
            <a:off x="1443754" y="4927470"/>
            <a:ext cx="2362741" cy="1221996"/>
            <a:chOff x="4640181" y="4511592"/>
            <a:chExt cx="2362742" cy="1221994"/>
          </a:xfrm>
        </p:grpSpPr>
        <p:sp>
          <p:nvSpPr>
            <p:cNvPr id="21" name="Rectangle 20"/>
            <p:cNvSpPr/>
            <p:nvPr/>
          </p:nvSpPr>
          <p:spPr>
            <a:xfrm>
              <a:off x="4640181" y="4861489"/>
              <a:ext cx="2362742" cy="872097"/>
            </a:xfrm>
            <a:prstGeom prst="rect">
              <a:avLst/>
            </a:prstGeom>
          </p:spPr>
          <p:txBody>
            <a:bodyPr wrap="square">
              <a:spAutoFit/>
            </a:bodyPr>
            <a:lstStyle/>
            <a:p>
              <a:pPr algn="ctr"/>
              <a:r>
                <a:rPr lang="id-ID" sz="1465" b="1" dirty="0">
                  <a:cs typeface="Calibri" panose="020F0502020204030204"/>
                </a:rPr>
                <a:t>Lorem ipsum </a:t>
              </a:r>
              <a:r>
                <a:rPr lang="id-ID" sz="1200" dirty="0">
                  <a:latin typeface="Calibri Light" panose="020F0302020204030204"/>
                  <a:cs typeface="Calibri Light" panose="020F0302020204030204"/>
                </a:rPr>
                <a:t>dolor sit amet consectetuer adipiscing elit, sed diam nonummy nibh euismod tincidunt </a:t>
              </a:r>
              <a:endParaRPr lang="en-US" sz="1200" dirty="0">
                <a:latin typeface="Roboto Thin" charset="0"/>
                <a:ea typeface="Roboto Thin" charset="0"/>
                <a:cs typeface="Roboto Thin" charset="0"/>
              </a:endParaRPr>
            </a:p>
          </p:txBody>
        </p:sp>
        <p:sp>
          <p:nvSpPr>
            <p:cNvPr id="22" name="TextBox 21"/>
            <p:cNvSpPr txBox="1"/>
            <p:nvPr/>
          </p:nvSpPr>
          <p:spPr>
            <a:xfrm>
              <a:off x="4919703" y="4511592"/>
              <a:ext cx="1803701" cy="338553"/>
            </a:xfrm>
            <a:prstGeom prst="rect">
              <a:avLst/>
            </a:prstGeom>
            <a:noFill/>
          </p:spPr>
          <p:txBody>
            <a:bodyPr wrap="none" rtlCol="0">
              <a:spAutoFit/>
            </a:bodyPr>
            <a:lstStyle/>
            <a:p>
              <a:pPr algn="ctr"/>
              <a:r>
                <a:rPr lang="en-US" sz="1600" spc="300" dirty="0">
                  <a:latin typeface="Montserrat" panose="00000500000000000000" pitchFamily="50" charset="0"/>
                  <a:ea typeface="Nexa Bold" charset="0"/>
                  <a:cs typeface="Nexa Bold" charset="0"/>
                </a:rPr>
                <a:t>YOUR TITLE</a:t>
              </a:r>
              <a:endParaRPr lang="en-US" sz="1600" spc="300" dirty="0">
                <a:latin typeface="Montserrat" panose="00000500000000000000" pitchFamily="50" charset="0"/>
                <a:ea typeface="Nexa Bold" charset="0"/>
                <a:cs typeface="Nexa Bold" charset="0"/>
              </a:endParaRPr>
            </a:p>
          </p:txBody>
        </p:sp>
      </p:grpSp>
      <p:grpSp>
        <p:nvGrpSpPr>
          <p:cNvPr id="26" name="Group 25"/>
          <p:cNvGrpSpPr/>
          <p:nvPr/>
        </p:nvGrpSpPr>
        <p:grpSpPr>
          <a:xfrm>
            <a:off x="8375442" y="4927469"/>
            <a:ext cx="2382868" cy="1221995"/>
            <a:chOff x="4630117" y="4511592"/>
            <a:chExt cx="2382868" cy="1221994"/>
          </a:xfrm>
        </p:grpSpPr>
        <p:sp>
          <p:nvSpPr>
            <p:cNvPr id="27" name="Rectangle 26"/>
            <p:cNvSpPr/>
            <p:nvPr/>
          </p:nvSpPr>
          <p:spPr>
            <a:xfrm>
              <a:off x="4630117" y="4861489"/>
              <a:ext cx="2382868" cy="872097"/>
            </a:xfrm>
            <a:prstGeom prst="rect">
              <a:avLst/>
            </a:prstGeom>
          </p:spPr>
          <p:txBody>
            <a:bodyPr wrap="square">
              <a:spAutoFit/>
            </a:bodyPr>
            <a:lstStyle/>
            <a:p>
              <a:pPr algn="ctr"/>
              <a:r>
                <a:rPr lang="id-ID" sz="1465" b="1" dirty="0">
                  <a:cs typeface="Calibri" panose="020F0502020204030204"/>
                </a:rPr>
                <a:t>Lorem ipsum </a:t>
              </a:r>
              <a:r>
                <a:rPr lang="id-ID" sz="1200" dirty="0">
                  <a:latin typeface="Calibri Light" panose="020F0302020204030204"/>
                  <a:cs typeface="Calibri Light" panose="020F0302020204030204"/>
                </a:rPr>
                <a:t>dolor sit amet consectetuer adipiscing elit, sed diam nonummy nibh euismod tincidunt </a:t>
              </a:r>
              <a:endParaRPr lang="en-US" sz="1465" dirty="0">
                <a:latin typeface="Roboto Thin" charset="0"/>
                <a:ea typeface="Roboto Thin" charset="0"/>
                <a:cs typeface="Roboto Thin" charset="0"/>
              </a:endParaRPr>
            </a:p>
          </p:txBody>
        </p:sp>
        <p:sp>
          <p:nvSpPr>
            <p:cNvPr id="28" name="TextBox 27"/>
            <p:cNvSpPr txBox="1"/>
            <p:nvPr/>
          </p:nvSpPr>
          <p:spPr>
            <a:xfrm>
              <a:off x="4919702" y="4511592"/>
              <a:ext cx="1803700" cy="338554"/>
            </a:xfrm>
            <a:prstGeom prst="rect">
              <a:avLst/>
            </a:prstGeom>
            <a:noFill/>
          </p:spPr>
          <p:txBody>
            <a:bodyPr wrap="none" rtlCol="0">
              <a:spAutoFit/>
            </a:bodyPr>
            <a:lstStyle/>
            <a:p>
              <a:pPr algn="ctr"/>
              <a:r>
                <a:rPr lang="en-US" sz="1600" spc="300" dirty="0">
                  <a:latin typeface="Montserrat" panose="00000500000000000000" pitchFamily="50" charset="0"/>
                  <a:ea typeface="Nexa Bold" charset="0"/>
                  <a:cs typeface="Nexa Bold" charset="0"/>
                </a:rPr>
                <a:t>YOUR TITLE</a:t>
              </a:r>
              <a:endParaRPr lang="en-US" sz="1600" spc="300" dirty="0">
                <a:latin typeface="Montserrat" panose="00000500000000000000" pitchFamily="50" charset="0"/>
                <a:ea typeface="Nexa Bold" charset="0"/>
                <a:cs typeface="Nexa Bold" charset="0"/>
              </a:endParaRPr>
            </a:p>
          </p:txBody>
        </p:sp>
      </p:grpSp>
      <p:sp>
        <p:nvSpPr>
          <p:cNvPr id="30" name="Rectangle 29"/>
          <p:cNvSpPr/>
          <p:nvPr/>
        </p:nvSpPr>
        <p:spPr>
          <a:xfrm>
            <a:off x="5317453" y="-893688"/>
            <a:ext cx="1553899" cy="1553899"/>
          </a:xfrm>
          <a:prstGeom prst="rect">
            <a:avLst/>
          </a:prstGeom>
          <a:noFill/>
          <a:ln w="5715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grpSp>
        <p:nvGrpSpPr>
          <p:cNvPr id="2" name="Group 1"/>
          <p:cNvGrpSpPr/>
          <p:nvPr/>
        </p:nvGrpSpPr>
        <p:grpSpPr>
          <a:xfrm>
            <a:off x="3431941" y="1274573"/>
            <a:ext cx="5328125" cy="1077403"/>
            <a:chOff x="3431941" y="1274573"/>
            <a:chExt cx="5328125" cy="1077403"/>
          </a:xfrm>
        </p:grpSpPr>
        <p:sp>
          <p:nvSpPr>
            <p:cNvPr id="5" name="TextBox 4"/>
            <p:cNvSpPr txBox="1"/>
            <p:nvPr/>
          </p:nvSpPr>
          <p:spPr>
            <a:xfrm>
              <a:off x="3431941" y="1274573"/>
              <a:ext cx="5328125" cy="1015663"/>
            </a:xfrm>
            <a:prstGeom prst="rect">
              <a:avLst/>
            </a:prstGeom>
            <a:noFill/>
          </p:spPr>
          <p:txBody>
            <a:bodyPr wrap="none" lIns="91440" tIns="45720" rIns="91440" bIns="45720" rtlCol="0">
              <a:spAutoFit/>
            </a:bodyPr>
            <a:lstStyle/>
            <a:p>
              <a:pPr algn="ctr"/>
              <a:r>
                <a:rPr lang="en-US" sz="6000" dirty="0">
                  <a:solidFill>
                    <a:schemeClr val="tx1">
                      <a:lumMod val="75000"/>
                      <a:lumOff val="25000"/>
                    </a:schemeClr>
                  </a:solidFill>
                  <a:latin typeface="Montserrat" panose="00000500000000000000" pitchFamily="50" charset="0"/>
                  <a:ea typeface="Nexa Bold" charset="0"/>
                  <a:cs typeface="Nexa Bold" charset="0"/>
                </a:rPr>
                <a:t>TOP PICTURE</a:t>
              </a:r>
              <a:endParaRPr lang="en-US" sz="6000" dirty="0">
                <a:solidFill>
                  <a:schemeClr val="tx1">
                    <a:lumMod val="75000"/>
                    <a:lumOff val="25000"/>
                  </a:schemeClr>
                </a:solidFill>
                <a:latin typeface="Montserrat" panose="00000500000000000000" pitchFamily="50" charset="0"/>
                <a:ea typeface="Nexa Bold" charset="0"/>
                <a:cs typeface="Nexa Bold" charset="0"/>
              </a:endParaRPr>
            </a:p>
          </p:txBody>
        </p:sp>
        <p:cxnSp>
          <p:nvCxnSpPr>
            <p:cNvPr id="31" name="Straight Connector 30"/>
            <p:cNvCxnSpPr/>
            <p:nvPr/>
          </p:nvCxnSpPr>
          <p:spPr>
            <a:xfrm>
              <a:off x="5380374" y="2351976"/>
              <a:ext cx="143125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10" name="图片占位符 9"/>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34399" b="34399"/>
          <a:stretch>
            <a:fillRect/>
          </a:stretch>
        </p:blipFill>
        <p:spPr>
          <a:solidFill>
            <a:srgbClr val="262626">
              <a:alpha val="50000"/>
            </a:srgbClr>
          </a:solidFill>
        </p:spPr>
      </p:pic>
      <p:grpSp>
        <p:nvGrpSpPr>
          <p:cNvPr id="3" name="Group 2"/>
          <p:cNvGrpSpPr/>
          <p:nvPr/>
        </p:nvGrpSpPr>
        <p:grpSpPr>
          <a:xfrm>
            <a:off x="673101" y="2284323"/>
            <a:ext cx="848309" cy="344652"/>
            <a:chOff x="673101" y="2284323"/>
            <a:chExt cx="848309" cy="344652"/>
          </a:xfrm>
        </p:grpSpPr>
        <p:cxnSp>
          <p:nvCxnSpPr>
            <p:cNvPr id="38" name="Straight Connector 37"/>
            <p:cNvCxnSpPr/>
            <p:nvPr/>
          </p:nvCxnSpPr>
          <p:spPr>
            <a:xfrm>
              <a:off x="788204" y="2284323"/>
              <a:ext cx="385592"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673101" y="2351976"/>
              <a:ext cx="848309" cy="276999"/>
            </a:xfrm>
            <a:prstGeom prst="rect">
              <a:avLst/>
            </a:prstGeom>
            <a:noFill/>
          </p:spPr>
          <p:txBody>
            <a:bodyPr wrap="none" lIns="91440" tIns="45720" rIns="91440" bIns="45720" rtlCol="0">
              <a:spAutoFit/>
            </a:bodyPr>
            <a:lstStyle/>
            <a:p>
              <a:r>
                <a:rPr lang="en-US" sz="1200" i="1" dirty="0">
                  <a:latin typeface="Calibri Light" panose="020F0302020204030204"/>
                  <a:ea typeface="Roboto Thin" charset="0"/>
                  <a:cs typeface="Calibri Light" panose="020F0302020204030204"/>
                </a:rPr>
                <a:t>Break slide</a:t>
              </a:r>
              <a:endParaRPr lang="en-US" sz="1200" i="1" dirty="0">
                <a:latin typeface="Calibri Light" panose="020F0302020204030204"/>
                <a:ea typeface="Roboto Thin" charset="0"/>
                <a:cs typeface="Calibri Light" panose="020F0302020204030204"/>
              </a:endParaRPr>
            </a:p>
          </p:txBody>
        </p:sp>
      </p:grpSp>
      <p:grpSp>
        <p:nvGrpSpPr>
          <p:cNvPr id="6" name="Group 5"/>
          <p:cNvGrpSpPr/>
          <p:nvPr/>
        </p:nvGrpSpPr>
        <p:grpSpPr>
          <a:xfrm>
            <a:off x="10780049" y="2284323"/>
            <a:ext cx="848309" cy="344652"/>
            <a:chOff x="10780049" y="2284323"/>
            <a:chExt cx="848309" cy="344652"/>
          </a:xfrm>
        </p:grpSpPr>
        <p:cxnSp>
          <p:nvCxnSpPr>
            <p:cNvPr id="40" name="Straight Connector 39"/>
            <p:cNvCxnSpPr/>
            <p:nvPr/>
          </p:nvCxnSpPr>
          <p:spPr>
            <a:xfrm>
              <a:off x="11100604" y="2284323"/>
              <a:ext cx="385592"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10780049" y="2351976"/>
              <a:ext cx="848309" cy="276999"/>
            </a:xfrm>
            <a:prstGeom prst="rect">
              <a:avLst/>
            </a:prstGeom>
            <a:noFill/>
          </p:spPr>
          <p:txBody>
            <a:bodyPr wrap="none" lIns="91440" tIns="45720" rIns="91440" bIns="45720" rtlCol="0">
              <a:spAutoFit/>
            </a:bodyPr>
            <a:lstStyle/>
            <a:p>
              <a:pPr algn="r"/>
              <a:r>
                <a:rPr lang="en-US" sz="1200" i="1" dirty="0">
                  <a:latin typeface="Calibri Light" panose="020F0302020204030204"/>
                  <a:ea typeface="Roboto Thin" charset="0"/>
                  <a:cs typeface="Calibri Light" panose="020F0302020204030204"/>
                </a:rPr>
                <a:t>Break slide</a:t>
              </a:r>
              <a:endParaRPr lang="en-US" sz="1200" i="1" dirty="0">
                <a:latin typeface="Calibri Light" panose="020F0302020204030204"/>
                <a:ea typeface="Roboto Thin" charset="0"/>
                <a:cs typeface="Calibri Light" panose="020F0302020204030204"/>
              </a:endParaRPr>
            </a:p>
          </p:txBody>
        </p:sp>
      </p:grpSp>
      <p:grpSp>
        <p:nvGrpSpPr>
          <p:cNvPr id="7" name="Group 6"/>
          <p:cNvGrpSpPr/>
          <p:nvPr/>
        </p:nvGrpSpPr>
        <p:grpSpPr>
          <a:xfrm>
            <a:off x="2190959" y="3486301"/>
            <a:ext cx="868331" cy="1041691"/>
            <a:chOff x="2190959" y="3486301"/>
            <a:chExt cx="868331" cy="1041691"/>
          </a:xfrm>
        </p:grpSpPr>
        <p:grpSp>
          <p:nvGrpSpPr>
            <p:cNvPr id="32" name="Group 31"/>
            <p:cNvGrpSpPr/>
            <p:nvPr/>
          </p:nvGrpSpPr>
          <p:grpSpPr>
            <a:xfrm flipH="1">
              <a:off x="2190959" y="3486301"/>
              <a:ext cx="868331" cy="1041691"/>
              <a:chOff x="875828" y="82916"/>
              <a:chExt cx="3917577" cy="4699710"/>
            </a:xfrm>
          </p:grpSpPr>
          <p:sp>
            <p:nvSpPr>
              <p:cNvPr id="33" name="Rectangle 32"/>
              <p:cNvSpPr/>
              <p:nvPr/>
            </p:nvSpPr>
            <p:spPr>
              <a:xfrm rot="2700000">
                <a:off x="1980971" y="82910"/>
                <a:ext cx="1707292" cy="1707303"/>
              </a:xfrm>
              <a:prstGeom prst="rect">
                <a:avLst/>
              </a:prstGeom>
              <a:solidFill>
                <a:schemeClr val="accent1"/>
              </a:solidFill>
              <a:ln w="57150" cmpd="sng">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solidFill>
                    <a:schemeClr val="tx1"/>
                  </a:solidFill>
                </a:endParaRPr>
              </a:p>
            </p:txBody>
          </p:sp>
          <p:sp>
            <p:nvSpPr>
              <p:cNvPr id="34" name="Rectangle 33"/>
              <p:cNvSpPr/>
              <p:nvPr/>
            </p:nvSpPr>
            <p:spPr>
              <a:xfrm rot="2700000">
                <a:off x="875828" y="865049"/>
                <a:ext cx="3917577" cy="3917577"/>
              </a:xfrm>
              <a:prstGeom prst="rect">
                <a:avLst/>
              </a:prstGeom>
              <a:no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solidFill>
                    <a:schemeClr val="tx1"/>
                  </a:solidFill>
                </a:endParaRPr>
              </a:p>
            </p:txBody>
          </p:sp>
        </p:grpSp>
        <p:sp>
          <p:nvSpPr>
            <p:cNvPr id="46" name="Freeform 199"/>
            <p:cNvSpPr>
              <a:spLocks noChangeArrowheads="1"/>
            </p:cNvSpPr>
            <p:nvPr/>
          </p:nvSpPr>
          <p:spPr bwMode="auto">
            <a:xfrm>
              <a:off x="2470480" y="4073625"/>
              <a:ext cx="309288" cy="287472"/>
            </a:xfrm>
            <a:custGeom>
              <a:avLst/>
              <a:gdLst>
                <a:gd name="T0" fmla="*/ 201927 w 634"/>
                <a:gd name="T1" fmla="*/ 26650 h 590"/>
                <a:gd name="T2" fmla="*/ 201927 w 634"/>
                <a:gd name="T3" fmla="*/ 26650 h 590"/>
                <a:gd name="T4" fmla="*/ 159378 w 634"/>
                <a:gd name="T5" fmla="*/ 26650 h 590"/>
                <a:gd name="T6" fmla="*/ 159378 w 634"/>
                <a:gd name="T7" fmla="*/ 10804 h 590"/>
                <a:gd name="T8" fmla="*/ 143512 w 634"/>
                <a:gd name="T9" fmla="*/ 0 h 590"/>
                <a:gd name="T10" fmla="*/ 85098 w 634"/>
                <a:gd name="T11" fmla="*/ 0 h 590"/>
                <a:gd name="T12" fmla="*/ 74641 w 634"/>
                <a:gd name="T13" fmla="*/ 10804 h 590"/>
                <a:gd name="T14" fmla="*/ 74641 w 634"/>
                <a:gd name="T15" fmla="*/ 26650 h 590"/>
                <a:gd name="T16" fmla="*/ 32092 w 634"/>
                <a:gd name="T17" fmla="*/ 26650 h 590"/>
                <a:gd name="T18" fmla="*/ 0 w 634"/>
                <a:gd name="T19" fmla="*/ 52939 h 590"/>
                <a:gd name="T20" fmla="*/ 0 w 634"/>
                <a:gd name="T21" fmla="*/ 180425 h 590"/>
                <a:gd name="T22" fmla="*/ 32092 w 634"/>
                <a:gd name="T23" fmla="*/ 212117 h 590"/>
                <a:gd name="T24" fmla="*/ 201927 w 634"/>
                <a:gd name="T25" fmla="*/ 212117 h 590"/>
                <a:gd name="T26" fmla="*/ 228249 w 634"/>
                <a:gd name="T27" fmla="*/ 180425 h 590"/>
                <a:gd name="T28" fmla="*/ 228249 w 634"/>
                <a:gd name="T29" fmla="*/ 52939 h 590"/>
                <a:gd name="T30" fmla="*/ 201927 w 634"/>
                <a:gd name="T31" fmla="*/ 26650 h 590"/>
                <a:gd name="T32" fmla="*/ 85098 w 634"/>
                <a:gd name="T33" fmla="*/ 21248 h 590"/>
                <a:gd name="T34" fmla="*/ 85098 w 634"/>
                <a:gd name="T35" fmla="*/ 21248 h 590"/>
                <a:gd name="T36" fmla="*/ 95555 w 634"/>
                <a:gd name="T37" fmla="*/ 10804 h 590"/>
                <a:gd name="T38" fmla="*/ 138104 w 634"/>
                <a:gd name="T39" fmla="*/ 10804 h 590"/>
                <a:gd name="T40" fmla="*/ 143512 w 634"/>
                <a:gd name="T41" fmla="*/ 21248 h 590"/>
                <a:gd name="T42" fmla="*/ 143512 w 634"/>
                <a:gd name="T43" fmla="*/ 26650 h 590"/>
                <a:gd name="T44" fmla="*/ 85098 w 634"/>
                <a:gd name="T45" fmla="*/ 26650 h 590"/>
                <a:gd name="T46" fmla="*/ 85098 w 634"/>
                <a:gd name="T47" fmla="*/ 21248 h 590"/>
                <a:gd name="T48" fmla="*/ 212384 w 634"/>
                <a:gd name="T49" fmla="*/ 180425 h 590"/>
                <a:gd name="T50" fmla="*/ 212384 w 634"/>
                <a:gd name="T51" fmla="*/ 180425 h 590"/>
                <a:gd name="T52" fmla="*/ 201927 w 634"/>
                <a:gd name="T53" fmla="*/ 196271 h 590"/>
                <a:gd name="T54" fmla="*/ 32092 w 634"/>
                <a:gd name="T55" fmla="*/ 196271 h 590"/>
                <a:gd name="T56" fmla="*/ 15866 w 634"/>
                <a:gd name="T57" fmla="*/ 180425 h 590"/>
                <a:gd name="T58" fmla="*/ 15866 w 634"/>
                <a:gd name="T59" fmla="*/ 106239 h 590"/>
                <a:gd name="T60" fmla="*/ 90506 w 634"/>
                <a:gd name="T61" fmla="*/ 106239 h 590"/>
                <a:gd name="T62" fmla="*/ 85098 w 634"/>
                <a:gd name="T63" fmla="*/ 111280 h 590"/>
                <a:gd name="T64" fmla="*/ 116829 w 634"/>
                <a:gd name="T65" fmla="*/ 137930 h 590"/>
                <a:gd name="T66" fmla="*/ 143512 w 634"/>
                <a:gd name="T67" fmla="*/ 111280 h 590"/>
                <a:gd name="T68" fmla="*/ 143512 w 634"/>
                <a:gd name="T69" fmla="*/ 106239 h 590"/>
                <a:gd name="T70" fmla="*/ 212384 w 634"/>
                <a:gd name="T71" fmla="*/ 106239 h 590"/>
                <a:gd name="T72" fmla="*/ 212384 w 634"/>
                <a:gd name="T73" fmla="*/ 180425 h 590"/>
                <a:gd name="T74" fmla="*/ 100963 w 634"/>
                <a:gd name="T75" fmla="*/ 111280 h 590"/>
                <a:gd name="T76" fmla="*/ 100963 w 634"/>
                <a:gd name="T77" fmla="*/ 111280 h 590"/>
                <a:gd name="T78" fmla="*/ 100963 w 634"/>
                <a:gd name="T79" fmla="*/ 106239 h 590"/>
                <a:gd name="T80" fmla="*/ 127647 w 634"/>
                <a:gd name="T81" fmla="*/ 106239 h 590"/>
                <a:gd name="T82" fmla="*/ 127647 w 634"/>
                <a:gd name="T83" fmla="*/ 111280 h 590"/>
                <a:gd name="T84" fmla="*/ 116829 w 634"/>
                <a:gd name="T85" fmla="*/ 127486 h 590"/>
                <a:gd name="T86" fmla="*/ 100963 w 634"/>
                <a:gd name="T87" fmla="*/ 111280 h 590"/>
                <a:gd name="T88" fmla="*/ 212384 w 634"/>
                <a:gd name="T89" fmla="*/ 90033 h 590"/>
                <a:gd name="T90" fmla="*/ 212384 w 634"/>
                <a:gd name="T91" fmla="*/ 90033 h 590"/>
                <a:gd name="T92" fmla="*/ 15866 w 634"/>
                <a:gd name="T93" fmla="*/ 90033 h 590"/>
                <a:gd name="T94" fmla="*/ 15866 w 634"/>
                <a:gd name="T95" fmla="*/ 52939 h 590"/>
                <a:gd name="T96" fmla="*/ 32092 w 634"/>
                <a:gd name="T97" fmla="*/ 42495 h 590"/>
                <a:gd name="T98" fmla="*/ 201927 w 634"/>
                <a:gd name="T99" fmla="*/ 42495 h 590"/>
                <a:gd name="T100" fmla="*/ 212384 w 634"/>
                <a:gd name="T101" fmla="*/ 52939 h 590"/>
                <a:gd name="T102" fmla="*/ 212384 w 634"/>
                <a:gd name="T103" fmla="*/ 90033 h 59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590">
                  <a:moveTo>
                    <a:pt x="560" y="74"/>
                  </a:moveTo>
                  <a:lnTo>
                    <a:pt x="560" y="74"/>
                  </a:lnTo>
                  <a:cubicBezTo>
                    <a:pt x="442" y="74"/>
                    <a:pt x="442" y="74"/>
                    <a:pt x="442" y="74"/>
                  </a:cubicBezTo>
                  <a:cubicBezTo>
                    <a:pt x="442" y="30"/>
                    <a:pt x="442" y="30"/>
                    <a:pt x="442" y="30"/>
                  </a:cubicBezTo>
                  <a:cubicBezTo>
                    <a:pt x="442" y="15"/>
                    <a:pt x="412" y="0"/>
                    <a:pt x="398" y="0"/>
                  </a:cubicBezTo>
                  <a:cubicBezTo>
                    <a:pt x="236" y="0"/>
                    <a:pt x="236" y="0"/>
                    <a:pt x="236" y="0"/>
                  </a:cubicBezTo>
                  <a:cubicBezTo>
                    <a:pt x="221" y="0"/>
                    <a:pt x="207" y="15"/>
                    <a:pt x="207" y="30"/>
                  </a:cubicBezTo>
                  <a:cubicBezTo>
                    <a:pt x="207" y="74"/>
                    <a:pt x="207" y="74"/>
                    <a:pt x="207" y="74"/>
                  </a:cubicBezTo>
                  <a:cubicBezTo>
                    <a:pt x="89" y="74"/>
                    <a:pt x="89" y="74"/>
                    <a:pt x="89" y="74"/>
                  </a:cubicBezTo>
                  <a:cubicBezTo>
                    <a:pt x="44" y="74"/>
                    <a:pt x="0" y="103"/>
                    <a:pt x="0" y="147"/>
                  </a:cubicBezTo>
                  <a:cubicBezTo>
                    <a:pt x="0" y="501"/>
                    <a:pt x="0" y="501"/>
                    <a:pt x="0" y="501"/>
                  </a:cubicBezTo>
                  <a:cubicBezTo>
                    <a:pt x="0" y="545"/>
                    <a:pt x="44" y="589"/>
                    <a:pt x="89" y="589"/>
                  </a:cubicBezTo>
                  <a:cubicBezTo>
                    <a:pt x="560" y="589"/>
                    <a:pt x="560" y="589"/>
                    <a:pt x="560" y="589"/>
                  </a:cubicBezTo>
                  <a:cubicBezTo>
                    <a:pt x="604" y="589"/>
                    <a:pt x="633" y="545"/>
                    <a:pt x="633" y="501"/>
                  </a:cubicBezTo>
                  <a:cubicBezTo>
                    <a:pt x="633" y="147"/>
                    <a:pt x="633" y="147"/>
                    <a:pt x="633" y="147"/>
                  </a:cubicBezTo>
                  <a:cubicBezTo>
                    <a:pt x="633" y="103"/>
                    <a:pt x="604" y="74"/>
                    <a:pt x="560" y="74"/>
                  </a:cubicBezTo>
                  <a:close/>
                  <a:moveTo>
                    <a:pt x="236" y="59"/>
                  </a:moveTo>
                  <a:lnTo>
                    <a:pt x="236" y="59"/>
                  </a:lnTo>
                  <a:cubicBezTo>
                    <a:pt x="236" y="45"/>
                    <a:pt x="251" y="30"/>
                    <a:pt x="265" y="30"/>
                  </a:cubicBezTo>
                  <a:cubicBezTo>
                    <a:pt x="383" y="30"/>
                    <a:pt x="383" y="30"/>
                    <a:pt x="383" y="30"/>
                  </a:cubicBezTo>
                  <a:cubicBezTo>
                    <a:pt x="383" y="30"/>
                    <a:pt x="398" y="45"/>
                    <a:pt x="398" y="59"/>
                  </a:cubicBezTo>
                  <a:cubicBezTo>
                    <a:pt x="398" y="74"/>
                    <a:pt x="398" y="74"/>
                    <a:pt x="398" y="74"/>
                  </a:cubicBezTo>
                  <a:cubicBezTo>
                    <a:pt x="236" y="74"/>
                    <a:pt x="236" y="74"/>
                    <a:pt x="236" y="74"/>
                  </a:cubicBezTo>
                  <a:lnTo>
                    <a:pt x="236" y="59"/>
                  </a:lnTo>
                  <a:close/>
                  <a:moveTo>
                    <a:pt x="589" y="501"/>
                  </a:moveTo>
                  <a:lnTo>
                    <a:pt x="589" y="501"/>
                  </a:lnTo>
                  <a:cubicBezTo>
                    <a:pt x="589" y="530"/>
                    <a:pt x="574" y="545"/>
                    <a:pt x="560" y="545"/>
                  </a:cubicBezTo>
                  <a:cubicBezTo>
                    <a:pt x="89" y="545"/>
                    <a:pt x="89" y="545"/>
                    <a:pt x="89" y="545"/>
                  </a:cubicBezTo>
                  <a:cubicBezTo>
                    <a:pt x="59" y="545"/>
                    <a:pt x="44" y="530"/>
                    <a:pt x="44" y="501"/>
                  </a:cubicBezTo>
                  <a:cubicBezTo>
                    <a:pt x="44" y="295"/>
                    <a:pt x="44" y="295"/>
                    <a:pt x="44" y="295"/>
                  </a:cubicBezTo>
                  <a:cubicBezTo>
                    <a:pt x="251" y="295"/>
                    <a:pt x="251" y="295"/>
                    <a:pt x="251" y="295"/>
                  </a:cubicBezTo>
                  <a:cubicBezTo>
                    <a:pt x="236" y="295"/>
                    <a:pt x="236" y="309"/>
                    <a:pt x="236" y="309"/>
                  </a:cubicBezTo>
                  <a:cubicBezTo>
                    <a:pt x="236" y="354"/>
                    <a:pt x="280" y="383"/>
                    <a:pt x="324" y="383"/>
                  </a:cubicBezTo>
                  <a:cubicBezTo>
                    <a:pt x="369" y="383"/>
                    <a:pt x="398" y="354"/>
                    <a:pt x="398" y="309"/>
                  </a:cubicBezTo>
                  <a:lnTo>
                    <a:pt x="398" y="295"/>
                  </a:lnTo>
                  <a:cubicBezTo>
                    <a:pt x="589" y="295"/>
                    <a:pt x="589" y="295"/>
                    <a:pt x="589" y="295"/>
                  </a:cubicBezTo>
                  <a:lnTo>
                    <a:pt x="589" y="501"/>
                  </a:lnTo>
                  <a:close/>
                  <a:moveTo>
                    <a:pt x="280" y="309"/>
                  </a:moveTo>
                  <a:lnTo>
                    <a:pt x="280" y="309"/>
                  </a:lnTo>
                  <a:lnTo>
                    <a:pt x="280" y="295"/>
                  </a:lnTo>
                  <a:cubicBezTo>
                    <a:pt x="354" y="295"/>
                    <a:pt x="354" y="295"/>
                    <a:pt x="354" y="295"/>
                  </a:cubicBezTo>
                  <a:lnTo>
                    <a:pt x="354" y="309"/>
                  </a:lnTo>
                  <a:cubicBezTo>
                    <a:pt x="354" y="324"/>
                    <a:pt x="339" y="354"/>
                    <a:pt x="324" y="354"/>
                  </a:cubicBezTo>
                  <a:cubicBezTo>
                    <a:pt x="295" y="354"/>
                    <a:pt x="280" y="324"/>
                    <a:pt x="280" y="309"/>
                  </a:cubicBezTo>
                  <a:close/>
                  <a:moveTo>
                    <a:pt x="589" y="250"/>
                  </a:moveTo>
                  <a:lnTo>
                    <a:pt x="589" y="250"/>
                  </a:lnTo>
                  <a:cubicBezTo>
                    <a:pt x="44" y="250"/>
                    <a:pt x="44" y="250"/>
                    <a:pt x="44" y="250"/>
                  </a:cubicBezTo>
                  <a:cubicBezTo>
                    <a:pt x="44" y="147"/>
                    <a:pt x="44" y="147"/>
                    <a:pt x="44" y="147"/>
                  </a:cubicBezTo>
                  <a:cubicBezTo>
                    <a:pt x="44" y="133"/>
                    <a:pt x="59" y="118"/>
                    <a:pt x="89" y="118"/>
                  </a:cubicBezTo>
                  <a:cubicBezTo>
                    <a:pt x="560" y="118"/>
                    <a:pt x="560" y="118"/>
                    <a:pt x="560" y="118"/>
                  </a:cubicBezTo>
                  <a:cubicBezTo>
                    <a:pt x="574" y="118"/>
                    <a:pt x="589" y="133"/>
                    <a:pt x="589" y="147"/>
                  </a:cubicBezTo>
                  <a:lnTo>
                    <a:pt x="589" y="250"/>
                  </a:lnTo>
                  <a:close/>
                </a:path>
              </a:pathLst>
            </a:custGeom>
            <a:solidFill>
              <a:schemeClr val="accent1"/>
            </a:solidFill>
            <a:ln>
              <a:noFill/>
            </a:ln>
            <a:effectLst/>
          </p:spPr>
          <p:txBody>
            <a:bodyPr wrap="none" lIns="121908" tIns="60955" rIns="121908" bIns="60955" anchor="ctr"/>
            <a:lstStyle/>
            <a:p>
              <a:endParaRPr lang="en-US" sz="2400" dirty="0"/>
            </a:p>
          </p:txBody>
        </p:sp>
      </p:grpSp>
      <p:grpSp>
        <p:nvGrpSpPr>
          <p:cNvPr id="8" name="Group 7"/>
          <p:cNvGrpSpPr/>
          <p:nvPr/>
        </p:nvGrpSpPr>
        <p:grpSpPr>
          <a:xfrm>
            <a:off x="5661835" y="3486301"/>
            <a:ext cx="868331" cy="1041691"/>
            <a:chOff x="5661835" y="3486301"/>
            <a:chExt cx="868331" cy="1041691"/>
          </a:xfrm>
        </p:grpSpPr>
        <p:grpSp>
          <p:nvGrpSpPr>
            <p:cNvPr id="35" name="Group 34"/>
            <p:cNvGrpSpPr/>
            <p:nvPr/>
          </p:nvGrpSpPr>
          <p:grpSpPr>
            <a:xfrm flipH="1">
              <a:off x="5661835" y="3486301"/>
              <a:ext cx="868331" cy="1041691"/>
              <a:chOff x="875828" y="82916"/>
              <a:chExt cx="3917577" cy="4699710"/>
            </a:xfrm>
          </p:grpSpPr>
          <p:sp>
            <p:nvSpPr>
              <p:cNvPr id="36" name="Rectangle 35"/>
              <p:cNvSpPr/>
              <p:nvPr/>
            </p:nvSpPr>
            <p:spPr>
              <a:xfrm rot="2700000">
                <a:off x="1980971" y="82910"/>
                <a:ext cx="1707292" cy="1707303"/>
              </a:xfrm>
              <a:prstGeom prst="rect">
                <a:avLst/>
              </a:prstGeom>
              <a:solidFill>
                <a:schemeClr val="accent1"/>
              </a:solidFill>
              <a:ln w="57150" cmpd="sng">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solidFill>
                    <a:schemeClr val="tx1"/>
                  </a:solidFill>
                </a:endParaRPr>
              </a:p>
            </p:txBody>
          </p:sp>
          <p:sp>
            <p:nvSpPr>
              <p:cNvPr id="37" name="Rectangle 36"/>
              <p:cNvSpPr/>
              <p:nvPr/>
            </p:nvSpPr>
            <p:spPr>
              <a:xfrm rot="2700000">
                <a:off x="875828" y="865049"/>
                <a:ext cx="3917577" cy="3917577"/>
              </a:xfrm>
              <a:prstGeom prst="rect">
                <a:avLst/>
              </a:prstGeom>
              <a:no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solidFill>
                    <a:schemeClr val="tx1"/>
                  </a:solidFill>
                </a:endParaRPr>
              </a:p>
            </p:txBody>
          </p:sp>
        </p:grpSp>
        <p:sp>
          <p:nvSpPr>
            <p:cNvPr id="47" name="Freeform 200"/>
            <p:cNvSpPr>
              <a:spLocks noChangeArrowheads="1"/>
            </p:cNvSpPr>
            <p:nvPr/>
          </p:nvSpPr>
          <p:spPr bwMode="auto">
            <a:xfrm>
              <a:off x="5941355" y="4067207"/>
              <a:ext cx="309291" cy="293891"/>
            </a:xfrm>
            <a:custGeom>
              <a:avLst/>
              <a:gdLst>
                <a:gd name="T0" fmla="*/ 111421 w 634"/>
                <a:gd name="T1" fmla="*/ 15824 h 604"/>
                <a:gd name="T2" fmla="*/ 111421 w 634"/>
                <a:gd name="T3" fmla="*/ 15824 h 604"/>
                <a:gd name="T4" fmla="*/ 5048 w 634"/>
                <a:gd name="T5" fmla="*/ 79120 h 604"/>
                <a:gd name="T6" fmla="*/ 5048 w 634"/>
                <a:gd name="T7" fmla="*/ 79120 h 604"/>
                <a:gd name="T8" fmla="*/ 100603 w 634"/>
                <a:gd name="T9" fmla="*/ 121557 h 604"/>
                <a:gd name="T10" fmla="*/ 121878 w 634"/>
                <a:gd name="T11" fmla="*/ 121557 h 604"/>
                <a:gd name="T12" fmla="*/ 217433 w 634"/>
                <a:gd name="T13" fmla="*/ 79120 h 604"/>
                <a:gd name="T14" fmla="*/ 217433 w 634"/>
                <a:gd name="T15" fmla="*/ 57901 h 604"/>
                <a:gd name="T16" fmla="*/ 121878 w 634"/>
                <a:gd name="T17" fmla="*/ 5035 h 604"/>
                <a:gd name="T18" fmla="*/ 100603 w 634"/>
                <a:gd name="T19" fmla="*/ 5035 h 604"/>
                <a:gd name="T20" fmla="*/ 5048 w 634"/>
                <a:gd name="T21" fmla="*/ 57901 h 604"/>
                <a:gd name="T22" fmla="*/ 5048 w 634"/>
                <a:gd name="T23" fmla="*/ 79120 h 604"/>
                <a:gd name="T24" fmla="*/ 111421 w 634"/>
                <a:gd name="T25" fmla="*/ 15824 h 604"/>
                <a:gd name="T26" fmla="*/ 111421 w 634"/>
                <a:gd name="T27" fmla="*/ 15824 h 604"/>
                <a:gd name="T28" fmla="*/ 212024 w 634"/>
                <a:gd name="T29" fmla="*/ 68690 h 604"/>
                <a:gd name="T30" fmla="*/ 111421 w 634"/>
                <a:gd name="T31" fmla="*/ 111127 h 604"/>
                <a:gd name="T32" fmla="*/ 15866 w 634"/>
                <a:gd name="T33" fmla="*/ 68690 h 604"/>
                <a:gd name="T34" fmla="*/ 111421 w 634"/>
                <a:gd name="T35" fmla="*/ 15824 h 604"/>
                <a:gd name="T36" fmla="*/ 111421 w 634"/>
                <a:gd name="T37" fmla="*/ 201036 h 604"/>
                <a:gd name="T38" fmla="*/ 111421 w 634"/>
                <a:gd name="T39" fmla="*/ 201036 h 604"/>
                <a:gd name="T40" fmla="*/ 15866 w 634"/>
                <a:gd name="T41" fmla="*/ 158599 h 604"/>
                <a:gd name="T42" fmla="*/ 0 w 634"/>
                <a:gd name="T43" fmla="*/ 153564 h 604"/>
                <a:gd name="T44" fmla="*/ 5048 w 634"/>
                <a:gd name="T45" fmla="*/ 169388 h 604"/>
                <a:gd name="T46" fmla="*/ 100603 w 634"/>
                <a:gd name="T47" fmla="*/ 211825 h 604"/>
                <a:gd name="T48" fmla="*/ 121878 w 634"/>
                <a:gd name="T49" fmla="*/ 211825 h 604"/>
                <a:gd name="T50" fmla="*/ 217433 w 634"/>
                <a:gd name="T51" fmla="*/ 169388 h 604"/>
                <a:gd name="T52" fmla="*/ 228250 w 634"/>
                <a:gd name="T53" fmla="*/ 153564 h 604"/>
                <a:gd name="T54" fmla="*/ 212024 w 634"/>
                <a:gd name="T55" fmla="*/ 158599 h 604"/>
                <a:gd name="T56" fmla="*/ 111421 w 634"/>
                <a:gd name="T57" fmla="*/ 201036 h 604"/>
                <a:gd name="T58" fmla="*/ 5048 w 634"/>
                <a:gd name="T59" fmla="*/ 121557 h 604"/>
                <a:gd name="T60" fmla="*/ 5048 w 634"/>
                <a:gd name="T61" fmla="*/ 121557 h 604"/>
                <a:gd name="T62" fmla="*/ 100603 w 634"/>
                <a:gd name="T63" fmla="*/ 169388 h 604"/>
                <a:gd name="T64" fmla="*/ 121878 w 634"/>
                <a:gd name="T65" fmla="*/ 169388 h 604"/>
                <a:gd name="T66" fmla="*/ 217433 w 634"/>
                <a:gd name="T67" fmla="*/ 121557 h 604"/>
                <a:gd name="T68" fmla="*/ 228250 w 634"/>
                <a:gd name="T69" fmla="*/ 105733 h 604"/>
                <a:gd name="T70" fmla="*/ 212024 w 634"/>
                <a:gd name="T71" fmla="*/ 111127 h 604"/>
                <a:gd name="T72" fmla="*/ 111421 w 634"/>
                <a:gd name="T73" fmla="*/ 158599 h 604"/>
                <a:gd name="T74" fmla="*/ 15866 w 634"/>
                <a:gd name="T75" fmla="*/ 111127 h 604"/>
                <a:gd name="T76" fmla="*/ 0 w 634"/>
                <a:gd name="T77" fmla="*/ 105733 h 604"/>
                <a:gd name="T78" fmla="*/ 5048 w 634"/>
                <a:gd name="T79" fmla="*/ 121557 h 60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04">
                  <a:moveTo>
                    <a:pt x="309" y="44"/>
                  </a:moveTo>
                  <a:lnTo>
                    <a:pt x="309" y="44"/>
                  </a:lnTo>
                  <a:close/>
                  <a:moveTo>
                    <a:pt x="14" y="220"/>
                  </a:moveTo>
                  <a:lnTo>
                    <a:pt x="14" y="220"/>
                  </a:lnTo>
                  <a:cubicBezTo>
                    <a:pt x="279" y="338"/>
                    <a:pt x="279" y="338"/>
                    <a:pt x="279" y="338"/>
                  </a:cubicBezTo>
                  <a:cubicBezTo>
                    <a:pt x="309" y="353"/>
                    <a:pt x="324" y="353"/>
                    <a:pt x="338" y="338"/>
                  </a:cubicBezTo>
                  <a:cubicBezTo>
                    <a:pt x="603" y="220"/>
                    <a:pt x="603" y="220"/>
                    <a:pt x="603" y="220"/>
                  </a:cubicBezTo>
                  <a:cubicBezTo>
                    <a:pt x="633" y="206"/>
                    <a:pt x="633" y="176"/>
                    <a:pt x="603" y="161"/>
                  </a:cubicBezTo>
                  <a:cubicBezTo>
                    <a:pt x="338" y="14"/>
                    <a:pt x="338" y="14"/>
                    <a:pt x="338" y="14"/>
                  </a:cubicBezTo>
                  <a:cubicBezTo>
                    <a:pt x="324" y="0"/>
                    <a:pt x="309" y="14"/>
                    <a:pt x="279" y="14"/>
                  </a:cubicBezTo>
                  <a:cubicBezTo>
                    <a:pt x="14" y="161"/>
                    <a:pt x="14" y="161"/>
                    <a:pt x="14" y="161"/>
                  </a:cubicBezTo>
                  <a:cubicBezTo>
                    <a:pt x="0" y="176"/>
                    <a:pt x="0" y="206"/>
                    <a:pt x="14" y="220"/>
                  </a:cubicBezTo>
                  <a:close/>
                  <a:moveTo>
                    <a:pt x="309" y="44"/>
                  </a:moveTo>
                  <a:lnTo>
                    <a:pt x="309" y="44"/>
                  </a:lnTo>
                  <a:cubicBezTo>
                    <a:pt x="588" y="191"/>
                    <a:pt x="588" y="191"/>
                    <a:pt x="588" y="191"/>
                  </a:cubicBezTo>
                  <a:cubicBezTo>
                    <a:pt x="309" y="309"/>
                    <a:pt x="309" y="309"/>
                    <a:pt x="309" y="309"/>
                  </a:cubicBezTo>
                  <a:cubicBezTo>
                    <a:pt x="44" y="191"/>
                    <a:pt x="44" y="191"/>
                    <a:pt x="44" y="191"/>
                  </a:cubicBezTo>
                  <a:lnTo>
                    <a:pt x="309" y="44"/>
                  </a:lnTo>
                  <a:close/>
                  <a:moveTo>
                    <a:pt x="309" y="559"/>
                  </a:moveTo>
                  <a:lnTo>
                    <a:pt x="309" y="559"/>
                  </a:lnTo>
                  <a:cubicBezTo>
                    <a:pt x="44" y="441"/>
                    <a:pt x="44" y="441"/>
                    <a:pt x="44" y="441"/>
                  </a:cubicBezTo>
                  <a:cubicBezTo>
                    <a:pt x="44" y="441"/>
                    <a:pt x="14" y="427"/>
                    <a:pt x="0" y="427"/>
                  </a:cubicBezTo>
                  <a:cubicBezTo>
                    <a:pt x="0" y="441"/>
                    <a:pt x="0" y="456"/>
                    <a:pt x="14" y="471"/>
                  </a:cubicBezTo>
                  <a:cubicBezTo>
                    <a:pt x="279" y="589"/>
                    <a:pt x="279" y="589"/>
                    <a:pt x="279" y="589"/>
                  </a:cubicBezTo>
                  <a:cubicBezTo>
                    <a:pt x="309" y="603"/>
                    <a:pt x="324" y="603"/>
                    <a:pt x="338" y="589"/>
                  </a:cubicBezTo>
                  <a:cubicBezTo>
                    <a:pt x="603" y="471"/>
                    <a:pt x="603" y="471"/>
                    <a:pt x="603" y="471"/>
                  </a:cubicBezTo>
                  <a:cubicBezTo>
                    <a:pt x="618" y="471"/>
                    <a:pt x="633" y="441"/>
                    <a:pt x="633" y="427"/>
                  </a:cubicBezTo>
                  <a:cubicBezTo>
                    <a:pt x="618" y="427"/>
                    <a:pt x="588" y="441"/>
                    <a:pt x="588" y="441"/>
                  </a:cubicBezTo>
                  <a:lnTo>
                    <a:pt x="309" y="559"/>
                  </a:lnTo>
                  <a:close/>
                  <a:moveTo>
                    <a:pt x="14" y="338"/>
                  </a:moveTo>
                  <a:lnTo>
                    <a:pt x="14" y="338"/>
                  </a:lnTo>
                  <a:cubicBezTo>
                    <a:pt x="279" y="471"/>
                    <a:pt x="279" y="471"/>
                    <a:pt x="279" y="471"/>
                  </a:cubicBezTo>
                  <a:cubicBezTo>
                    <a:pt x="309" y="471"/>
                    <a:pt x="324" y="471"/>
                    <a:pt x="338" y="471"/>
                  </a:cubicBezTo>
                  <a:cubicBezTo>
                    <a:pt x="603" y="338"/>
                    <a:pt x="603" y="338"/>
                    <a:pt x="603" y="338"/>
                  </a:cubicBezTo>
                  <a:cubicBezTo>
                    <a:pt x="618" y="338"/>
                    <a:pt x="633" y="309"/>
                    <a:pt x="633" y="294"/>
                  </a:cubicBezTo>
                  <a:cubicBezTo>
                    <a:pt x="618" y="309"/>
                    <a:pt x="588" y="309"/>
                    <a:pt x="588" y="309"/>
                  </a:cubicBezTo>
                  <a:cubicBezTo>
                    <a:pt x="309" y="441"/>
                    <a:pt x="309" y="441"/>
                    <a:pt x="309" y="441"/>
                  </a:cubicBezTo>
                  <a:cubicBezTo>
                    <a:pt x="44" y="309"/>
                    <a:pt x="44" y="309"/>
                    <a:pt x="44" y="309"/>
                  </a:cubicBezTo>
                  <a:cubicBezTo>
                    <a:pt x="44" y="309"/>
                    <a:pt x="14" y="309"/>
                    <a:pt x="0" y="294"/>
                  </a:cubicBezTo>
                  <a:cubicBezTo>
                    <a:pt x="0" y="309"/>
                    <a:pt x="0" y="338"/>
                    <a:pt x="14" y="338"/>
                  </a:cubicBezTo>
                  <a:close/>
                </a:path>
              </a:pathLst>
            </a:custGeom>
            <a:solidFill>
              <a:schemeClr val="accent1"/>
            </a:solidFill>
            <a:ln>
              <a:noFill/>
            </a:ln>
            <a:effectLst/>
          </p:spPr>
          <p:txBody>
            <a:bodyPr wrap="none" lIns="121908" tIns="60955" rIns="121908" bIns="60955" anchor="ctr"/>
            <a:lstStyle/>
            <a:p>
              <a:endParaRPr lang="en-US" sz="2400" dirty="0"/>
            </a:p>
          </p:txBody>
        </p:sp>
      </p:grpSp>
      <p:grpSp>
        <p:nvGrpSpPr>
          <p:cNvPr id="9" name="Group 8"/>
          <p:cNvGrpSpPr/>
          <p:nvPr/>
        </p:nvGrpSpPr>
        <p:grpSpPr>
          <a:xfrm>
            <a:off x="9132711" y="3486301"/>
            <a:ext cx="868331" cy="1041691"/>
            <a:chOff x="9132711" y="3486301"/>
            <a:chExt cx="868331" cy="1041691"/>
          </a:xfrm>
        </p:grpSpPr>
        <p:grpSp>
          <p:nvGrpSpPr>
            <p:cNvPr id="42" name="Group 41"/>
            <p:cNvGrpSpPr/>
            <p:nvPr/>
          </p:nvGrpSpPr>
          <p:grpSpPr>
            <a:xfrm flipH="1">
              <a:off x="9132711" y="3486301"/>
              <a:ext cx="868331" cy="1041691"/>
              <a:chOff x="875828" y="82916"/>
              <a:chExt cx="3917577" cy="4699710"/>
            </a:xfrm>
          </p:grpSpPr>
          <p:sp>
            <p:nvSpPr>
              <p:cNvPr id="43" name="Rectangle 42"/>
              <p:cNvSpPr/>
              <p:nvPr/>
            </p:nvSpPr>
            <p:spPr>
              <a:xfrm rot="2700000">
                <a:off x="1980971" y="82910"/>
                <a:ext cx="1707292" cy="1707303"/>
              </a:xfrm>
              <a:prstGeom prst="rect">
                <a:avLst/>
              </a:prstGeom>
              <a:solidFill>
                <a:schemeClr val="accent1"/>
              </a:solidFill>
              <a:ln w="57150" cmpd="sng">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solidFill>
                    <a:schemeClr val="tx1"/>
                  </a:solidFill>
                </a:endParaRPr>
              </a:p>
            </p:txBody>
          </p:sp>
          <p:sp>
            <p:nvSpPr>
              <p:cNvPr id="44" name="Rectangle 43"/>
              <p:cNvSpPr/>
              <p:nvPr/>
            </p:nvSpPr>
            <p:spPr>
              <a:xfrm rot="2700000">
                <a:off x="875828" y="865049"/>
                <a:ext cx="3917577" cy="3917577"/>
              </a:xfrm>
              <a:prstGeom prst="rect">
                <a:avLst/>
              </a:prstGeom>
              <a:no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solidFill>
                    <a:schemeClr val="tx1"/>
                  </a:solidFill>
                </a:endParaRPr>
              </a:p>
            </p:txBody>
          </p:sp>
        </p:grpSp>
        <p:sp>
          <p:nvSpPr>
            <p:cNvPr id="48" name="Freeform 219"/>
            <p:cNvSpPr>
              <a:spLocks noChangeArrowheads="1"/>
            </p:cNvSpPr>
            <p:nvPr/>
          </p:nvSpPr>
          <p:spPr bwMode="auto">
            <a:xfrm>
              <a:off x="9433407" y="4060793"/>
              <a:ext cx="266939" cy="300304"/>
            </a:xfrm>
            <a:custGeom>
              <a:avLst/>
              <a:gdLst>
                <a:gd name="T0" fmla="*/ 149245 w 546"/>
                <a:gd name="T1" fmla="*/ 131958 h 619"/>
                <a:gd name="T2" fmla="*/ 149245 w 546"/>
                <a:gd name="T3" fmla="*/ 131958 h 619"/>
                <a:gd name="T4" fmla="*/ 85283 w 546"/>
                <a:gd name="T5" fmla="*/ 131958 h 619"/>
                <a:gd name="T6" fmla="*/ 79862 w 546"/>
                <a:gd name="T7" fmla="*/ 137337 h 619"/>
                <a:gd name="T8" fmla="*/ 85283 w 546"/>
                <a:gd name="T9" fmla="*/ 147736 h 619"/>
                <a:gd name="T10" fmla="*/ 149245 w 546"/>
                <a:gd name="T11" fmla="*/ 147736 h 619"/>
                <a:gd name="T12" fmla="*/ 154304 w 546"/>
                <a:gd name="T13" fmla="*/ 137337 h 619"/>
                <a:gd name="T14" fmla="*/ 149245 w 546"/>
                <a:gd name="T15" fmla="*/ 131958 h 619"/>
                <a:gd name="T16" fmla="*/ 149245 w 546"/>
                <a:gd name="T17" fmla="*/ 95024 h 619"/>
                <a:gd name="T18" fmla="*/ 149245 w 546"/>
                <a:gd name="T19" fmla="*/ 95024 h 619"/>
                <a:gd name="T20" fmla="*/ 85283 w 546"/>
                <a:gd name="T21" fmla="*/ 95024 h 619"/>
                <a:gd name="T22" fmla="*/ 79862 w 546"/>
                <a:gd name="T23" fmla="*/ 105782 h 619"/>
                <a:gd name="T24" fmla="*/ 85283 w 546"/>
                <a:gd name="T25" fmla="*/ 110802 h 619"/>
                <a:gd name="T26" fmla="*/ 149245 w 546"/>
                <a:gd name="T27" fmla="*/ 110802 h 619"/>
                <a:gd name="T28" fmla="*/ 154304 w 546"/>
                <a:gd name="T29" fmla="*/ 105782 h 619"/>
                <a:gd name="T30" fmla="*/ 149245 w 546"/>
                <a:gd name="T31" fmla="*/ 95024 h 619"/>
                <a:gd name="T32" fmla="*/ 149245 w 546"/>
                <a:gd name="T33" fmla="*/ 0 h 619"/>
                <a:gd name="T34" fmla="*/ 149245 w 546"/>
                <a:gd name="T35" fmla="*/ 0 h 619"/>
                <a:gd name="T36" fmla="*/ 63962 w 546"/>
                <a:gd name="T37" fmla="*/ 0 h 619"/>
                <a:gd name="T38" fmla="*/ 37582 w 546"/>
                <a:gd name="T39" fmla="*/ 26535 h 619"/>
                <a:gd name="T40" fmla="*/ 26741 w 546"/>
                <a:gd name="T41" fmla="*/ 26535 h 619"/>
                <a:gd name="T42" fmla="*/ 0 w 546"/>
                <a:gd name="T43" fmla="*/ 52711 h 619"/>
                <a:gd name="T44" fmla="*/ 0 w 546"/>
                <a:gd name="T45" fmla="*/ 195427 h 619"/>
                <a:gd name="T46" fmla="*/ 26741 w 546"/>
                <a:gd name="T47" fmla="*/ 221603 h 619"/>
                <a:gd name="T48" fmla="*/ 132983 w 546"/>
                <a:gd name="T49" fmla="*/ 221603 h 619"/>
                <a:gd name="T50" fmla="*/ 165145 w 546"/>
                <a:gd name="T51" fmla="*/ 195427 h 619"/>
                <a:gd name="T52" fmla="*/ 170566 w 546"/>
                <a:gd name="T53" fmla="*/ 195427 h 619"/>
                <a:gd name="T54" fmla="*/ 196946 w 546"/>
                <a:gd name="T55" fmla="*/ 168892 h 619"/>
                <a:gd name="T56" fmla="*/ 196946 w 546"/>
                <a:gd name="T57" fmla="*/ 68848 h 619"/>
                <a:gd name="T58" fmla="*/ 196946 w 546"/>
                <a:gd name="T59" fmla="*/ 52711 h 619"/>
                <a:gd name="T60" fmla="*/ 149245 w 546"/>
                <a:gd name="T61" fmla="*/ 0 h 619"/>
                <a:gd name="T62" fmla="*/ 132983 w 546"/>
                <a:gd name="T63" fmla="*/ 211205 h 619"/>
                <a:gd name="T64" fmla="*/ 132983 w 546"/>
                <a:gd name="T65" fmla="*/ 211205 h 619"/>
                <a:gd name="T66" fmla="*/ 26741 w 546"/>
                <a:gd name="T67" fmla="*/ 211205 h 619"/>
                <a:gd name="T68" fmla="*/ 16262 w 546"/>
                <a:gd name="T69" fmla="*/ 195427 h 619"/>
                <a:gd name="T70" fmla="*/ 16262 w 546"/>
                <a:gd name="T71" fmla="*/ 52711 h 619"/>
                <a:gd name="T72" fmla="*/ 26741 w 546"/>
                <a:gd name="T73" fmla="*/ 42313 h 619"/>
                <a:gd name="T74" fmla="*/ 37582 w 546"/>
                <a:gd name="T75" fmla="*/ 42313 h 619"/>
                <a:gd name="T76" fmla="*/ 37582 w 546"/>
                <a:gd name="T77" fmla="*/ 168892 h 619"/>
                <a:gd name="T78" fmla="*/ 63962 w 546"/>
                <a:gd name="T79" fmla="*/ 195427 h 619"/>
                <a:gd name="T80" fmla="*/ 149245 w 546"/>
                <a:gd name="T81" fmla="*/ 195427 h 619"/>
                <a:gd name="T82" fmla="*/ 132983 w 546"/>
                <a:gd name="T83" fmla="*/ 211205 h 619"/>
                <a:gd name="T84" fmla="*/ 186466 w 546"/>
                <a:gd name="T85" fmla="*/ 168892 h 619"/>
                <a:gd name="T86" fmla="*/ 186466 w 546"/>
                <a:gd name="T87" fmla="*/ 168892 h 619"/>
                <a:gd name="T88" fmla="*/ 170566 w 546"/>
                <a:gd name="T89" fmla="*/ 179649 h 619"/>
                <a:gd name="T90" fmla="*/ 63962 w 546"/>
                <a:gd name="T91" fmla="*/ 179649 h 619"/>
                <a:gd name="T92" fmla="*/ 48062 w 546"/>
                <a:gd name="T93" fmla="*/ 168892 h 619"/>
                <a:gd name="T94" fmla="*/ 48062 w 546"/>
                <a:gd name="T95" fmla="*/ 26535 h 619"/>
                <a:gd name="T96" fmla="*/ 63962 w 546"/>
                <a:gd name="T97" fmla="*/ 10399 h 619"/>
                <a:gd name="T98" fmla="*/ 132983 w 546"/>
                <a:gd name="T99" fmla="*/ 10399 h 619"/>
                <a:gd name="T100" fmla="*/ 132983 w 546"/>
                <a:gd name="T101" fmla="*/ 42313 h 619"/>
                <a:gd name="T102" fmla="*/ 165145 w 546"/>
                <a:gd name="T103" fmla="*/ 68848 h 619"/>
                <a:gd name="T104" fmla="*/ 186466 w 546"/>
                <a:gd name="T105" fmla="*/ 68848 h 619"/>
                <a:gd name="T106" fmla="*/ 186466 w 546"/>
                <a:gd name="T107" fmla="*/ 168892 h 619"/>
                <a:gd name="T108" fmla="*/ 165145 w 546"/>
                <a:gd name="T109" fmla="*/ 52711 h 619"/>
                <a:gd name="T110" fmla="*/ 165145 w 546"/>
                <a:gd name="T111" fmla="*/ 52711 h 619"/>
                <a:gd name="T112" fmla="*/ 149245 w 546"/>
                <a:gd name="T113" fmla="*/ 31555 h 619"/>
                <a:gd name="T114" fmla="*/ 149245 w 546"/>
                <a:gd name="T115" fmla="*/ 10399 h 619"/>
                <a:gd name="T116" fmla="*/ 149245 w 546"/>
                <a:gd name="T117" fmla="*/ 10399 h 619"/>
                <a:gd name="T118" fmla="*/ 186466 w 546"/>
                <a:gd name="T119" fmla="*/ 52711 h 619"/>
                <a:gd name="T120" fmla="*/ 165145 w 546"/>
                <a:gd name="T121" fmla="*/ 52711 h 6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46" h="619">
                  <a:moveTo>
                    <a:pt x="413" y="368"/>
                  </a:moveTo>
                  <a:lnTo>
                    <a:pt x="413" y="368"/>
                  </a:lnTo>
                  <a:cubicBezTo>
                    <a:pt x="236" y="368"/>
                    <a:pt x="236" y="368"/>
                    <a:pt x="236" y="368"/>
                  </a:cubicBezTo>
                  <a:cubicBezTo>
                    <a:pt x="221" y="368"/>
                    <a:pt x="221" y="383"/>
                    <a:pt x="221" y="383"/>
                  </a:cubicBezTo>
                  <a:cubicBezTo>
                    <a:pt x="221" y="398"/>
                    <a:pt x="221" y="412"/>
                    <a:pt x="236" y="412"/>
                  </a:cubicBezTo>
                  <a:cubicBezTo>
                    <a:pt x="413" y="412"/>
                    <a:pt x="413" y="412"/>
                    <a:pt x="413" y="412"/>
                  </a:cubicBezTo>
                  <a:cubicBezTo>
                    <a:pt x="427" y="412"/>
                    <a:pt x="427" y="398"/>
                    <a:pt x="427" y="383"/>
                  </a:cubicBezTo>
                  <a:cubicBezTo>
                    <a:pt x="427" y="383"/>
                    <a:pt x="427" y="368"/>
                    <a:pt x="413" y="368"/>
                  </a:cubicBezTo>
                  <a:close/>
                  <a:moveTo>
                    <a:pt x="413" y="265"/>
                  </a:moveTo>
                  <a:lnTo>
                    <a:pt x="413" y="265"/>
                  </a:lnTo>
                  <a:cubicBezTo>
                    <a:pt x="236" y="265"/>
                    <a:pt x="236" y="265"/>
                    <a:pt x="236" y="265"/>
                  </a:cubicBezTo>
                  <a:cubicBezTo>
                    <a:pt x="221" y="265"/>
                    <a:pt x="221" y="280"/>
                    <a:pt x="221" y="295"/>
                  </a:cubicBezTo>
                  <a:cubicBezTo>
                    <a:pt x="221" y="295"/>
                    <a:pt x="221" y="309"/>
                    <a:pt x="236" y="309"/>
                  </a:cubicBezTo>
                  <a:cubicBezTo>
                    <a:pt x="413" y="309"/>
                    <a:pt x="413" y="309"/>
                    <a:pt x="413" y="309"/>
                  </a:cubicBezTo>
                  <a:cubicBezTo>
                    <a:pt x="427" y="309"/>
                    <a:pt x="427" y="295"/>
                    <a:pt x="427" y="295"/>
                  </a:cubicBezTo>
                  <a:cubicBezTo>
                    <a:pt x="427" y="280"/>
                    <a:pt x="427" y="265"/>
                    <a:pt x="413" y="265"/>
                  </a:cubicBezTo>
                  <a:close/>
                  <a:moveTo>
                    <a:pt x="413" y="0"/>
                  </a:moveTo>
                  <a:lnTo>
                    <a:pt x="413" y="0"/>
                  </a:lnTo>
                  <a:lnTo>
                    <a:pt x="177" y="0"/>
                  </a:lnTo>
                  <a:cubicBezTo>
                    <a:pt x="133" y="0"/>
                    <a:pt x="104" y="29"/>
                    <a:pt x="104" y="74"/>
                  </a:cubicBezTo>
                  <a:cubicBezTo>
                    <a:pt x="74" y="74"/>
                    <a:pt x="74" y="74"/>
                    <a:pt x="74" y="74"/>
                  </a:cubicBezTo>
                  <a:cubicBezTo>
                    <a:pt x="30" y="74"/>
                    <a:pt x="0" y="118"/>
                    <a:pt x="0" y="147"/>
                  </a:cubicBezTo>
                  <a:cubicBezTo>
                    <a:pt x="0" y="545"/>
                    <a:pt x="0" y="545"/>
                    <a:pt x="0" y="545"/>
                  </a:cubicBezTo>
                  <a:cubicBezTo>
                    <a:pt x="0" y="589"/>
                    <a:pt x="45" y="618"/>
                    <a:pt x="74" y="618"/>
                  </a:cubicBezTo>
                  <a:cubicBezTo>
                    <a:pt x="368" y="618"/>
                    <a:pt x="368" y="618"/>
                    <a:pt x="368" y="618"/>
                  </a:cubicBezTo>
                  <a:cubicBezTo>
                    <a:pt x="413" y="618"/>
                    <a:pt x="457" y="589"/>
                    <a:pt x="457" y="545"/>
                  </a:cubicBezTo>
                  <a:cubicBezTo>
                    <a:pt x="472" y="545"/>
                    <a:pt x="472" y="545"/>
                    <a:pt x="472" y="545"/>
                  </a:cubicBezTo>
                  <a:cubicBezTo>
                    <a:pt x="516" y="545"/>
                    <a:pt x="545" y="501"/>
                    <a:pt x="545" y="471"/>
                  </a:cubicBezTo>
                  <a:cubicBezTo>
                    <a:pt x="545" y="192"/>
                    <a:pt x="545" y="192"/>
                    <a:pt x="545" y="192"/>
                  </a:cubicBezTo>
                  <a:cubicBezTo>
                    <a:pt x="545" y="147"/>
                    <a:pt x="545" y="147"/>
                    <a:pt x="545" y="147"/>
                  </a:cubicBezTo>
                  <a:lnTo>
                    <a:pt x="413" y="0"/>
                  </a:lnTo>
                  <a:close/>
                  <a:moveTo>
                    <a:pt x="368" y="589"/>
                  </a:moveTo>
                  <a:lnTo>
                    <a:pt x="368" y="589"/>
                  </a:lnTo>
                  <a:cubicBezTo>
                    <a:pt x="74" y="589"/>
                    <a:pt x="74" y="589"/>
                    <a:pt x="74" y="589"/>
                  </a:cubicBezTo>
                  <a:cubicBezTo>
                    <a:pt x="59" y="589"/>
                    <a:pt x="45" y="559"/>
                    <a:pt x="45" y="545"/>
                  </a:cubicBezTo>
                  <a:cubicBezTo>
                    <a:pt x="45" y="147"/>
                    <a:pt x="45" y="147"/>
                    <a:pt x="45" y="147"/>
                  </a:cubicBezTo>
                  <a:cubicBezTo>
                    <a:pt x="45" y="133"/>
                    <a:pt x="59" y="118"/>
                    <a:pt x="74" y="118"/>
                  </a:cubicBezTo>
                  <a:cubicBezTo>
                    <a:pt x="104" y="118"/>
                    <a:pt x="104" y="118"/>
                    <a:pt x="104" y="118"/>
                  </a:cubicBezTo>
                  <a:cubicBezTo>
                    <a:pt x="104" y="471"/>
                    <a:pt x="104" y="471"/>
                    <a:pt x="104" y="471"/>
                  </a:cubicBezTo>
                  <a:cubicBezTo>
                    <a:pt x="104" y="501"/>
                    <a:pt x="133" y="545"/>
                    <a:pt x="177" y="545"/>
                  </a:cubicBezTo>
                  <a:cubicBezTo>
                    <a:pt x="413" y="545"/>
                    <a:pt x="413" y="545"/>
                    <a:pt x="413" y="545"/>
                  </a:cubicBezTo>
                  <a:cubicBezTo>
                    <a:pt x="413" y="559"/>
                    <a:pt x="398" y="589"/>
                    <a:pt x="368" y="589"/>
                  </a:cubicBezTo>
                  <a:close/>
                  <a:moveTo>
                    <a:pt x="516" y="471"/>
                  </a:moveTo>
                  <a:lnTo>
                    <a:pt x="516" y="471"/>
                  </a:lnTo>
                  <a:cubicBezTo>
                    <a:pt x="516" y="486"/>
                    <a:pt x="486" y="501"/>
                    <a:pt x="472" y="501"/>
                  </a:cubicBezTo>
                  <a:cubicBezTo>
                    <a:pt x="177" y="501"/>
                    <a:pt x="177" y="501"/>
                    <a:pt x="177" y="501"/>
                  </a:cubicBezTo>
                  <a:cubicBezTo>
                    <a:pt x="163" y="501"/>
                    <a:pt x="133" y="486"/>
                    <a:pt x="133" y="471"/>
                  </a:cubicBezTo>
                  <a:cubicBezTo>
                    <a:pt x="133" y="74"/>
                    <a:pt x="133" y="74"/>
                    <a:pt x="133" y="74"/>
                  </a:cubicBezTo>
                  <a:cubicBezTo>
                    <a:pt x="133" y="59"/>
                    <a:pt x="163" y="29"/>
                    <a:pt x="177" y="29"/>
                  </a:cubicBezTo>
                  <a:cubicBezTo>
                    <a:pt x="368" y="29"/>
                    <a:pt x="368" y="29"/>
                    <a:pt x="368" y="29"/>
                  </a:cubicBezTo>
                  <a:cubicBezTo>
                    <a:pt x="368" y="74"/>
                    <a:pt x="368" y="118"/>
                    <a:pt x="368" y="118"/>
                  </a:cubicBezTo>
                  <a:cubicBezTo>
                    <a:pt x="368" y="147"/>
                    <a:pt x="413" y="192"/>
                    <a:pt x="457" y="192"/>
                  </a:cubicBezTo>
                  <a:cubicBezTo>
                    <a:pt x="457" y="192"/>
                    <a:pt x="472" y="192"/>
                    <a:pt x="516" y="192"/>
                  </a:cubicBezTo>
                  <a:lnTo>
                    <a:pt x="516" y="471"/>
                  </a:lnTo>
                  <a:close/>
                  <a:moveTo>
                    <a:pt x="457" y="147"/>
                  </a:moveTo>
                  <a:lnTo>
                    <a:pt x="457" y="147"/>
                  </a:lnTo>
                  <a:cubicBezTo>
                    <a:pt x="427" y="147"/>
                    <a:pt x="413" y="118"/>
                    <a:pt x="413" y="88"/>
                  </a:cubicBezTo>
                  <a:cubicBezTo>
                    <a:pt x="413" y="88"/>
                    <a:pt x="413" y="74"/>
                    <a:pt x="413" y="29"/>
                  </a:cubicBezTo>
                  <a:cubicBezTo>
                    <a:pt x="516" y="147"/>
                    <a:pt x="516" y="147"/>
                    <a:pt x="516" y="147"/>
                  </a:cubicBezTo>
                  <a:lnTo>
                    <a:pt x="457" y="147"/>
                  </a:lnTo>
                  <a:close/>
                </a:path>
              </a:pathLst>
            </a:custGeom>
            <a:solidFill>
              <a:schemeClr val="accent1"/>
            </a:solidFill>
            <a:ln>
              <a:noFill/>
            </a:ln>
            <a:effectLst/>
          </p:spPr>
          <p:txBody>
            <a:bodyPr wrap="none" lIns="121908" tIns="60955" rIns="121908" bIns="60955" anchor="ctr"/>
            <a:lstStyle/>
            <a:p>
              <a:endParaRPr lang="en-US" sz="2400" dirty="0"/>
            </a:p>
          </p:txBody>
        </p:sp>
      </p:gr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42"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42"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10" presetClass="entr" presetSubtype="0"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42" presetClass="entr" presetSubtype="0"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1000"/>
                                        <p:tgtEl>
                                          <p:spTgt spid="26"/>
                                        </p:tgtEl>
                                      </p:cBhvr>
                                    </p:animEffect>
                                    <p:anim calcmode="lin" valueType="num">
                                      <p:cBhvr>
                                        <p:cTn id="46" dur="1000" fill="hold"/>
                                        <p:tgtEl>
                                          <p:spTgt spid="26"/>
                                        </p:tgtEl>
                                        <p:attrNameLst>
                                          <p:attrName>ppt_x</p:attrName>
                                        </p:attrNameLst>
                                      </p:cBhvr>
                                      <p:tavLst>
                                        <p:tav tm="0">
                                          <p:val>
                                            <p:strVal val="#ppt_x"/>
                                          </p:val>
                                        </p:tav>
                                        <p:tav tm="100000">
                                          <p:val>
                                            <p:strVal val="#ppt_x"/>
                                          </p:val>
                                        </p:tav>
                                      </p:tavLst>
                                    </p:anim>
                                    <p:anim calcmode="lin" valueType="num">
                                      <p:cBhvr>
                                        <p:cTn id="4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4294967295"/>
          </p:nvPr>
        </p:nvSpPr>
        <p:spPr>
          <a:xfrm>
            <a:off x="4038600" y="6356350"/>
            <a:ext cx="4114800" cy="365125"/>
          </a:xfrm>
        </p:spPr>
        <p:txBody>
          <a:bodyPr/>
          <a:lstStyle/>
          <a:p>
            <a:r>
              <a:rPr lang="en-US" smtClean="0"/>
              <a:t>www.websitename.com</a:t>
            </a:r>
            <a:endParaRPr lang="en-US"/>
          </a:p>
        </p:txBody>
      </p:sp>
      <p:sp>
        <p:nvSpPr>
          <p:cNvPr id="3" name="Slide Number Placeholder 2"/>
          <p:cNvSpPr>
            <a:spLocks noGrp="1"/>
          </p:cNvSpPr>
          <p:nvPr>
            <p:ph type="sldNum" sz="quarter" idx="4294967295"/>
          </p:nvPr>
        </p:nvSpPr>
        <p:spPr>
          <a:xfrm>
            <a:off x="8610600" y="6356350"/>
            <a:ext cx="2743200" cy="365125"/>
          </a:xfrm>
        </p:spPr>
        <p:txBody>
          <a:bodyPr/>
          <a:lstStyle/>
          <a:p>
            <a:fld id="{56DCFB14-7DA6-44D4-A265-5EB7147727CA}" type="slidenum">
              <a:rPr lang="en-US" smtClean="0"/>
            </a:fld>
            <a:endParaRPr lang="en-US"/>
          </a:p>
        </p:txBody>
      </p:sp>
      <p:sp>
        <p:nvSpPr>
          <p:cNvPr id="8" name="Rectangle 7"/>
          <p:cNvSpPr/>
          <p:nvPr/>
        </p:nvSpPr>
        <p:spPr>
          <a:xfrm>
            <a:off x="8687386" y="1840469"/>
            <a:ext cx="2773094" cy="781624"/>
          </a:xfrm>
          <a:prstGeom prst="rect">
            <a:avLst/>
          </a:prstGeom>
        </p:spPr>
        <p:txBody>
          <a:bodyPr wrap="square">
            <a:spAutoFit/>
          </a:bodyPr>
          <a:lstStyle/>
          <a:p>
            <a:pPr>
              <a:lnSpc>
                <a:spcPct val="150000"/>
              </a:lnSpc>
            </a:pPr>
            <a:r>
              <a:rPr lang="en-US" sz="1495" i="1">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"Neque porro quisquam est qui dolorem ipsum quia dolor sit..”</a:t>
            </a:r>
            <a:endParaRPr lang="en-US" sz="1495" i="1">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endParaRPr>
          </a:p>
        </p:txBody>
      </p:sp>
      <p:grpSp>
        <p:nvGrpSpPr>
          <p:cNvPr id="9" name="Group 8"/>
          <p:cNvGrpSpPr/>
          <p:nvPr/>
        </p:nvGrpSpPr>
        <p:grpSpPr>
          <a:xfrm>
            <a:off x="7527652" y="1790867"/>
            <a:ext cx="837866" cy="837866"/>
            <a:chOff x="10096500" y="5067300"/>
            <a:chExt cx="2667000" cy="2667000"/>
          </a:xfrm>
          <a:solidFill>
            <a:schemeClr val="tx2"/>
          </a:solidFill>
        </p:grpSpPr>
        <p:sp>
          <p:nvSpPr>
            <p:cNvPr id="10" name="Freeform 6"/>
            <p:cNvSpPr>
              <a:spLocks noEditPoints="1"/>
            </p:cNvSpPr>
            <p:nvPr/>
          </p:nvSpPr>
          <p:spPr bwMode="auto">
            <a:xfrm>
              <a:off x="10652125" y="5567363"/>
              <a:ext cx="517525" cy="639763"/>
            </a:xfrm>
            <a:custGeom>
              <a:avLst/>
              <a:gdLst>
                <a:gd name="T0" fmla="*/ 135 w 651"/>
                <a:gd name="T1" fmla="*/ 685 h 807"/>
                <a:gd name="T2" fmla="*/ 376 w 651"/>
                <a:gd name="T3" fmla="*/ 684 h 807"/>
                <a:gd name="T4" fmla="*/ 433 w 651"/>
                <a:gd name="T5" fmla="*/ 672 h 807"/>
                <a:gd name="T6" fmla="*/ 476 w 651"/>
                <a:gd name="T7" fmla="*/ 648 h 807"/>
                <a:gd name="T8" fmla="*/ 502 w 651"/>
                <a:gd name="T9" fmla="*/ 613 h 807"/>
                <a:gd name="T10" fmla="*/ 512 w 651"/>
                <a:gd name="T11" fmla="*/ 568 h 807"/>
                <a:gd name="T12" fmla="*/ 502 w 651"/>
                <a:gd name="T13" fmla="*/ 525 h 807"/>
                <a:gd name="T14" fmla="*/ 476 w 651"/>
                <a:gd name="T15" fmla="*/ 491 h 807"/>
                <a:gd name="T16" fmla="*/ 433 w 651"/>
                <a:gd name="T17" fmla="*/ 468 h 807"/>
                <a:gd name="T18" fmla="*/ 376 w 651"/>
                <a:gd name="T19" fmla="*/ 455 h 807"/>
                <a:gd name="T20" fmla="*/ 135 w 651"/>
                <a:gd name="T21" fmla="*/ 454 h 807"/>
                <a:gd name="T22" fmla="*/ 135 w 651"/>
                <a:gd name="T23" fmla="*/ 334 h 807"/>
                <a:gd name="T24" fmla="*/ 373 w 651"/>
                <a:gd name="T25" fmla="*/ 332 h 807"/>
                <a:gd name="T26" fmla="*/ 424 w 651"/>
                <a:gd name="T27" fmla="*/ 318 h 807"/>
                <a:gd name="T28" fmla="*/ 460 w 651"/>
                <a:gd name="T29" fmla="*/ 290 h 807"/>
                <a:gd name="T30" fmla="*/ 478 w 651"/>
                <a:gd name="T31" fmla="*/ 250 h 807"/>
                <a:gd name="T32" fmla="*/ 478 w 651"/>
                <a:gd name="T33" fmla="*/ 202 h 807"/>
                <a:gd name="T34" fmla="*/ 460 w 651"/>
                <a:gd name="T35" fmla="*/ 163 h 807"/>
                <a:gd name="T36" fmla="*/ 424 w 651"/>
                <a:gd name="T37" fmla="*/ 137 h 807"/>
                <a:gd name="T38" fmla="*/ 373 w 651"/>
                <a:gd name="T39" fmla="*/ 122 h 807"/>
                <a:gd name="T40" fmla="*/ 135 w 651"/>
                <a:gd name="T41" fmla="*/ 121 h 807"/>
                <a:gd name="T42" fmla="*/ 350 w 651"/>
                <a:gd name="T43" fmla="*/ 0 h 807"/>
                <a:gd name="T44" fmla="*/ 434 w 651"/>
                <a:gd name="T45" fmla="*/ 7 h 807"/>
                <a:gd name="T46" fmla="*/ 505 w 651"/>
                <a:gd name="T47" fmla="*/ 29 h 807"/>
                <a:gd name="T48" fmla="*/ 560 w 651"/>
                <a:gd name="T49" fmla="*/ 63 h 807"/>
                <a:gd name="T50" fmla="*/ 598 w 651"/>
                <a:gd name="T51" fmla="*/ 110 h 807"/>
                <a:gd name="T52" fmla="*/ 618 w 651"/>
                <a:gd name="T53" fmla="*/ 168 h 807"/>
                <a:gd name="T54" fmla="*/ 618 w 651"/>
                <a:gd name="T55" fmla="*/ 234 h 807"/>
                <a:gd name="T56" fmla="*/ 598 w 651"/>
                <a:gd name="T57" fmla="*/ 293 h 807"/>
                <a:gd name="T58" fmla="*/ 562 w 651"/>
                <a:gd name="T59" fmla="*/ 339 h 807"/>
                <a:gd name="T60" fmla="*/ 510 w 651"/>
                <a:gd name="T61" fmla="*/ 372 h 807"/>
                <a:gd name="T62" fmla="*/ 513 w 651"/>
                <a:gd name="T63" fmla="*/ 389 h 807"/>
                <a:gd name="T64" fmla="*/ 572 w 651"/>
                <a:gd name="T65" fmla="*/ 419 h 807"/>
                <a:gd name="T66" fmla="*/ 614 w 651"/>
                <a:gd name="T67" fmla="*/ 461 h 807"/>
                <a:gd name="T68" fmla="*/ 642 w 651"/>
                <a:gd name="T69" fmla="*/ 519 h 807"/>
                <a:gd name="T70" fmla="*/ 651 w 651"/>
                <a:gd name="T71" fmla="*/ 586 h 807"/>
                <a:gd name="T72" fmla="*/ 642 w 651"/>
                <a:gd name="T73" fmla="*/ 650 h 807"/>
                <a:gd name="T74" fmla="*/ 616 w 651"/>
                <a:gd name="T75" fmla="*/ 704 h 807"/>
                <a:gd name="T76" fmla="*/ 573 w 651"/>
                <a:gd name="T77" fmla="*/ 748 h 807"/>
                <a:gd name="T78" fmla="*/ 515 w 651"/>
                <a:gd name="T79" fmla="*/ 780 h 807"/>
                <a:gd name="T80" fmla="*/ 442 w 651"/>
                <a:gd name="T81" fmla="*/ 800 h 807"/>
                <a:gd name="T82" fmla="*/ 358 w 651"/>
                <a:gd name="T83" fmla="*/ 807 h 807"/>
                <a:gd name="T84" fmla="*/ 0 w 651"/>
                <a:gd name="T85"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1" h="807">
                  <a:moveTo>
                    <a:pt x="135" y="454"/>
                  </a:moveTo>
                  <a:lnTo>
                    <a:pt x="135" y="685"/>
                  </a:lnTo>
                  <a:lnTo>
                    <a:pt x="343" y="685"/>
                  </a:lnTo>
                  <a:lnTo>
                    <a:pt x="376" y="684"/>
                  </a:lnTo>
                  <a:lnTo>
                    <a:pt x="407" y="679"/>
                  </a:lnTo>
                  <a:lnTo>
                    <a:pt x="433" y="672"/>
                  </a:lnTo>
                  <a:lnTo>
                    <a:pt x="457" y="662"/>
                  </a:lnTo>
                  <a:lnTo>
                    <a:pt x="476" y="648"/>
                  </a:lnTo>
                  <a:lnTo>
                    <a:pt x="491" y="633"/>
                  </a:lnTo>
                  <a:lnTo>
                    <a:pt x="502" y="613"/>
                  </a:lnTo>
                  <a:lnTo>
                    <a:pt x="510" y="592"/>
                  </a:lnTo>
                  <a:lnTo>
                    <a:pt x="512" y="568"/>
                  </a:lnTo>
                  <a:lnTo>
                    <a:pt x="510" y="545"/>
                  </a:lnTo>
                  <a:lnTo>
                    <a:pt x="502" y="525"/>
                  </a:lnTo>
                  <a:lnTo>
                    <a:pt x="491" y="506"/>
                  </a:lnTo>
                  <a:lnTo>
                    <a:pt x="476" y="491"/>
                  </a:lnTo>
                  <a:lnTo>
                    <a:pt x="457" y="478"/>
                  </a:lnTo>
                  <a:lnTo>
                    <a:pt x="433" y="468"/>
                  </a:lnTo>
                  <a:lnTo>
                    <a:pt x="407" y="460"/>
                  </a:lnTo>
                  <a:lnTo>
                    <a:pt x="376" y="455"/>
                  </a:lnTo>
                  <a:lnTo>
                    <a:pt x="343" y="454"/>
                  </a:lnTo>
                  <a:lnTo>
                    <a:pt x="135" y="454"/>
                  </a:lnTo>
                  <a:close/>
                  <a:moveTo>
                    <a:pt x="135" y="121"/>
                  </a:moveTo>
                  <a:lnTo>
                    <a:pt x="135" y="334"/>
                  </a:lnTo>
                  <a:lnTo>
                    <a:pt x="343" y="334"/>
                  </a:lnTo>
                  <a:lnTo>
                    <a:pt x="373" y="332"/>
                  </a:lnTo>
                  <a:lnTo>
                    <a:pt x="401" y="327"/>
                  </a:lnTo>
                  <a:lnTo>
                    <a:pt x="424" y="318"/>
                  </a:lnTo>
                  <a:lnTo>
                    <a:pt x="444" y="306"/>
                  </a:lnTo>
                  <a:lnTo>
                    <a:pt x="460" y="290"/>
                  </a:lnTo>
                  <a:lnTo>
                    <a:pt x="471" y="271"/>
                  </a:lnTo>
                  <a:lnTo>
                    <a:pt x="478" y="250"/>
                  </a:lnTo>
                  <a:lnTo>
                    <a:pt x="481" y="226"/>
                  </a:lnTo>
                  <a:lnTo>
                    <a:pt x="478" y="202"/>
                  </a:lnTo>
                  <a:lnTo>
                    <a:pt x="471" y="180"/>
                  </a:lnTo>
                  <a:lnTo>
                    <a:pt x="460" y="163"/>
                  </a:lnTo>
                  <a:lnTo>
                    <a:pt x="444" y="148"/>
                  </a:lnTo>
                  <a:lnTo>
                    <a:pt x="424" y="137"/>
                  </a:lnTo>
                  <a:lnTo>
                    <a:pt x="401" y="128"/>
                  </a:lnTo>
                  <a:lnTo>
                    <a:pt x="373" y="122"/>
                  </a:lnTo>
                  <a:lnTo>
                    <a:pt x="343" y="121"/>
                  </a:lnTo>
                  <a:lnTo>
                    <a:pt x="135" y="121"/>
                  </a:lnTo>
                  <a:close/>
                  <a:moveTo>
                    <a:pt x="0" y="0"/>
                  </a:moveTo>
                  <a:lnTo>
                    <a:pt x="350" y="0"/>
                  </a:lnTo>
                  <a:lnTo>
                    <a:pt x="394" y="2"/>
                  </a:lnTo>
                  <a:lnTo>
                    <a:pt x="434" y="7"/>
                  </a:lnTo>
                  <a:lnTo>
                    <a:pt x="471" y="17"/>
                  </a:lnTo>
                  <a:lnTo>
                    <a:pt x="505" y="29"/>
                  </a:lnTo>
                  <a:lnTo>
                    <a:pt x="534" y="45"/>
                  </a:lnTo>
                  <a:lnTo>
                    <a:pt x="560" y="63"/>
                  </a:lnTo>
                  <a:lnTo>
                    <a:pt x="581" y="86"/>
                  </a:lnTo>
                  <a:lnTo>
                    <a:pt x="598" y="110"/>
                  </a:lnTo>
                  <a:lnTo>
                    <a:pt x="610" y="139"/>
                  </a:lnTo>
                  <a:lnTo>
                    <a:pt x="618" y="168"/>
                  </a:lnTo>
                  <a:lnTo>
                    <a:pt x="621" y="202"/>
                  </a:lnTo>
                  <a:lnTo>
                    <a:pt x="618" y="234"/>
                  </a:lnTo>
                  <a:lnTo>
                    <a:pt x="610" y="265"/>
                  </a:lnTo>
                  <a:lnTo>
                    <a:pt x="598" y="293"/>
                  </a:lnTo>
                  <a:lnTo>
                    <a:pt x="582" y="318"/>
                  </a:lnTo>
                  <a:lnTo>
                    <a:pt x="562" y="339"/>
                  </a:lnTo>
                  <a:lnTo>
                    <a:pt x="538" y="358"/>
                  </a:lnTo>
                  <a:lnTo>
                    <a:pt x="510" y="372"/>
                  </a:lnTo>
                  <a:lnTo>
                    <a:pt x="478" y="381"/>
                  </a:lnTo>
                  <a:lnTo>
                    <a:pt x="513" y="389"/>
                  </a:lnTo>
                  <a:lnTo>
                    <a:pt x="544" y="402"/>
                  </a:lnTo>
                  <a:lnTo>
                    <a:pt x="572" y="419"/>
                  </a:lnTo>
                  <a:lnTo>
                    <a:pt x="595" y="438"/>
                  </a:lnTo>
                  <a:lnTo>
                    <a:pt x="614" y="461"/>
                  </a:lnTo>
                  <a:lnTo>
                    <a:pt x="631" y="488"/>
                  </a:lnTo>
                  <a:lnTo>
                    <a:pt x="642" y="519"/>
                  </a:lnTo>
                  <a:lnTo>
                    <a:pt x="649" y="550"/>
                  </a:lnTo>
                  <a:lnTo>
                    <a:pt x="651" y="586"/>
                  </a:lnTo>
                  <a:lnTo>
                    <a:pt x="649" y="618"/>
                  </a:lnTo>
                  <a:lnTo>
                    <a:pt x="642" y="650"/>
                  </a:lnTo>
                  <a:lnTo>
                    <a:pt x="631" y="678"/>
                  </a:lnTo>
                  <a:lnTo>
                    <a:pt x="616" y="704"/>
                  </a:lnTo>
                  <a:lnTo>
                    <a:pt x="596" y="727"/>
                  </a:lnTo>
                  <a:lnTo>
                    <a:pt x="573" y="748"/>
                  </a:lnTo>
                  <a:lnTo>
                    <a:pt x="545" y="765"/>
                  </a:lnTo>
                  <a:lnTo>
                    <a:pt x="515" y="780"/>
                  </a:lnTo>
                  <a:lnTo>
                    <a:pt x="480" y="791"/>
                  </a:lnTo>
                  <a:lnTo>
                    <a:pt x="442" y="800"/>
                  </a:lnTo>
                  <a:lnTo>
                    <a:pt x="402" y="805"/>
                  </a:lnTo>
                  <a:lnTo>
                    <a:pt x="358" y="807"/>
                  </a:lnTo>
                  <a:lnTo>
                    <a:pt x="0" y="807"/>
                  </a:lnTo>
                  <a:lnTo>
                    <a:pt x="0" y="0"/>
                  </a:lnTo>
                  <a:close/>
                </a:path>
              </a:pathLst>
            </a:custGeom>
            <a:grpFill/>
            <a:ln w="0">
              <a:noFill/>
              <a:prstDash val="solid"/>
              <a:round/>
            </a:ln>
          </p:spPr>
          <p:txBody>
            <a:bodyPr vert="horz" wrap="square" lIns="48768" tIns="24384" rIns="48768" bIns="24384" numCol="1" anchor="t" anchorCtr="0" compatLnSpc="1"/>
            <a:lstStyle/>
            <a:p>
              <a:endParaRPr lang="vi-VN" sz="960"/>
            </a:p>
          </p:txBody>
        </p:sp>
        <p:sp>
          <p:nvSpPr>
            <p:cNvPr id="11" name="Freeform 7"/>
            <p:cNvSpPr>
              <a:spLocks noEditPoints="1"/>
            </p:cNvSpPr>
            <p:nvPr/>
          </p:nvSpPr>
          <p:spPr bwMode="auto">
            <a:xfrm>
              <a:off x="11542713" y="5567363"/>
              <a:ext cx="673100" cy="639763"/>
            </a:xfrm>
            <a:custGeom>
              <a:avLst/>
              <a:gdLst>
                <a:gd name="T0" fmla="*/ 421 w 848"/>
                <a:gd name="T1" fmla="*/ 145 h 807"/>
                <a:gd name="T2" fmla="*/ 269 w 848"/>
                <a:gd name="T3" fmla="*/ 503 h 807"/>
                <a:gd name="T4" fmla="*/ 574 w 848"/>
                <a:gd name="T5" fmla="*/ 503 h 807"/>
                <a:gd name="T6" fmla="*/ 421 w 848"/>
                <a:gd name="T7" fmla="*/ 145 h 807"/>
                <a:gd name="T8" fmla="*/ 356 w 848"/>
                <a:gd name="T9" fmla="*/ 0 h 807"/>
                <a:gd name="T10" fmla="*/ 495 w 848"/>
                <a:gd name="T11" fmla="*/ 0 h 807"/>
                <a:gd name="T12" fmla="*/ 848 w 848"/>
                <a:gd name="T13" fmla="*/ 807 h 807"/>
                <a:gd name="T14" fmla="*/ 702 w 848"/>
                <a:gd name="T15" fmla="*/ 807 h 807"/>
                <a:gd name="T16" fmla="*/ 625 w 848"/>
                <a:gd name="T17" fmla="*/ 624 h 807"/>
                <a:gd name="T18" fmla="*/ 218 w 848"/>
                <a:gd name="T19" fmla="*/ 624 h 807"/>
                <a:gd name="T20" fmla="*/ 141 w 848"/>
                <a:gd name="T21" fmla="*/ 807 h 807"/>
                <a:gd name="T22" fmla="*/ 0 w 848"/>
                <a:gd name="T23" fmla="*/ 807 h 807"/>
                <a:gd name="T24" fmla="*/ 356 w 848"/>
                <a:gd name="T25"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8" h="807">
                  <a:moveTo>
                    <a:pt x="421" y="145"/>
                  </a:moveTo>
                  <a:lnTo>
                    <a:pt x="269" y="503"/>
                  </a:lnTo>
                  <a:lnTo>
                    <a:pt x="574" y="503"/>
                  </a:lnTo>
                  <a:lnTo>
                    <a:pt x="421" y="145"/>
                  </a:lnTo>
                  <a:close/>
                  <a:moveTo>
                    <a:pt x="356" y="0"/>
                  </a:moveTo>
                  <a:lnTo>
                    <a:pt x="495" y="0"/>
                  </a:lnTo>
                  <a:lnTo>
                    <a:pt x="848" y="807"/>
                  </a:lnTo>
                  <a:lnTo>
                    <a:pt x="702" y="807"/>
                  </a:lnTo>
                  <a:lnTo>
                    <a:pt x="625" y="624"/>
                  </a:lnTo>
                  <a:lnTo>
                    <a:pt x="218" y="624"/>
                  </a:lnTo>
                  <a:lnTo>
                    <a:pt x="141" y="807"/>
                  </a:lnTo>
                  <a:lnTo>
                    <a:pt x="0" y="807"/>
                  </a:lnTo>
                  <a:lnTo>
                    <a:pt x="356" y="0"/>
                  </a:lnTo>
                  <a:close/>
                </a:path>
              </a:pathLst>
            </a:custGeom>
            <a:grpFill/>
            <a:ln w="0">
              <a:noFill/>
              <a:prstDash val="solid"/>
              <a:round/>
            </a:ln>
          </p:spPr>
          <p:txBody>
            <a:bodyPr vert="horz" wrap="square" lIns="48768" tIns="24384" rIns="48768" bIns="24384" numCol="1" anchor="t" anchorCtr="0" compatLnSpc="1"/>
            <a:lstStyle/>
            <a:p>
              <a:endParaRPr lang="vi-VN" sz="960"/>
            </a:p>
          </p:txBody>
        </p:sp>
        <p:sp>
          <p:nvSpPr>
            <p:cNvPr id="12" name="Freeform 8"/>
            <p:cNvSpPr>
              <a:spLocks noEditPoints="1"/>
            </p:cNvSpPr>
            <p:nvPr/>
          </p:nvSpPr>
          <p:spPr bwMode="auto">
            <a:xfrm>
              <a:off x="10644188" y="6594475"/>
              <a:ext cx="528638" cy="639763"/>
            </a:xfrm>
            <a:custGeom>
              <a:avLst/>
              <a:gdLst>
                <a:gd name="T0" fmla="*/ 137 w 666"/>
                <a:gd name="T1" fmla="*/ 123 h 807"/>
                <a:gd name="T2" fmla="*/ 137 w 666"/>
                <a:gd name="T3" fmla="*/ 442 h 807"/>
                <a:gd name="T4" fmla="*/ 328 w 666"/>
                <a:gd name="T5" fmla="*/ 442 h 807"/>
                <a:gd name="T6" fmla="*/ 364 w 666"/>
                <a:gd name="T7" fmla="*/ 440 h 807"/>
                <a:gd name="T8" fmla="*/ 395 w 666"/>
                <a:gd name="T9" fmla="*/ 435 h 807"/>
                <a:gd name="T10" fmla="*/ 425 w 666"/>
                <a:gd name="T11" fmla="*/ 427 h 807"/>
                <a:gd name="T12" fmla="*/ 450 w 666"/>
                <a:gd name="T13" fmla="*/ 416 h 807"/>
                <a:gd name="T14" fmla="*/ 473 w 666"/>
                <a:gd name="T15" fmla="*/ 402 h 807"/>
                <a:gd name="T16" fmla="*/ 490 w 666"/>
                <a:gd name="T17" fmla="*/ 384 h 807"/>
                <a:gd name="T18" fmla="*/ 504 w 666"/>
                <a:gd name="T19" fmla="*/ 363 h 807"/>
                <a:gd name="T20" fmla="*/ 516 w 666"/>
                <a:gd name="T21" fmla="*/ 338 h 807"/>
                <a:gd name="T22" fmla="*/ 522 w 666"/>
                <a:gd name="T23" fmla="*/ 311 h 807"/>
                <a:gd name="T24" fmla="*/ 524 w 666"/>
                <a:gd name="T25" fmla="*/ 279 h 807"/>
                <a:gd name="T26" fmla="*/ 522 w 666"/>
                <a:gd name="T27" fmla="*/ 249 h 807"/>
                <a:gd name="T28" fmla="*/ 516 w 666"/>
                <a:gd name="T29" fmla="*/ 222 h 807"/>
                <a:gd name="T30" fmla="*/ 504 w 666"/>
                <a:gd name="T31" fmla="*/ 199 h 807"/>
                <a:gd name="T32" fmla="*/ 490 w 666"/>
                <a:gd name="T33" fmla="*/ 179 h 807"/>
                <a:gd name="T34" fmla="*/ 473 w 666"/>
                <a:gd name="T35" fmla="*/ 161 h 807"/>
                <a:gd name="T36" fmla="*/ 450 w 666"/>
                <a:gd name="T37" fmla="*/ 147 h 807"/>
                <a:gd name="T38" fmla="*/ 425 w 666"/>
                <a:gd name="T39" fmla="*/ 137 h 807"/>
                <a:gd name="T40" fmla="*/ 395 w 666"/>
                <a:gd name="T41" fmla="*/ 129 h 807"/>
                <a:gd name="T42" fmla="*/ 364 w 666"/>
                <a:gd name="T43" fmla="*/ 125 h 807"/>
                <a:gd name="T44" fmla="*/ 328 w 666"/>
                <a:gd name="T45" fmla="*/ 123 h 807"/>
                <a:gd name="T46" fmla="*/ 137 w 666"/>
                <a:gd name="T47" fmla="*/ 123 h 807"/>
                <a:gd name="T48" fmla="*/ 0 w 666"/>
                <a:gd name="T49" fmla="*/ 0 h 807"/>
                <a:gd name="T50" fmla="*/ 328 w 666"/>
                <a:gd name="T51" fmla="*/ 0 h 807"/>
                <a:gd name="T52" fmla="*/ 377 w 666"/>
                <a:gd name="T53" fmla="*/ 2 h 807"/>
                <a:gd name="T54" fmla="*/ 423 w 666"/>
                <a:gd name="T55" fmla="*/ 8 h 807"/>
                <a:gd name="T56" fmla="*/ 466 w 666"/>
                <a:gd name="T57" fmla="*/ 19 h 807"/>
                <a:gd name="T58" fmla="*/ 503 w 666"/>
                <a:gd name="T59" fmla="*/ 33 h 807"/>
                <a:gd name="T60" fmla="*/ 538 w 666"/>
                <a:gd name="T61" fmla="*/ 51 h 807"/>
                <a:gd name="T62" fmla="*/ 567 w 666"/>
                <a:gd name="T63" fmla="*/ 73 h 807"/>
                <a:gd name="T64" fmla="*/ 593 w 666"/>
                <a:gd name="T65" fmla="*/ 98 h 807"/>
                <a:gd name="T66" fmla="*/ 614 w 666"/>
                <a:gd name="T67" fmla="*/ 127 h 807"/>
                <a:gd name="T68" fmla="*/ 631 w 666"/>
                <a:gd name="T69" fmla="*/ 159 h 807"/>
                <a:gd name="T70" fmla="*/ 643 w 666"/>
                <a:gd name="T71" fmla="*/ 195 h 807"/>
                <a:gd name="T72" fmla="*/ 650 w 666"/>
                <a:gd name="T73" fmla="*/ 234 h 807"/>
                <a:gd name="T74" fmla="*/ 653 w 666"/>
                <a:gd name="T75" fmla="*/ 276 h 807"/>
                <a:gd name="T76" fmla="*/ 650 w 666"/>
                <a:gd name="T77" fmla="*/ 317 h 807"/>
                <a:gd name="T78" fmla="*/ 644 w 666"/>
                <a:gd name="T79" fmla="*/ 356 h 807"/>
                <a:gd name="T80" fmla="*/ 633 w 666"/>
                <a:gd name="T81" fmla="*/ 391 h 807"/>
                <a:gd name="T82" fmla="*/ 618 w 666"/>
                <a:gd name="T83" fmla="*/ 424 h 807"/>
                <a:gd name="T84" fmla="*/ 599 w 666"/>
                <a:gd name="T85" fmla="*/ 453 h 807"/>
                <a:gd name="T86" fmla="*/ 577 w 666"/>
                <a:gd name="T87" fmla="*/ 480 h 807"/>
                <a:gd name="T88" fmla="*/ 550 w 666"/>
                <a:gd name="T89" fmla="*/ 502 h 807"/>
                <a:gd name="T90" fmla="*/ 520 w 666"/>
                <a:gd name="T91" fmla="*/ 522 h 807"/>
                <a:gd name="T92" fmla="*/ 486 w 666"/>
                <a:gd name="T93" fmla="*/ 537 h 807"/>
                <a:gd name="T94" fmla="*/ 666 w 666"/>
                <a:gd name="T95" fmla="*/ 807 h 807"/>
                <a:gd name="T96" fmla="*/ 512 w 666"/>
                <a:gd name="T97" fmla="*/ 807 h 807"/>
                <a:gd name="T98" fmla="*/ 365 w 666"/>
                <a:gd name="T99" fmla="*/ 562 h 807"/>
                <a:gd name="T100" fmla="*/ 347 w 666"/>
                <a:gd name="T101" fmla="*/ 563 h 807"/>
                <a:gd name="T102" fmla="*/ 328 w 666"/>
                <a:gd name="T103" fmla="*/ 563 h 807"/>
                <a:gd name="T104" fmla="*/ 137 w 666"/>
                <a:gd name="T105" fmla="*/ 563 h 807"/>
                <a:gd name="T106" fmla="*/ 137 w 666"/>
                <a:gd name="T107" fmla="*/ 807 h 807"/>
                <a:gd name="T108" fmla="*/ 0 w 666"/>
                <a:gd name="T109" fmla="*/ 807 h 807"/>
                <a:gd name="T110" fmla="*/ 0 w 666"/>
                <a:gd name="T111"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6" h="807">
                  <a:moveTo>
                    <a:pt x="137" y="123"/>
                  </a:moveTo>
                  <a:lnTo>
                    <a:pt x="137" y="442"/>
                  </a:lnTo>
                  <a:lnTo>
                    <a:pt x="328" y="442"/>
                  </a:lnTo>
                  <a:lnTo>
                    <a:pt x="364" y="440"/>
                  </a:lnTo>
                  <a:lnTo>
                    <a:pt x="395" y="435"/>
                  </a:lnTo>
                  <a:lnTo>
                    <a:pt x="425" y="427"/>
                  </a:lnTo>
                  <a:lnTo>
                    <a:pt x="450" y="416"/>
                  </a:lnTo>
                  <a:lnTo>
                    <a:pt x="473" y="402"/>
                  </a:lnTo>
                  <a:lnTo>
                    <a:pt x="490" y="384"/>
                  </a:lnTo>
                  <a:lnTo>
                    <a:pt x="504" y="363"/>
                  </a:lnTo>
                  <a:lnTo>
                    <a:pt x="516" y="338"/>
                  </a:lnTo>
                  <a:lnTo>
                    <a:pt x="522" y="311"/>
                  </a:lnTo>
                  <a:lnTo>
                    <a:pt x="524" y="279"/>
                  </a:lnTo>
                  <a:lnTo>
                    <a:pt x="522" y="249"/>
                  </a:lnTo>
                  <a:lnTo>
                    <a:pt x="516" y="222"/>
                  </a:lnTo>
                  <a:lnTo>
                    <a:pt x="504" y="199"/>
                  </a:lnTo>
                  <a:lnTo>
                    <a:pt x="490" y="179"/>
                  </a:lnTo>
                  <a:lnTo>
                    <a:pt x="473" y="161"/>
                  </a:lnTo>
                  <a:lnTo>
                    <a:pt x="450" y="147"/>
                  </a:lnTo>
                  <a:lnTo>
                    <a:pt x="425" y="137"/>
                  </a:lnTo>
                  <a:lnTo>
                    <a:pt x="395" y="129"/>
                  </a:lnTo>
                  <a:lnTo>
                    <a:pt x="364" y="125"/>
                  </a:lnTo>
                  <a:lnTo>
                    <a:pt x="328" y="123"/>
                  </a:lnTo>
                  <a:lnTo>
                    <a:pt x="137" y="123"/>
                  </a:lnTo>
                  <a:close/>
                  <a:moveTo>
                    <a:pt x="0" y="0"/>
                  </a:moveTo>
                  <a:lnTo>
                    <a:pt x="328" y="0"/>
                  </a:lnTo>
                  <a:lnTo>
                    <a:pt x="377" y="2"/>
                  </a:lnTo>
                  <a:lnTo>
                    <a:pt x="423" y="8"/>
                  </a:lnTo>
                  <a:lnTo>
                    <a:pt x="466" y="19"/>
                  </a:lnTo>
                  <a:lnTo>
                    <a:pt x="503" y="33"/>
                  </a:lnTo>
                  <a:lnTo>
                    <a:pt x="538" y="51"/>
                  </a:lnTo>
                  <a:lnTo>
                    <a:pt x="567" y="73"/>
                  </a:lnTo>
                  <a:lnTo>
                    <a:pt x="593" y="98"/>
                  </a:lnTo>
                  <a:lnTo>
                    <a:pt x="614" y="127"/>
                  </a:lnTo>
                  <a:lnTo>
                    <a:pt x="631" y="159"/>
                  </a:lnTo>
                  <a:lnTo>
                    <a:pt x="643" y="195"/>
                  </a:lnTo>
                  <a:lnTo>
                    <a:pt x="650" y="234"/>
                  </a:lnTo>
                  <a:lnTo>
                    <a:pt x="653" y="276"/>
                  </a:lnTo>
                  <a:lnTo>
                    <a:pt x="650" y="317"/>
                  </a:lnTo>
                  <a:lnTo>
                    <a:pt x="644" y="356"/>
                  </a:lnTo>
                  <a:lnTo>
                    <a:pt x="633" y="391"/>
                  </a:lnTo>
                  <a:lnTo>
                    <a:pt x="618" y="424"/>
                  </a:lnTo>
                  <a:lnTo>
                    <a:pt x="599" y="453"/>
                  </a:lnTo>
                  <a:lnTo>
                    <a:pt x="577" y="480"/>
                  </a:lnTo>
                  <a:lnTo>
                    <a:pt x="550" y="502"/>
                  </a:lnTo>
                  <a:lnTo>
                    <a:pt x="520" y="522"/>
                  </a:lnTo>
                  <a:lnTo>
                    <a:pt x="486" y="537"/>
                  </a:lnTo>
                  <a:lnTo>
                    <a:pt x="666" y="807"/>
                  </a:lnTo>
                  <a:lnTo>
                    <a:pt x="512" y="807"/>
                  </a:lnTo>
                  <a:lnTo>
                    <a:pt x="365" y="562"/>
                  </a:lnTo>
                  <a:lnTo>
                    <a:pt x="347" y="563"/>
                  </a:lnTo>
                  <a:lnTo>
                    <a:pt x="328" y="563"/>
                  </a:lnTo>
                  <a:lnTo>
                    <a:pt x="137" y="563"/>
                  </a:lnTo>
                  <a:lnTo>
                    <a:pt x="137" y="807"/>
                  </a:lnTo>
                  <a:lnTo>
                    <a:pt x="0" y="807"/>
                  </a:lnTo>
                  <a:lnTo>
                    <a:pt x="0" y="0"/>
                  </a:lnTo>
                  <a:close/>
                </a:path>
              </a:pathLst>
            </a:custGeom>
            <a:grpFill/>
            <a:ln w="0">
              <a:noFill/>
              <a:prstDash val="solid"/>
              <a:round/>
            </a:ln>
          </p:spPr>
          <p:txBody>
            <a:bodyPr vert="horz" wrap="square" lIns="48768" tIns="24384" rIns="48768" bIns="24384" numCol="1" anchor="t" anchorCtr="0" compatLnSpc="1"/>
            <a:lstStyle/>
            <a:p>
              <a:endParaRPr lang="vi-VN" sz="960"/>
            </a:p>
          </p:txBody>
        </p:sp>
        <p:sp>
          <p:nvSpPr>
            <p:cNvPr id="13" name="Freeform 9"/>
            <p:cNvSpPr>
              <a:spLocks noEditPoints="1"/>
            </p:cNvSpPr>
            <p:nvPr/>
          </p:nvSpPr>
          <p:spPr bwMode="auto">
            <a:xfrm>
              <a:off x="11542713" y="6594475"/>
              <a:ext cx="673100" cy="639763"/>
            </a:xfrm>
            <a:custGeom>
              <a:avLst/>
              <a:gdLst>
                <a:gd name="T0" fmla="*/ 421 w 848"/>
                <a:gd name="T1" fmla="*/ 146 h 807"/>
                <a:gd name="T2" fmla="*/ 269 w 848"/>
                <a:gd name="T3" fmla="*/ 504 h 807"/>
                <a:gd name="T4" fmla="*/ 574 w 848"/>
                <a:gd name="T5" fmla="*/ 504 h 807"/>
                <a:gd name="T6" fmla="*/ 421 w 848"/>
                <a:gd name="T7" fmla="*/ 146 h 807"/>
                <a:gd name="T8" fmla="*/ 356 w 848"/>
                <a:gd name="T9" fmla="*/ 0 h 807"/>
                <a:gd name="T10" fmla="*/ 495 w 848"/>
                <a:gd name="T11" fmla="*/ 0 h 807"/>
                <a:gd name="T12" fmla="*/ 848 w 848"/>
                <a:gd name="T13" fmla="*/ 807 h 807"/>
                <a:gd name="T14" fmla="*/ 702 w 848"/>
                <a:gd name="T15" fmla="*/ 807 h 807"/>
                <a:gd name="T16" fmla="*/ 625 w 848"/>
                <a:gd name="T17" fmla="*/ 624 h 807"/>
                <a:gd name="T18" fmla="*/ 218 w 848"/>
                <a:gd name="T19" fmla="*/ 624 h 807"/>
                <a:gd name="T20" fmla="*/ 141 w 848"/>
                <a:gd name="T21" fmla="*/ 807 h 807"/>
                <a:gd name="T22" fmla="*/ 0 w 848"/>
                <a:gd name="T23" fmla="*/ 807 h 807"/>
                <a:gd name="T24" fmla="*/ 356 w 848"/>
                <a:gd name="T25"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8" h="807">
                  <a:moveTo>
                    <a:pt x="421" y="146"/>
                  </a:moveTo>
                  <a:lnTo>
                    <a:pt x="269" y="504"/>
                  </a:lnTo>
                  <a:lnTo>
                    <a:pt x="574" y="504"/>
                  </a:lnTo>
                  <a:lnTo>
                    <a:pt x="421" y="146"/>
                  </a:lnTo>
                  <a:close/>
                  <a:moveTo>
                    <a:pt x="356" y="0"/>
                  </a:moveTo>
                  <a:lnTo>
                    <a:pt x="495" y="0"/>
                  </a:lnTo>
                  <a:lnTo>
                    <a:pt x="848" y="807"/>
                  </a:lnTo>
                  <a:lnTo>
                    <a:pt x="702" y="807"/>
                  </a:lnTo>
                  <a:lnTo>
                    <a:pt x="625" y="624"/>
                  </a:lnTo>
                  <a:lnTo>
                    <a:pt x="218" y="624"/>
                  </a:lnTo>
                  <a:lnTo>
                    <a:pt x="141" y="807"/>
                  </a:lnTo>
                  <a:lnTo>
                    <a:pt x="0" y="807"/>
                  </a:lnTo>
                  <a:lnTo>
                    <a:pt x="356" y="0"/>
                  </a:lnTo>
                  <a:close/>
                </a:path>
              </a:pathLst>
            </a:custGeom>
            <a:grpFill/>
            <a:ln w="0">
              <a:noFill/>
              <a:prstDash val="solid"/>
              <a:round/>
            </a:ln>
          </p:spPr>
          <p:txBody>
            <a:bodyPr vert="horz" wrap="square" lIns="48768" tIns="24384" rIns="48768" bIns="24384" numCol="1" anchor="t" anchorCtr="0" compatLnSpc="1"/>
            <a:lstStyle/>
            <a:p>
              <a:endParaRPr lang="vi-VN" sz="960"/>
            </a:p>
          </p:txBody>
        </p:sp>
        <p:sp>
          <p:nvSpPr>
            <p:cNvPr id="14" name="Freeform 10"/>
            <p:cNvSpPr>
              <a:spLocks noEditPoints="1"/>
            </p:cNvSpPr>
            <p:nvPr/>
          </p:nvSpPr>
          <p:spPr bwMode="auto">
            <a:xfrm>
              <a:off x="10096500" y="5067300"/>
              <a:ext cx="2667000" cy="2667000"/>
            </a:xfrm>
            <a:custGeom>
              <a:avLst/>
              <a:gdLst>
                <a:gd name="T0" fmla="*/ 160 w 3360"/>
                <a:gd name="T1" fmla="*/ 160 h 3360"/>
                <a:gd name="T2" fmla="*/ 160 w 3360"/>
                <a:gd name="T3" fmla="*/ 3200 h 3360"/>
                <a:gd name="T4" fmla="*/ 3200 w 3360"/>
                <a:gd name="T5" fmla="*/ 3200 h 3360"/>
                <a:gd name="T6" fmla="*/ 3200 w 3360"/>
                <a:gd name="T7" fmla="*/ 160 h 3360"/>
                <a:gd name="T8" fmla="*/ 160 w 3360"/>
                <a:gd name="T9" fmla="*/ 160 h 3360"/>
                <a:gd name="T10" fmla="*/ 0 w 3360"/>
                <a:gd name="T11" fmla="*/ 0 h 3360"/>
                <a:gd name="T12" fmla="*/ 3360 w 3360"/>
                <a:gd name="T13" fmla="*/ 0 h 3360"/>
                <a:gd name="T14" fmla="*/ 3360 w 3360"/>
                <a:gd name="T15" fmla="*/ 3360 h 3360"/>
                <a:gd name="T16" fmla="*/ 0 w 3360"/>
                <a:gd name="T17" fmla="*/ 3360 h 3360"/>
                <a:gd name="T18" fmla="*/ 0 w 3360"/>
                <a:gd name="T19" fmla="*/ 0 h 3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0" h="3360">
                  <a:moveTo>
                    <a:pt x="160" y="160"/>
                  </a:moveTo>
                  <a:lnTo>
                    <a:pt x="160" y="3200"/>
                  </a:lnTo>
                  <a:lnTo>
                    <a:pt x="3200" y="3200"/>
                  </a:lnTo>
                  <a:lnTo>
                    <a:pt x="3200" y="160"/>
                  </a:lnTo>
                  <a:lnTo>
                    <a:pt x="160" y="160"/>
                  </a:lnTo>
                  <a:close/>
                  <a:moveTo>
                    <a:pt x="0" y="0"/>
                  </a:moveTo>
                  <a:lnTo>
                    <a:pt x="3360" y="0"/>
                  </a:lnTo>
                  <a:lnTo>
                    <a:pt x="3360" y="3360"/>
                  </a:lnTo>
                  <a:lnTo>
                    <a:pt x="0" y="3360"/>
                  </a:lnTo>
                  <a:lnTo>
                    <a:pt x="0" y="0"/>
                  </a:lnTo>
                  <a:close/>
                </a:path>
              </a:pathLst>
            </a:custGeom>
            <a:grpFill/>
            <a:ln w="0">
              <a:noFill/>
              <a:prstDash val="solid"/>
              <a:round/>
            </a:ln>
          </p:spPr>
          <p:txBody>
            <a:bodyPr vert="horz" wrap="square" lIns="48768" tIns="24384" rIns="48768" bIns="24384" numCol="1" anchor="t" anchorCtr="0" compatLnSpc="1"/>
            <a:lstStyle/>
            <a:p>
              <a:endParaRPr lang="vi-VN" sz="960"/>
            </a:p>
          </p:txBody>
        </p:sp>
      </p:grpSp>
      <p:sp>
        <p:nvSpPr>
          <p:cNvPr id="15" name="Rectangle 14"/>
          <p:cNvSpPr/>
          <p:nvPr/>
        </p:nvSpPr>
        <p:spPr>
          <a:xfrm>
            <a:off x="946100" y="4125395"/>
            <a:ext cx="3949263" cy="1200329"/>
          </a:xfrm>
          <a:prstGeom prst="rect">
            <a:avLst/>
          </a:prstGeom>
        </p:spPr>
        <p:txBody>
          <a:bodyPr wrap="square">
            <a:spAutoFit/>
          </a:bodyPr>
          <a:lstStyle/>
          <a:p>
            <a:pPr>
              <a:lnSpc>
                <a:spcPct val="150000"/>
              </a:lnSpc>
            </a:pPr>
            <a:r>
              <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Make a Positive Impression with this Clean and Strong Powerpoint Template. With </a:t>
            </a:r>
            <a:r>
              <a:rPr lang="en-US" sz="960">
                <a:solidFill>
                  <a:schemeClr val="tx1">
                    <a:lumMod val="65000"/>
                    <a:lumOff val="35000"/>
                  </a:schemeClr>
                </a:solidFill>
                <a:latin typeface="Roboto Medium" panose="02000000000000000000" pitchFamily="2" charset="0"/>
                <a:ea typeface="Roboto Medium" panose="02000000000000000000" pitchFamily="2" charset="0"/>
                <a:cs typeface="Roboto Medium" panose="02000000000000000000" pitchFamily="2" charset="0"/>
              </a:rPr>
              <a:t>BARA</a:t>
            </a:r>
            <a:r>
              <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 you have everything you need for a powerfull and convincing presentation. This Powerpoint Template is charged with tons of elements, layouts, maps, infographics, charts editable in excel and vector icons.</a:t>
            </a:r>
            <a:endPar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endParaRPr>
          </a:p>
        </p:txBody>
      </p:sp>
      <p:cxnSp>
        <p:nvCxnSpPr>
          <p:cNvPr id="16" name="Straight Connector 15"/>
          <p:cNvCxnSpPr/>
          <p:nvPr/>
        </p:nvCxnSpPr>
        <p:spPr>
          <a:xfrm>
            <a:off x="1008357" y="4013765"/>
            <a:ext cx="48768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pic>
        <p:nvPicPr>
          <p:cNvPr id="6" name="图片占位符 5"/>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t="19852" b="19852"/>
          <a:stretch>
            <a:fillRect/>
          </a:stretch>
        </p:blipFill>
        <p:spPr>
          <a:solidFill>
            <a:schemeClr val="bg2">
              <a:lumMod val="90000"/>
              <a:lumOff val="10000"/>
            </a:schemeClr>
          </a:solidFill>
        </p:spPr>
      </p:pic>
      <p:pic>
        <p:nvPicPr>
          <p:cNvPr id="7" name="图片占位符 6"/>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19851" b="19851"/>
          <a:stretch>
            <a:fillRect/>
          </a:stretch>
        </p:blipFill>
        <p:spPr>
          <a:solidFill>
            <a:schemeClr val="bg2">
              <a:lumMod val="90000"/>
              <a:lumOff val="10000"/>
            </a:schemeClr>
          </a:solidFill>
        </p:spPr>
      </p:pic>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l="35254" r="35254"/>
          <a:stretch>
            <a:fillRect/>
          </a:stretch>
        </p:blipFill>
        <p:spPr>
          <a:solidFill>
            <a:schemeClr val="bg2">
              <a:lumMod val="90000"/>
              <a:lumOff val="10000"/>
            </a:schemeClr>
          </a:solidFill>
        </p:spPr>
      </p:pic>
      <p:pic>
        <p:nvPicPr>
          <p:cNvPr id="9" name="图片占位符 8"/>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32418" r="32418"/>
          <a:stretch>
            <a:fillRect/>
          </a:stretch>
        </p:blipFill>
        <p:spPr>
          <a:solidFill>
            <a:schemeClr val="bg2">
              <a:lumMod val="90000"/>
              <a:lumOff val="10000"/>
            </a:schemeClr>
          </a:solidFill>
        </p:spPr>
      </p:pic>
      <p:pic>
        <p:nvPicPr>
          <p:cNvPr id="10" name="图片占位符 9"/>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35266" r="35266"/>
          <a:stretch>
            <a:fillRect/>
          </a:stretch>
        </p:blipFill>
        <p:spPr>
          <a:solidFill>
            <a:schemeClr val="bg2">
              <a:lumMod val="90000"/>
              <a:lumOff val="10000"/>
            </a:schemeClr>
          </a:solidFill>
        </p:spPr>
      </p:pic>
      <p:pic>
        <p:nvPicPr>
          <p:cNvPr id="11" name="图片占位符 10"/>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38141" r="38141"/>
          <a:stretch>
            <a:fillRect/>
          </a:stretch>
        </p:blipFill>
        <p:spPr>
          <a:solidFill>
            <a:schemeClr val="bg2">
              <a:lumMod val="90000"/>
              <a:lumOff val="10000"/>
            </a:schemeClr>
          </a:solidFill>
        </p:spPr>
      </p:pic>
      <p:sp>
        <p:nvSpPr>
          <p:cNvPr id="2" name="Footer Placeholder 1"/>
          <p:cNvSpPr>
            <a:spLocks noGrp="1"/>
          </p:cNvSpPr>
          <p:nvPr>
            <p:ph type="ftr" sz="quarter" idx="4294967295"/>
          </p:nvPr>
        </p:nvSpPr>
        <p:spPr>
          <a:xfrm>
            <a:off x="4038600" y="6356350"/>
            <a:ext cx="4114800" cy="365125"/>
          </a:xfrm>
        </p:spPr>
        <p:txBody>
          <a:bodyPr/>
          <a:lstStyle/>
          <a:p>
            <a:r>
              <a:rPr lang="en-US" smtClean="0"/>
              <a:t>www.websitename.com</a:t>
            </a:r>
            <a:endParaRPr lang="en-US"/>
          </a:p>
        </p:txBody>
      </p:sp>
      <p:sp>
        <p:nvSpPr>
          <p:cNvPr id="3" name="Slide Number Placeholder 2"/>
          <p:cNvSpPr>
            <a:spLocks noGrp="1"/>
          </p:cNvSpPr>
          <p:nvPr>
            <p:ph type="sldNum" sz="quarter" idx="4294967295"/>
          </p:nvPr>
        </p:nvSpPr>
        <p:spPr>
          <a:xfrm>
            <a:off x="8610600" y="6356350"/>
            <a:ext cx="2743200" cy="365125"/>
          </a:xfrm>
        </p:spPr>
        <p:txBody>
          <a:bodyPr/>
          <a:lstStyle/>
          <a:p>
            <a:fld id="{56DCFB14-7DA6-44D4-A265-5EB7147727CA}" type="slidenum">
              <a:rPr lang="en-US" smtClean="0"/>
            </a:fld>
            <a:endParaRPr lang="en-US"/>
          </a:p>
        </p:txBody>
      </p:sp>
      <p:sp>
        <p:nvSpPr>
          <p:cNvPr id="12" name="Rectangle 11"/>
          <p:cNvSpPr/>
          <p:nvPr/>
        </p:nvSpPr>
        <p:spPr>
          <a:xfrm>
            <a:off x="731520" y="1771961"/>
            <a:ext cx="2058010" cy="1865126"/>
          </a:xfrm>
          <a:prstGeom prst="rect">
            <a:avLst/>
          </a:prstGeom>
        </p:spPr>
        <p:txBody>
          <a:bodyPr wrap="square">
            <a:spAutoFit/>
          </a:bodyPr>
          <a:lstStyle/>
          <a:p>
            <a:r>
              <a:rPr lang="en-US" sz="1920" i="1">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“Make a Positive Impression with this Clean and Strong Presentation Template”</a:t>
            </a:r>
            <a:endParaRPr lang="en-US" sz="1920" i="1">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endParaRPr>
          </a:p>
        </p:txBody>
      </p:sp>
      <p:cxnSp>
        <p:nvCxnSpPr>
          <p:cNvPr id="13" name="Straight Connector 12"/>
          <p:cNvCxnSpPr/>
          <p:nvPr/>
        </p:nvCxnSpPr>
        <p:spPr>
          <a:xfrm>
            <a:off x="731520" y="3830035"/>
            <a:ext cx="48768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731520" y="4626630"/>
            <a:ext cx="2074445" cy="757130"/>
          </a:xfrm>
          <a:prstGeom prst="rect">
            <a:avLst/>
          </a:prstGeom>
        </p:spPr>
        <p:txBody>
          <a:bodyPr wrap="square">
            <a:spAutoFit/>
          </a:bodyPr>
          <a:lstStyle/>
          <a:p>
            <a:pPr>
              <a:lnSpc>
                <a:spcPct val="150000"/>
              </a:lnSpc>
            </a:pPr>
            <a:r>
              <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Make a Positive Impression with this Clean and Strong Powerpoint Template. </a:t>
            </a:r>
            <a:endPar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endParaRPr>
          </a:p>
        </p:txBody>
      </p:sp>
      <p:grpSp>
        <p:nvGrpSpPr>
          <p:cNvPr id="15" name="Group 14"/>
          <p:cNvGrpSpPr/>
          <p:nvPr/>
        </p:nvGrpSpPr>
        <p:grpSpPr>
          <a:xfrm>
            <a:off x="6641585" y="2575560"/>
            <a:ext cx="1706880" cy="1706880"/>
            <a:chOff x="4114800" y="4800600"/>
            <a:chExt cx="3200400" cy="3200400"/>
          </a:xfrm>
        </p:grpSpPr>
        <p:sp>
          <p:nvSpPr>
            <p:cNvPr id="16" name="Rectangle 15"/>
            <p:cNvSpPr/>
            <p:nvPr/>
          </p:nvSpPr>
          <p:spPr>
            <a:xfrm>
              <a:off x="4114800" y="4800600"/>
              <a:ext cx="3200400" cy="3200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960"/>
            </a:p>
          </p:txBody>
        </p:sp>
        <p:sp>
          <p:nvSpPr>
            <p:cNvPr id="17" name="Freeform 6"/>
            <p:cNvSpPr>
              <a:spLocks noEditPoints="1"/>
            </p:cNvSpPr>
            <p:nvPr/>
          </p:nvSpPr>
          <p:spPr bwMode="auto">
            <a:xfrm>
              <a:off x="4937125" y="5567363"/>
              <a:ext cx="517525" cy="639763"/>
            </a:xfrm>
            <a:custGeom>
              <a:avLst/>
              <a:gdLst>
                <a:gd name="T0" fmla="*/ 135 w 651"/>
                <a:gd name="T1" fmla="*/ 685 h 807"/>
                <a:gd name="T2" fmla="*/ 376 w 651"/>
                <a:gd name="T3" fmla="*/ 684 h 807"/>
                <a:gd name="T4" fmla="*/ 433 w 651"/>
                <a:gd name="T5" fmla="*/ 672 h 807"/>
                <a:gd name="T6" fmla="*/ 476 w 651"/>
                <a:gd name="T7" fmla="*/ 648 h 807"/>
                <a:gd name="T8" fmla="*/ 502 w 651"/>
                <a:gd name="T9" fmla="*/ 613 h 807"/>
                <a:gd name="T10" fmla="*/ 512 w 651"/>
                <a:gd name="T11" fmla="*/ 568 h 807"/>
                <a:gd name="T12" fmla="*/ 502 w 651"/>
                <a:gd name="T13" fmla="*/ 525 h 807"/>
                <a:gd name="T14" fmla="*/ 476 w 651"/>
                <a:gd name="T15" fmla="*/ 491 h 807"/>
                <a:gd name="T16" fmla="*/ 433 w 651"/>
                <a:gd name="T17" fmla="*/ 468 h 807"/>
                <a:gd name="T18" fmla="*/ 376 w 651"/>
                <a:gd name="T19" fmla="*/ 455 h 807"/>
                <a:gd name="T20" fmla="*/ 135 w 651"/>
                <a:gd name="T21" fmla="*/ 454 h 807"/>
                <a:gd name="T22" fmla="*/ 135 w 651"/>
                <a:gd name="T23" fmla="*/ 334 h 807"/>
                <a:gd name="T24" fmla="*/ 373 w 651"/>
                <a:gd name="T25" fmla="*/ 332 h 807"/>
                <a:gd name="T26" fmla="*/ 424 w 651"/>
                <a:gd name="T27" fmla="*/ 318 h 807"/>
                <a:gd name="T28" fmla="*/ 460 w 651"/>
                <a:gd name="T29" fmla="*/ 290 h 807"/>
                <a:gd name="T30" fmla="*/ 478 w 651"/>
                <a:gd name="T31" fmla="*/ 250 h 807"/>
                <a:gd name="T32" fmla="*/ 478 w 651"/>
                <a:gd name="T33" fmla="*/ 202 h 807"/>
                <a:gd name="T34" fmla="*/ 460 w 651"/>
                <a:gd name="T35" fmla="*/ 163 h 807"/>
                <a:gd name="T36" fmla="*/ 424 w 651"/>
                <a:gd name="T37" fmla="*/ 137 h 807"/>
                <a:gd name="T38" fmla="*/ 373 w 651"/>
                <a:gd name="T39" fmla="*/ 122 h 807"/>
                <a:gd name="T40" fmla="*/ 135 w 651"/>
                <a:gd name="T41" fmla="*/ 121 h 807"/>
                <a:gd name="T42" fmla="*/ 350 w 651"/>
                <a:gd name="T43" fmla="*/ 0 h 807"/>
                <a:gd name="T44" fmla="*/ 434 w 651"/>
                <a:gd name="T45" fmla="*/ 7 h 807"/>
                <a:gd name="T46" fmla="*/ 505 w 651"/>
                <a:gd name="T47" fmla="*/ 29 h 807"/>
                <a:gd name="T48" fmla="*/ 560 w 651"/>
                <a:gd name="T49" fmla="*/ 63 h 807"/>
                <a:gd name="T50" fmla="*/ 598 w 651"/>
                <a:gd name="T51" fmla="*/ 110 h 807"/>
                <a:gd name="T52" fmla="*/ 618 w 651"/>
                <a:gd name="T53" fmla="*/ 168 h 807"/>
                <a:gd name="T54" fmla="*/ 618 w 651"/>
                <a:gd name="T55" fmla="*/ 234 h 807"/>
                <a:gd name="T56" fmla="*/ 598 w 651"/>
                <a:gd name="T57" fmla="*/ 293 h 807"/>
                <a:gd name="T58" fmla="*/ 562 w 651"/>
                <a:gd name="T59" fmla="*/ 339 h 807"/>
                <a:gd name="T60" fmla="*/ 510 w 651"/>
                <a:gd name="T61" fmla="*/ 372 h 807"/>
                <a:gd name="T62" fmla="*/ 513 w 651"/>
                <a:gd name="T63" fmla="*/ 389 h 807"/>
                <a:gd name="T64" fmla="*/ 572 w 651"/>
                <a:gd name="T65" fmla="*/ 419 h 807"/>
                <a:gd name="T66" fmla="*/ 614 w 651"/>
                <a:gd name="T67" fmla="*/ 461 h 807"/>
                <a:gd name="T68" fmla="*/ 642 w 651"/>
                <a:gd name="T69" fmla="*/ 519 h 807"/>
                <a:gd name="T70" fmla="*/ 651 w 651"/>
                <a:gd name="T71" fmla="*/ 586 h 807"/>
                <a:gd name="T72" fmla="*/ 642 w 651"/>
                <a:gd name="T73" fmla="*/ 650 h 807"/>
                <a:gd name="T74" fmla="*/ 616 w 651"/>
                <a:gd name="T75" fmla="*/ 704 h 807"/>
                <a:gd name="T76" fmla="*/ 573 w 651"/>
                <a:gd name="T77" fmla="*/ 748 h 807"/>
                <a:gd name="T78" fmla="*/ 515 w 651"/>
                <a:gd name="T79" fmla="*/ 780 h 807"/>
                <a:gd name="T80" fmla="*/ 442 w 651"/>
                <a:gd name="T81" fmla="*/ 800 h 807"/>
                <a:gd name="T82" fmla="*/ 358 w 651"/>
                <a:gd name="T83" fmla="*/ 807 h 807"/>
                <a:gd name="T84" fmla="*/ 0 w 651"/>
                <a:gd name="T85"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1" h="807">
                  <a:moveTo>
                    <a:pt x="135" y="454"/>
                  </a:moveTo>
                  <a:lnTo>
                    <a:pt x="135" y="685"/>
                  </a:lnTo>
                  <a:lnTo>
                    <a:pt x="343" y="685"/>
                  </a:lnTo>
                  <a:lnTo>
                    <a:pt x="376" y="684"/>
                  </a:lnTo>
                  <a:lnTo>
                    <a:pt x="407" y="679"/>
                  </a:lnTo>
                  <a:lnTo>
                    <a:pt x="433" y="672"/>
                  </a:lnTo>
                  <a:lnTo>
                    <a:pt x="457" y="662"/>
                  </a:lnTo>
                  <a:lnTo>
                    <a:pt x="476" y="648"/>
                  </a:lnTo>
                  <a:lnTo>
                    <a:pt x="491" y="633"/>
                  </a:lnTo>
                  <a:lnTo>
                    <a:pt x="502" y="613"/>
                  </a:lnTo>
                  <a:lnTo>
                    <a:pt x="510" y="592"/>
                  </a:lnTo>
                  <a:lnTo>
                    <a:pt x="512" y="568"/>
                  </a:lnTo>
                  <a:lnTo>
                    <a:pt x="510" y="545"/>
                  </a:lnTo>
                  <a:lnTo>
                    <a:pt x="502" y="525"/>
                  </a:lnTo>
                  <a:lnTo>
                    <a:pt x="491" y="506"/>
                  </a:lnTo>
                  <a:lnTo>
                    <a:pt x="476" y="491"/>
                  </a:lnTo>
                  <a:lnTo>
                    <a:pt x="457" y="478"/>
                  </a:lnTo>
                  <a:lnTo>
                    <a:pt x="433" y="468"/>
                  </a:lnTo>
                  <a:lnTo>
                    <a:pt x="407" y="460"/>
                  </a:lnTo>
                  <a:lnTo>
                    <a:pt x="376" y="455"/>
                  </a:lnTo>
                  <a:lnTo>
                    <a:pt x="343" y="454"/>
                  </a:lnTo>
                  <a:lnTo>
                    <a:pt x="135" y="454"/>
                  </a:lnTo>
                  <a:close/>
                  <a:moveTo>
                    <a:pt x="135" y="121"/>
                  </a:moveTo>
                  <a:lnTo>
                    <a:pt x="135" y="334"/>
                  </a:lnTo>
                  <a:lnTo>
                    <a:pt x="343" y="334"/>
                  </a:lnTo>
                  <a:lnTo>
                    <a:pt x="373" y="332"/>
                  </a:lnTo>
                  <a:lnTo>
                    <a:pt x="401" y="327"/>
                  </a:lnTo>
                  <a:lnTo>
                    <a:pt x="424" y="318"/>
                  </a:lnTo>
                  <a:lnTo>
                    <a:pt x="444" y="306"/>
                  </a:lnTo>
                  <a:lnTo>
                    <a:pt x="460" y="290"/>
                  </a:lnTo>
                  <a:lnTo>
                    <a:pt x="471" y="271"/>
                  </a:lnTo>
                  <a:lnTo>
                    <a:pt x="478" y="250"/>
                  </a:lnTo>
                  <a:lnTo>
                    <a:pt x="481" y="226"/>
                  </a:lnTo>
                  <a:lnTo>
                    <a:pt x="478" y="202"/>
                  </a:lnTo>
                  <a:lnTo>
                    <a:pt x="471" y="180"/>
                  </a:lnTo>
                  <a:lnTo>
                    <a:pt x="460" y="163"/>
                  </a:lnTo>
                  <a:lnTo>
                    <a:pt x="444" y="148"/>
                  </a:lnTo>
                  <a:lnTo>
                    <a:pt x="424" y="137"/>
                  </a:lnTo>
                  <a:lnTo>
                    <a:pt x="401" y="128"/>
                  </a:lnTo>
                  <a:lnTo>
                    <a:pt x="373" y="122"/>
                  </a:lnTo>
                  <a:lnTo>
                    <a:pt x="343" y="121"/>
                  </a:lnTo>
                  <a:lnTo>
                    <a:pt x="135" y="121"/>
                  </a:lnTo>
                  <a:close/>
                  <a:moveTo>
                    <a:pt x="0" y="0"/>
                  </a:moveTo>
                  <a:lnTo>
                    <a:pt x="350" y="0"/>
                  </a:lnTo>
                  <a:lnTo>
                    <a:pt x="394" y="2"/>
                  </a:lnTo>
                  <a:lnTo>
                    <a:pt x="434" y="7"/>
                  </a:lnTo>
                  <a:lnTo>
                    <a:pt x="471" y="17"/>
                  </a:lnTo>
                  <a:lnTo>
                    <a:pt x="505" y="29"/>
                  </a:lnTo>
                  <a:lnTo>
                    <a:pt x="534" y="45"/>
                  </a:lnTo>
                  <a:lnTo>
                    <a:pt x="560" y="63"/>
                  </a:lnTo>
                  <a:lnTo>
                    <a:pt x="581" y="86"/>
                  </a:lnTo>
                  <a:lnTo>
                    <a:pt x="598" y="110"/>
                  </a:lnTo>
                  <a:lnTo>
                    <a:pt x="610" y="139"/>
                  </a:lnTo>
                  <a:lnTo>
                    <a:pt x="618" y="168"/>
                  </a:lnTo>
                  <a:lnTo>
                    <a:pt x="621" y="202"/>
                  </a:lnTo>
                  <a:lnTo>
                    <a:pt x="618" y="234"/>
                  </a:lnTo>
                  <a:lnTo>
                    <a:pt x="610" y="265"/>
                  </a:lnTo>
                  <a:lnTo>
                    <a:pt x="598" y="293"/>
                  </a:lnTo>
                  <a:lnTo>
                    <a:pt x="582" y="318"/>
                  </a:lnTo>
                  <a:lnTo>
                    <a:pt x="562" y="339"/>
                  </a:lnTo>
                  <a:lnTo>
                    <a:pt x="538" y="358"/>
                  </a:lnTo>
                  <a:lnTo>
                    <a:pt x="510" y="372"/>
                  </a:lnTo>
                  <a:lnTo>
                    <a:pt x="478" y="381"/>
                  </a:lnTo>
                  <a:lnTo>
                    <a:pt x="513" y="389"/>
                  </a:lnTo>
                  <a:lnTo>
                    <a:pt x="544" y="402"/>
                  </a:lnTo>
                  <a:lnTo>
                    <a:pt x="572" y="419"/>
                  </a:lnTo>
                  <a:lnTo>
                    <a:pt x="595" y="438"/>
                  </a:lnTo>
                  <a:lnTo>
                    <a:pt x="614" y="461"/>
                  </a:lnTo>
                  <a:lnTo>
                    <a:pt x="631" y="488"/>
                  </a:lnTo>
                  <a:lnTo>
                    <a:pt x="642" y="519"/>
                  </a:lnTo>
                  <a:lnTo>
                    <a:pt x="649" y="550"/>
                  </a:lnTo>
                  <a:lnTo>
                    <a:pt x="651" y="586"/>
                  </a:lnTo>
                  <a:lnTo>
                    <a:pt x="649" y="618"/>
                  </a:lnTo>
                  <a:lnTo>
                    <a:pt x="642" y="650"/>
                  </a:lnTo>
                  <a:lnTo>
                    <a:pt x="631" y="678"/>
                  </a:lnTo>
                  <a:lnTo>
                    <a:pt x="616" y="704"/>
                  </a:lnTo>
                  <a:lnTo>
                    <a:pt x="596" y="727"/>
                  </a:lnTo>
                  <a:lnTo>
                    <a:pt x="573" y="748"/>
                  </a:lnTo>
                  <a:lnTo>
                    <a:pt x="545" y="765"/>
                  </a:lnTo>
                  <a:lnTo>
                    <a:pt x="515" y="780"/>
                  </a:lnTo>
                  <a:lnTo>
                    <a:pt x="480" y="791"/>
                  </a:lnTo>
                  <a:lnTo>
                    <a:pt x="442" y="800"/>
                  </a:lnTo>
                  <a:lnTo>
                    <a:pt x="402" y="805"/>
                  </a:lnTo>
                  <a:lnTo>
                    <a:pt x="358" y="807"/>
                  </a:lnTo>
                  <a:lnTo>
                    <a:pt x="0" y="807"/>
                  </a:lnTo>
                  <a:lnTo>
                    <a:pt x="0" y="0"/>
                  </a:lnTo>
                  <a:close/>
                </a:path>
              </a:pathLst>
            </a:custGeom>
            <a:solidFill>
              <a:schemeClr val="bg1"/>
            </a:solidFill>
            <a:ln w="0">
              <a:noFill/>
              <a:prstDash val="solid"/>
              <a:round/>
            </a:ln>
          </p:spPr>
          <p:txBody>
            <a:bodyPr vert="horz" wrap="square" lIns="48768" tIns="24384" rIns="48768" bIns="24384" numCol="1" anchor="t" anchorCtr="0" compatLnSpc="1"/>
            <a:lstStyle/>
            <a:p>
              <a:endParaRPr lang="vi-VN" sz="960"/>
            </a:p>
          </p:txBody>
        </p:sp>
        <p:sp>
          <p:nvSpPr>
            <p:cNvPr id="18" name="Freeform 7"/>
            <p:cNvSpPr>
              <a:spLocks noEditPoints="1"/>
            </p:cNvSpPr>
            <p:nvPr/>
          </p:nvSpPr>
          <p:spPr bwMode="auto">
            <a:xfrm>
              <a:off x="5827713" y="5567363"/>
              <a:ext cx="673100" cy="639763"/>
            </a:xfrm>
            <a:custGeom>
              <a:avLst/>
              <a:gdLst>
                <a:gd name="T0" fmla="*/ 421 w 848"/>
                <a:gd name="T1" fmla="*/ 145 h 807"/>
                <a:gd name="T2" fmla="*/ 269 w 848"/>
                <a:gd name="T3" fmla="*/ 503 h 807"/>
                <a:gd name="T4" fmla="*/ 574 w 848"/>
                <a:gd name="T5" fmla="*/ 503 h 807"/>
                <a:gd name="T6" fmla="*/ 421 w 848"/>
                <a:gd name="T7" fmla="*/ 145 h 807"/>
                <a:gd name="T8" fmla="*/ 356 w 848"/>
                <a:gd name="T9" fmla="*/ 0 h 807"/>
                <a:gd name="T10" fmla="*/ 495 w 848"/>
                <a:gd name="T11" fmla="*/ 0 h 807"/>
                <a:gd name="T12" fmla="*/ 848 w 848"/>
                <a:gd name="T13" fmla="*/ 807 h 807"/>
                <a:gd name="T14" fmla="*/ 702 w 848"/>
                <a:gd name="T15" fmla="*/ 807 h 807"/>
                <a:gd name="T16" fmla="*/ 625 w 848"/>
                <a:gd name="T17" fmla="*/ 624 h 807"/>
                <a:gd name="T18" fmla="*/ 218 w 848"/>
                <a:gd name="T19" fmla="*/ 624 h 807"/>
                <a:gd name="T20" fmla="*/ 141 w 848"/>
                <a:gd name="T21" fmla="*/ 807 h 807"/>
                <a:gd name="T22" fmla="*/ 0 w 848"/>
                <a:gd name="T23" fmla="*/ 807 h 807"/>
                <a:gd name="T24" fmla="*/ 356 w 848"/>
                <a:gd name="T25"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8" h="807">
                  <a:moveTo>
                    <a:pt x="421" y="145"/>
                  </a:moveTo>
                  <a:lnTo>
                    <a:pt x="269" y="503"/>
                  </a:lnTo>
                  <a:lnTo>
                    <a:pt x="574" y="503"/>
                  </a:lnTo>
                  <a:lnTo>
                    <a:pt x="421" y="145"/>
                  </a:lnTo>
                  <a:close/>
                  <a:moveTo>
                    <a:pt x="356" y="0"/>
                  </a:moveTo>
                  <a:lnTo>
                    <a:pt x="495" y="0"/>
                  </a:lnTo>
                  <a:lnTo>
                    <a:pt x="848" y="807"/>
                  </a:lnTo>
                  <a:lnTo>
                    <a:pt x="702" y="807"/>
                  </a:lnTo>
                  <a:lnTo>
                    <a:pt x="625" y="624"/>
                  </a:lnTo>
                  <a:lnTo>
                    <a:pt x="218" y="624"/>
                  </a:lnTo>
                  <a:lnTo>
                    <a:pt x="141" y="807"/>
                  </a:lnTo>
                  <a:lnTo>
                    <a:pt x="0" y="807"/>
                  </a:lnTo>
                  <a:lnTo>
                    <a:pt x="356" y="0"/>
                  </a:lnTo>
                  <a:close/>
                </a:path>
              </a:pathLst>
            </a:custGeom>
            <a:solidFill>
              <a:schemeClr val="bg1"/>
            </a:solidFill>
            <a:ln w="0">
              <a:noFill/>
              <a:prstDash val="solid"/>
              <a:round/>
            </a:ln>
          </p:spPr>
          <p:txBody>
            <a:bodyPr vert="horz" wrap="square" lIns="48768" tIns="24384" rIns="48768" bIns="24384" numCol="1" anchor="t" anchorCtr="0" compatLnSpc="1"/>
            <a:lstStyle/>
            <a:p>
              <a:endParaRPr lang="vi-VN" sz="960"/>
            </a:p>
          </p:txBody>
        </p:sp>
        <p:sp>
          <p:nvSpPr>
            <p:cNvPr id="19" name="Freeform 8"/>
            <p:cNvSpPr>
              <a:spLocks noEditPoints="1"/>
            </p:cNvSpPr>
            <p:nvPr/>
          </p:nvSpPr>
          <p:spPr bwMode="auto">
            <a:xfrm>
              <a:off x="4929188" y="6594475"/>
              <a:ext cx="528638" cy="639763"/>
            </a:xfrm>
            <a:custGeom>
              <a:avLst/>
              <a:gdLst>
                <a:gd name="T0" fmla="*/ 137 w 666"/>
                <a:gd name="T1" fmla="*/ 123 h 807"/>
                <a:gd name="T2" fmla="*/ 137 w 666"/>
                <a:gd name="T3" fmla="*/ 442 h 807"/>
                <a:gd name="T4" fmla="*/ 328 w 666"/>
                <a:gd name="T5" fmla="*/ 442 h 807"/>
                <a:gd name="T6" fmla="*/ 364 w 666"/>
                <a:gd name="T7" fmla="*/ 440 h 807"/>
                <a:gd name="T8" fmla="*/ 395 w 666"/>
                <a:gd name="T9" fmla="*/ 435 h 807"/>
                <a:gd name="T10" fmla="*/ 425 w 666"/>
                <a:gd name="T11" fmla="*/ 427 h 807"/>
                <a:gd name="T12" fmla="*/ 450 w 666"/>
                <a:gd name="T13" fmla="*/ 416 h 807"/>
                <a:gd name="T14" fmla="*/ 473 w 666"/>
                <a:gd name="T15" fmla="*/ 402 h 807"/>
                <a:gd name="T16" fmla="*/ 490 w 666"/>
                <a:gd name="T17" fmla="*/ 384 h 807"/>
                <a:gd name="T18" fmla="*/ 504 w 666"/>
                <a:gd name="T19" fmla="*/ 363 h 807"/>
                <a:gd name="T20" fmla="*/ 516 w 666"/>
                <a:gd name="T21" fmla="*/ 338 h 807"/>
                <a:gd name="T22" fmla="*/ 522 w 666"/>
                <a:gd name="T23" fmla="*/ 311 h 807"/>
                <a:gd name="T24" fmla="*/ 524 w 666"/>
                <a:gd name="T25" fmla="*/ 279 h 807"/>
                <a:gd name="T26" fmla="*/ 522 w 666"/>
                <a:gd name="T27" fmla="*/ 249 h 807"/>
                <a:gd name="T28" fmla="*/ 516 w 666"/>
                <a:gd name="T29" fmla="*/ 222 h 807"/>
                <a:gd name="T30" fmla="*/ 504 w 666"/>
                <a:gd name="T31" fmla="*/ 199 h 807"/>
                <a:gd name="T32" fmla="*/ 490 w 666"/>
                <a:gd name="T33" fmla="*/ 179 h 807"/>
                <a:gd name="T34" fmla="*/ 473 w 666"/>
                <a:gd name="T35" fmla="*/ 161 h 807"/>
                <a:gd name="T36" fmla="*/ 450 w 666"/>
                <a:gd name="T37" fmla="*/ 147 h 807"/>
                <a:gd name="T38" fmla="*/ 425 w 666"/>
                <a:gd name="T39" fmla="*/ 137 h 807"/>
                <a:gd name="T40" fmla="*/ 395 w 666"/>
                <a:gd name="T41" fmla="*/ 129 h 807"/>
                <a:gd name="T42" fmla="*/ 364 w 666"/>
                <a:gd name="T43" fmla="*/ 125 h 807"/>
                <a:gd name="T44" fmla="*/ 328 w 666"/>
                <a:gd name="T45" fmla="*/ 123 h 807"/>
                <a:gd name="T46" fmla="*/ 137 w 666"/>
                <a:gd name="T47" fmla="*/ 123 h 807"/>
                <a:gd name="T48" fmla="*/ 0 w 666"/>
                <a:gd name="T49" fmla="*/ 0 h 807"/>
                <a:gd name="T50" fmla="*/ 328 w 666"/>
                <a:gd name="T51" fmla="*/ 0 h 807"/>
                <a:gd name="T52" fmla="*/ 377 w 666"/>
                <a:gd name="T53" fmla="*/ 2 h 807"/>
                <a:gd name="T54" fmla="*/ 423 w 666"/>
                <a:gd name="T55" fmla="*/ 8 h 807"/>
                <a:gd name="T56" fmla="*/ 466 w 666"/>
                <a:gd name="T57" fmla="*/ 19 h 807"/>
                <a:gd name="T58" fmla="*/ 503 w 666"/>
                <a:gd name="T59" fmla="*/ 33 h 807"/>
                <a:gd name="T60" fmla="*/ 538 w 666"/>
                <a:gd name="T61" fmla="*/ 51 h 807"/>
                <a:gd name="T62" fmla="*/ 567 w 666"/>
                <a:gd name="T63" fmla="*/ 73 h 807"/>
                <a:gd name="T64" fmla="*/ 593 w 666"/>
                <a:gd name="T65" fmla="*/ 98 h 807"/>
                <a:gd name="T66" fmla="*/ 614 w 666"/>
                <a:gd name="T67" fmla="*/ 127 h 807"/>
                <a:gd name="T68" fmla="*/ 631 w 666"/>
                <a:gd name="T69" fmla="*/ 159 h 807"/>
                <a:gd name="T70" fmla="*/ 643 w 666"/>
                <a:gd name="T71" fmla="*/ 195 h 807"/>
                <a:gd name="T72" fmla="*/ 650 w 666"/>
                <a:gd name="T73" fmla="*/ 234 h 807"/>
                <a:gd name="T74" fmla="*/ 653 w 666"/>
                <a:gd name="T75" fmla="*/ 276 h 807"/>
                <a:gd name="T76" fmla="*/ 650 w 666"/>
                <a:gd name="T77" fmla="*/ 317 h 807"/>
                <a:gd name="T78" fmla="*/ 644 w 666"/>
                <a:gd name="T79" fmla="*/ 356 h 807"/>
                <a:gd name="T80" fmla="*/ 633 w 666"/>
                <a:gd name="T81" fmla="*/ 391 h 807"/>
                <a:gd name="T82" fmla="*/ 618 w 666"/>
                <a:gd name="T83" fmla="*/ 424 h 807"/>
                <a:gd name="T84" fmla="*/ 599 w 666"/>
                <a:gd name="T85" fmla="*/ 453 h 807"/>
                <a:gd name="T86" fmla="*/ 577 w 666"/>
                <a:gd name="T87" fmla="*/ 480 h 807"/>
                <a:gd name="T88" fmla="*/ 550 w 666"/>
                <a:gd name="T89" fmla="*/ 502 h 807"/>
                <a:gd name="T90" fmla="*/ 520 w 666"/>
                <a:gd name="T91" fmla="*/ 522 h 807"/>
                <a:gd name="T92" fmla="*/ 486 w 666"/>
                <a:gd name="T93" fmla="*/ 537 h 807"/>
                <a:gd name="T94" fmla="*/ 666 w 666"/>
                <a:gd name="T95" fmla="*/ 807 h 807"/>
                <a:gd name="T96" fmla="*/ 512 w 666"/>
                <a:gd name="T97" fmla="*/ 807 h 807"/>
                <a:gd name="T98" fmla="*/ 365 w 666"/>
                <a:gd name="T99" fmla="*/ 562 h 807"/>
                <a:gd name="T100" fmla="*/ 347 w 666"/>
                <a:gd name="T101" fmla="*/ 563 h 807"/>
                <a:gd name="T102" fmla="*/ 328 w 666"/>
                <a:gd name="T103" fmla="*/ 563 h 807"/>
                <a:gd name="T104" fmla="*/ 137 w 666"/>
                <a:gd name="T105" fmla="*/ 563 h 807"/>
                <a:gd name="T106" fmla="*/ 137 w 666"/>
                <a:gd name="T107" fmla="*/ 807 h 807"/>
                <a:gd name="T108" fmla="*/ 0 w 666"/>
                <a:gd name="T109" fmla="*/ 807 h 807"/>
                <a:gd name="T110" fmla="*/ 0 w 666"/>
                <a:gd name="T111"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6" h="807">
                  <a:moveTo>
                    <a:pt x="137" y="123"/>
                  </a:moveTo>
                  <a:lnTo>
                    <a:pt x="137" y="442"/>
                  </a:lnTo>
                  <a:lnTo>
                    <a:pt x="328" y="442"/>
                  </a:lnTo>
                  <a:lnTo>
                    <a:pt x="364" y="440"/>
                  </a:lnTo>
                  <a:lnTo>
                    <a:pt x="395" y="435"/>
                  </a:lnTo>
                  <a:lnTo>
                    <a:pt x="425" y="427"/>
                  </a:lnTo>
                  <a:lnTo>
                    <a:pt x="450" y="416"/>
                  </a:lnTo>
                  <a:lnTo>
                    <a:pt x="473" y="402"/>
                  </a:lnTo>
                  <a:lnTo>
                    <a:pt x="490" y="384"/>
                  </a:lnTo>
                  <a:lnTo>
                    <a:pt x="504" y="363"/>
                  </a:lnTo>
                  <a:lnTo>
                    <a:pt x="516" y="338"/>
                  </a:lnTo>
                  <a:lnTo>
                    <a:pt x="522" y="311"/>
                  </a:lnTo>
                  <a:lnTo>
                    <a:pt x="524" y="279"/>
                  </a:lnTo>
                  <a:lnTo>
                    <a:pt x="522" y="249"/>
                  </a:lnTo>
                  <a:lnTo>
                    <a:pt x="516" y="222"/>
                  </a:lnTo>
                  <a:lnTo>
                    <a:pt x="504" y="199"/>
                  </a:lnTo>
                  <a:lnTo>
                    <a:pt x="490" y="179"/>
                  </a:lnTo>
                  <a:lnTo>
                    <a:pt x="473" y="161"/>
                  </a:lnTo>
                  <a:lnTo>
                    <a:pt x="450" y="147"/>
                  </a:lnTo>
                  <a:lnTo>
                    <a:pt x="425" y="137"/>
                  </a:lnTo>
                  <a:lnTo>
                    <a:pt x="395" y="129"/>
                  </a:lnTo>
                  <a:lnTo>
                    <a:pt x="364" y="125"/>
                  </a:lnTo>
                  <a:lnTo>
                    <a:pt x="328" y="123"/>
                  </a:lnTo>
                  <a:lnTo>
                    <a:pt x="137" y="123"/>
                  </a:lnTo>
                  <a:close/>
                  <a:moveTo>
                    <a:pt x="0" y="0"/>
                  </a:moveTo>
                  <a:lnTo>
                    <a:pt x="328" y="0"/>
                  </a:lnTo>
                  <a:lnTo>
                    <a:pt x="377" y="2"/>
                  </a:lnTo>
                  <a:lnTo>
                    <a:pt x="423" y="8"/>
                  </a:lnTo>
                  <a:lnTo>
                    <a:pt x="466" y="19"/>
                  </a:lnTo>
                  <a:lnTo>
                    <a:pt x="503" y="33"/>
                  </a:lnTo>
                  <a:lnTo>
                    <a:pt x="538" y="51"/>
                  </a:lnTo>
                  <a:lnTo>
                    <a:pt x="567" y="73"/>
                  </a:lnTo>
                  <a:lnTo>
                    <a:pt x="593" y="98"/>
                  </a:lnTo>
                  <a:lnTo>
                    <a:pt x="614" y="127"/>
                  </a:lnTo>
                  <a:lnTo>
                    <a:pt x="631" y="159"/>
                  </a:lnTo>
                  <a:lnTo>
                    <a:pt x="643" y="195"/>
                  </a:lnTo>
                  <a:lnTo>
                    <a:pt x="650" y="234"/>
                  </a:lnTo>
                  <a:lnTo>
                    <a:pt x="653" y="276"/>
                  </a:lnTo>
                  <a:lnTo>
                    <a:pt x="650" y="317"/>
                  </a:lnTo>
                  <a:lnTo>
                    <a:pt x="644" y="356"/>
                  </a:lnTo>
                  <a:lnTo>
                    <a:pt x="633" y="391"/>
                  </a:lnTo>
                  <a:lnTo>
                    <a:pt x="618" y="424"/>
                  </a:lnTo>
                  <a:lnTo>
                    <a:pt x="599" y="453"/>
                  </a:lnTo>
                  <a:lnTo>
                    <a:pt x="577" y="480"/>
                  </a:lnTo>
                  <a:lnTo>
                    <a:pt x="550" y="502"/>
                  </a:lnTo>
                  <a:lnTo>
                    <a:pt x="520" y="522"/>
                  </a:lnTo>
                  <a:lnTo>
                    <a:pt x="486" y="537"/>
                  </a:lnTo>
                  <a:lnTo>
                    <a:pt x="666" y="807"/>
                  </a:lnTo>
                  <a:lnTo>
                    <a:pt x="512" y="807"/>
                  </a:lnTo>
                  <a:lnTo>
                    <a:pt x="365" y="562"/>
                  </a:lnTo>
                  <a:lnTo>
                    <a:pt x="347" y="563"/>
                  </a:lnTo>
                  <a:lnTo>
                    <a:pt x="328" y="563"/>
                  </a:lnTo>
                  <a:lnTo>
                    <a:pt x="137" y="563"/>
                  </a:lnTo>
                  <a:lnTo>
                    <a:pt x="137" y="807"/>
                  </a:lnTo>
                  <a:lnTo>
                    <a:pt x="0" y="807"/>
                  </a:lnTo>
                  <a:lnTo>
                    <a:pt x="0" y="0"/>
                  </a:lnTo>
                  <a:close/>
                </a:path>
              </a:pathLst>
            </a:custGeom>
            <a:solidFill>
              <a:schemeClr val="bg1"/>
            </a:solidFill>
            <a:ln w="0">
              <a:noFill/>
              <a:prstDash val="solid"/>
              <a:round/>
            </a:ln>
          </p:spPr>
          <p:txBody>
            <a:bodyPr vert="horz" wrap="square" lIns="48768" tIns="24384" rIns="48768" bIns="24384" numCol="1" anchor="t" anchorCtr="0" compatLnSpc="1"/>
            <a:lstStyle/>
            <a:p>
              <a:endParaRPr lang="vi-VN" sz="960"/>
            </a:p>
          </p:txBody>
        </p:sp>
        <p:sp>
          <p:nvSpPr>
            <p:cNvPr id="20" name="Freeform 9"/>
            <p:cNvSpPr>
              <a:spLocks noEditPoints="1"/>
            </p:cNvSpPr>
            <p:nvPr/>
          </p:nvSpPr>
          <p:spPr bwMode="auto">
            <a:xfrm>
              <a:off x="5827713" y="6594475"/>
              <a:ext cx="673100" cy="639763"/>
            </a:xfrm>
            <a:custGeom>
              <a:avLst/>
              <a:gdLst>
                <a:gd name="T0" fmla="*/ 421 w 848"/>
                <a:gd name="T1" fmla="*/ 146 h 807"/>
                <a:gd name="T2" fmla="*/ 269 w 848"/>
                <a:gd name="T3" fmla="*/ 504 h 807"/>
                <a:gd name="T4" fmla="*/ 574 w 848"/>
                <a:gd name="T5" fmla="*/ 504 h 807"/>
                <a:gd name="T6" fmla="*/ 421 w 848"/>
                <a:gd name="T7" fmla="*/ 146 h 807"/>
                <a:gd name="T8" fmla="*/ 356 w 848"/>
                <a:gd name="T9" fmla="*/ 0 h 807"/>
                <a:gd name="T10" fmla="*/ 495 w 848"/>
                <a:gd name="T11" fmla="*/ 0 h 807"/>
                <a:gd name="T12" fmla="*/ 848 w 848"/>
                <a:gd name="T13" fmla="*/ 807 h 807"/>
                <a:gd name="T14" fmla="*/ 702 w 848"/>
                <a:gd name="T15" fmla="*/ 807 h 807"/>
                <a:gd name="T16" fmla="*/ 625 w 848"/>
                <a:gd name="T17" fmla="*/ 624 h 807"/>
                <a:gd name="T18" fmla="*/ 218 w 848"/>
                <a:gd name="T19" fmla="*/ 624 h 807"/>
                <a:gd name="T20" fmla="*/ 141 w 848"/>
                <a:gd name="T21" fmla="*/ 807 h 807"/>
                <a:gd name="T22" fmla="*/ 0 w 848"/>
                <a:gd name="T23" fmla="*/ 807 h 807"/>
                <a:gd name="T24" fmla="*/ 356 w 848"/>
                <a:gd name="T25"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8" h="807">
                  <a:moveTo>
                    <a:pt x="421" y="146"/>
                  </a:moveTo>
                  <a:lnTo>
                    <a:pt x="269" y="504"/>
                  </a:lnTo>
                  <a:lnTo>
                    <a:pt x="574" y="504"/>
                  </a:lnTo>
                  <a:lnTo>
                    <a:pt x="421" y="146"/>
                  </a:lnTo>
                  <a:close/>
                  <a:moveTo>
                    <a:pt x="356" y="0"/>
                  </a:moveTo>
                  <a:lnTo>
                    <a:pt x="495" y="0"/>
                  </a:lnTo>
                  <a:lnTo>
                    <a:pt x="848" y="807"/>
                  </a:lnTo>
                  <a:lnTo>
                    <a:pt x="702" y="807"/>
                  </a:lnTo>
                  <a:lnTo>
                    <a:pt x="625" y="624"/>
                  </a:lnTo>
                  <a:lnTo>
                    <a:pt x="218" y="624"/>
                  </a:lnTo>
                  <a:lnTo>
                    <a:pt x="141" y="807"/>
                  </a:lnTo>
                  <a:lnTo>
                    <a:pt x="0" y="807"/>
                  </a:lnTo>
                  <a:lnTo>
                    <a:pt x="356" y="0"/>
                  </a:lnTo>
                  <a:close/>
                </a:path>
              </a:pathLst>
            </a:custGeom>
            <a:solidFill>
              <a:schemeClr val="bg1"/>
            </a:solidFill>
            <a:ln w="0">
              <a:noFill/>
              <a:prstDash val="solid"/>
              <a:round/>
            </a:ln>
          </p:spPr>
          <p:txBody>
            <a:bodyPr vert="horz" wrap="square" lIns="48768" tIns="24384" rIns="48768" bIns="24384" numCol="1" anchor="t" anchorCtr="0" compatLnSpc="1"/>
            <a:lstStyle/>
            <a:p>
              <a:endParaRPr lang="vi-VN" sz="960"/>
            </a:p>
          </p:txBody>
        </p:sp>
      </p:gr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t="28860" b="28860"/>
          <a:stretch>
            <a:fillRect/>
          </a:stretch>
        </p:blipFill>
        <p:spPr>
          <a:solidFill>
            <a:schemeClr val="bg2">
              <a:lumMod val="90000"/>
              <a:lumOff val="10000"/>
            </a:schemeClr>
          </a:solidFill>
        </p:spPr>
      </p:pic>
      <p:sp>
        <p:nvSpPr>
          <p:cNvPr id="2" name="Footer Placeholder 1"/>
          <p:cNvSpPr>
            <a:spLocks noGrp="1"/>
          </p:cNvSpPr>
          <p:nvPr>
            <p:ph type="ftr" sz="quarter" idx="4294967295"/>
          </p:nvPr>
        </p:nvSpPr>
        <p:spPr>
          <a:xfrm>
            <a:off x="4038600" y="6356350"/>
            <a:ext cx="4114800" cy="365125"/>
          </a:xfrm>
        </p:spPr>
        <p:txBody>
          <a:bodyPr/>
          <a:lstStyle/>
          <a:p>
            <a:r>
              <a:rPr lang="en-US" smtClean="0"/>
              <a:t>www.websitename.com</a:t>
            </a:r>
            <a:endParaRPr lang="en-US"/>
          </a:p>
        </p:txBody>
      </p:sp>
      <p:sp>
        <p:nvSpPr>
          <p:cNvPr id="3" name="Slide Number Placeholder 2"/>
          <p:cNvSpPr>
            <a:spLocks noGrp="1"/>
          </p:cNvSpPr>
          <p:nvPr>
            <p:ph type="sldNum" sz="quarter" idx="4294967295"/>
          </p:nvPr>
        </p:nvSpPr>
        <p:spPr>
          <a:xfrm>
            <a:off x="8610600" y="6356350"/>
            <a:ext cx="2743200" cy="365125"/>
          </a:xfrm>
        </p:spPr>
        <p:txBody>
          <a:bodyPr/>
          <a:lstStyle/>
          <a:p>
            <a:fld id="{56DCFB14-7DA6-44D4-A265-5EB7147727CA}" type="slidenum">
              <a:rPr lang="en-US" smtClean="0"/>
            </a:fld>
            <a:endParaRPr lang="en-US"/>
          </a:p>
        </p:txBody>
      </p:sp>
      <p:sp>
        <p:nvSpPr>
          <p:cNvPr id="8" name="Rectangle 7"/>
          <p:cNvSpPr/>
          <p:nvPr/>
        </p:nvSpPr>
        <p:spPr>
          <a:xfrm>
            <a:off x="3714294" y="2098992"/>
            <a:ext cx="4896306" cy="683264"/>
          </a:xfrm>
          <a:prstGeom prst="rect">
            <a:avLst/>
          </a:prstGeom>
        </p:spPr>
        <p:txBody>
          <a:bodyPr wrap="square">
            <a:spAutoFit/>
          </a:bodyPr>
          <a:lstStyle/>
          <a:p>
            <a:pPr algn="ctr"/>
            <a:r>
              <a:rPr lang="en-US" sz="1920" dirty="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Make a Positive Impression with this Clean and Strong Presentation Template</a:t>
            </a:r>
            <a:endParaRPr lang="en-US" sz="1920" dirty="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endParaRPr>
          </a:p>
        </p:txBody>
      </p:sp>
      <p:sp>
        <p:nvSpPr>
          <p:cNvPr id="11" name="Rectangle 10"/>
          <p:cNvSpPr/>
          <p:nvPr/>
        </p:nvSpPr>
        <p:spPr>
          <a:xfrm>
            <a:off x="1350013" y="3993139"/>
            <a:ext cx="3949263" cy="1421928"/>
          </a:xfrm>
          <a:prstGeom prst="rect">
            <a:avLst/>
          </a:prstGeom>
        </p:spPr>
        <p:txBody>
          <a:bodyPr wrap="square">
            <a:spAutoFit/>
          </a:bodyPr>
          <a:lstStyle/>
          <a:p>
            <a:pPr>
              <a:lnSpc>
                <a:spcPct val="150000"/>
              </a:lnSpc>
            </a:pPr>
            <a:r>
              <a:rPr lang="en-US" sz="1920" i="1">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"Neque porro quisquam est qui dolorem ipsum quia dolor sit amet, consectetur, adipisci velit..."</a:t>
            </a:r>
            <a:endParaRPr lang="en-US" sz="1920" i="1">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endParaRPr>
          </a:p>
        </p:txBody>
      </p:sp>
      <p:grpSp>
        <p:nvGrpSpPr>
          <p:cNvPr id="13" name="Group 12"/>
          <p:cNvGrpSpPr/>
          <p:nvPr/>
        </p:nvGrpSpPr>
        <p:grpSpPr>
          <a:xfrm>
            <a:off x="6903214" y="4134301"/>
            <a:ext cx="4242816" cy="1090359"/>
            <a:chOff x="13533121" y="7701951"/>
            <a:chExt cx="7955280" cy="2044423"/>
          </a:xfrm>
        </p:grpSpPr>
        <p:sp>
          <p:nvSpPr>
            <p:cNvPr id="10" name="Rectangle 9"/>
            <p:cNvSpPr/>
            <p:nvPr/>
          </p:nvSpPr>
          <p:spPr>
            <a:xfrm>
              <a:off x="13533121" y="7911257"/>
              <a:ext cx="7955280" cy="1835117"/>
            </a:xfrm>
            <a:prstGeom prst="rect">
              <a:avLst/>
            </a:prstGeom>
          </p:spPr>
          <p:txBody>
            <a:bodyPr wrap="square">
              <a:spAutoFit/>
            </a:bodyPr>
            <a:lstStyle/>
            <a:p>
              <a:pPr>
                <a:lnSpc>
                  <a:spcPct val="150000"/>
                </a:lnSpc>
              </a:pPr>
              <a:r>
                <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Make a Positive Impression with this Clean and Strong Powerpoint Template. With </a:t>
              </a:r>
              <a:r>
                <a:rPr lang="en-US" sz="960">
                  <a:solidFill>
                    <a:schemeClr val="tx1">
                      <a:lumMod val="65000"/>
                      <a:lumOff val="35000"/>
                    </a:schemeClr>
                  </a:solidFill>
                  <a:latin typeface="Roboto Medium" panose="02000000000000000000" pitchFamily="2" charset="0"/>
                  <a:ea typeface="Roboto Medium" panose="02000000000000000000" pitchFamily="2" charset="0"/>
                  <a:cs typeface="Roboto Medium" panose="02000000000000000000" pitchFamily="2" charset="0"/>
                </a:rPr>
                <a:t>BARA</a:t>
              </a:r>
              <a:r>
                <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 you have everything you need for a powerfull and convincing presentation. This Powerpoint Template is charged with tons of elements, layouts, maps, infographics, charts editable in excel and vector icons.</a:t>
              </a:r>
              <a:endPar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endParaRPr>
            </a:p>
          </p:txBody>
        </p:sp>
        <p:cxnSp>
          <p:nvCxnSpPr>
            <p:cNvPr id="12" name="Straight Connector 11"/>
            <p:cNvCxnSpPr/>
            <p:nvPr/>
          </p:nvCxnSpPr>
          <p:spPr>
            <a:xfrm>
              <a:off x="13533121" y="7701951"/>
              <a:ext cx="914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t="31614" b="31614"/>
          <a:stretch>
            <a:fillRect/>
          </a:stretch>
        </p:blipFill>
        <p:spPr>
          <a:solidFill>
            <a:schemeClr val="bg2">
              <a:lumMod val="90000"/>
              <a:lumOff val="10000"/>
            </a:schemeClr>
          </a:solidFill>
        </p:spPr>
      </p:pic>
      <p:sp>
        <p:nvSpPr>
          <p:cNvPr id="2" name="Footer Placeholder 1"/>
          <p:cNvSpPr>
            <a:spLocks noGrp="1"/>
          </p:cNvSpPr>
          <p:nvPr>
            <p:ph type="ftr" sz="quarter" idx="11"/>
          </p:nvPr>
        </p:nvSpPr>
        <p:spPr/>
        <p:txBody>
          <a:bodyPr/>
          <a:lstStyle/>
          <a:p>
            <a:r>
              <a:rPr lang="en-US" smtClean="0"/>
              <a:t>www.websitename.com</a:t>
            </a:r>
            <a:endParaRPr lang="en-US"/>
          </a:p>
        </p:txBody>
      </p:sp>
      <p:sp>
        <p:nvSpPr>
          <p:cNvPr id="3" name="Slide Number Placeholder 2"/>
          <p:cNvSpPr>
            <a:spLocks noGrp="1"/>
          </p:cNvSpPr>
          <p:nvPr>
            <p:ph type="sldNum" sz="quarter" idx="12"/>
          </p:nvPr>
        </p:nvSpPr>
        <p:spPr/>
        <p:txBody>
          <a:bodyPr/>
          <a:lstStyle/>
          <a:p>
            <a:fld id="{56DCFB14-7DA6-44D4-A265-5EB7147727CA}" type="slidenum">
              <a:rPr lang="en-US" smtClean="0"/>
            </a:fld>
            <a:endParaRPr lang="en-US"/>
          </a:p>
        </p:txBody>
      </p:sp>
      <p:grpSp>
        <p:nvGrpSpPr>
          <p:cNvPr id="6" name="Group 5"/>
          <p:cNvGrpSpPr/>
          <p:nvPr/>
        </p:nvGrpSpPr>
        <p:grpSpPr>
          <a:xfrm>
            <a:off x="6903214" y="1686165"/>
            <a:ext cx="4242816" cy="1090359"/>
            <a:chOff x="13533121" y="7701951"/>
            <a:chExt cx="7955280" cy="2044423"/>
          </a:xfrm>
        </p:grpSpPr>
        <p:sp>
          <p:nvSpPr>
            <p:cNvPr id="7" name="Rectangle 6"/>
            <p:cNvSpPr/>
            <p:nvPr/>
          </p:nvSpPr>
          <p:spPr>
            <a:xfrm>
              <a:off x="13533121" y="7911257"/>
              <a:ext cx="7955280" cy="1835117"/>
            </a:xfrm>
            <a:prstGeom prst="rect">
              <a:avLst/>
            </a:prstGeom>
          </p:spPr>
          <p:txBody>
            <a:bodyPr wrap="square">
              <a:spAutoFit/>
            </a:bodyPr>
            <a:lstStyle/>
            <a:p>
              <a:pPr>
                <a:lnSpc>
                  <a:spcPct val="150000"/>
                </a:lnSpc>
              </a:pPr>
              <a:r>
                <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Make a Positive Impression with this Clean and Strong Powerpoint Template. With </a:t>
              </a:r>
              <a:r>
                <a:rPr lang="en-US" sz="960">
                  <a:solidFill>
                    <a:schemeClr val="tx1">
                      <a:lumMod val="65000"/>
                      <a:lumOff val="35000"/>
                    </a:schemeClr>
                  </a:solidFill>
                  <a:latin typeface="Roboto Medium" panose="02000000000000000000" pitchFamily="2" charset="0"/>
                  <a:ea typeface="Roboto Medium" panose="02000000000000000000" pitchFamily="2" charset="0"/>
                  <a:cs typeface="Roboto Medium" panose="02000000000000000000" pitchFamily="2" charset="0"/>
                </a:rPr>
                <a:t>BARA</a:t>
              </a:r>
              <a:r>
                <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 you have everything you need for a powerfull and convincing presentation. This Powerpoint Template is charged with tons of elements, layouts, maps, infographics, charts editable in excel and vector icons.</a:t>
              </a:r>
              <a:endPar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endParaRPr>
            </a:p>
          </p:txBody>
        </p:sp>
        <p:cxnSp>
          <p:nvCxnSpPr>
            <p:cNvPr id="8" name="Straight Connector 7"/>
            <p:cNvCxnSpPr/>
            <p:nvPr/>
          </p:nvCxnSpPr>
          <p:spPr>
            <a:xfrm>
              <a:off x="13533121" y="7701951"/>
              <a:ext cx="914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5481523" y="4765243"/>
            <a:ext cx="1228954" cy="1228954"/>
            <a:chOff x="10096500" y="5067300"/>
            <a:chExt cx="2667000" cy="2667000"/>
          </a:xfrm>
          <a:solidFill>
            <a:schemeClr val="tx2"/>
          </a:solidFill>
        </p:grpSpPr>
        <p:sp>
          <p:nvSpPr>
            <p:cNvPr id="12" name="Freeform 6"/>
            <p:cNvSpPr>
              <a:spLocks noEditPoints="1"/>
            </p:cNvSpPr>
            <p:nvPr/>
          </p:nvSpPr>
          <p:spPr bwMode="auto">
            <a:xfrm>
              <a:off x="10652125" y="5567363"/>
              <a:ext cx="517525" cy="639763"/>
            </a:xfrm>
            <a:custGeom>
              <a:avLst/>
              <a:gdLst>
                <a:gd name="T0" fmla="*/ 135 w 651"/>
                <a:gd name="T1" fmla="*/ 685 h 807"/>
                <a:gd name="T2" fmla="*/ 376 w 651"/>
                <a:gd name="T3" fmla="*/ 684 h 807"/>
                <a:gd name="T4" fmla="*/ 433 w 651"/>
                <a:gd name="T5" fmla="*/ 672 h 807"/>
                <a:gd name="T6" fmla="*/ 476 w 651"/>
                <a:gd name="T7" fmla="*/ 648 h 807"/>
                <a:gd name="T8" fmla="*/ 502 w 651"/>
                <a:gd name="T9" fmla="*/ 613 h 807"/>
                <a:gd name="T10" fmla="*/ 512 w 651"/>
                <a:gd name="T11" fmla="*/ 568 h 807"/>
                <a:gd name="T12" fmla="*/ 502 w 651"/>
                <a:gd name="T13" fmla="*/ 525 h 807"/>
                <a:gd name="T14" fmla="*/ 476 w 651"/>
                <a:gd name="T15" fmla="*/ 491 h 807"/>
                <a:gd name="T16" fmla="*/ 433 w 651"/>
                <a:gd name="T17" fmla="*/ 468 h 807"/>
                <a:gd name="T18" fmla="*/ 376 w 651"/>
                <a:gd name="T19" fmla="*/ 455 h 807"/>
                <a:gd name="T20" fmla="*/ 135 w 651"/>
                <a:gd name="T21" fmla="*/ 454 h 807"/>
                <a:gd name="T22" fmla="*/ 135 w 651"/>
                <a:gd name="T23" fmla="*/ 334 h 807"/>
                <a:gd name="T24" fmla="*/ 373 w 651"/>
                <a:gd name="T25" fmla="*/ 332 h 807"/>
                <a:gd name="T26" fmla="*/ 424 w 651"/>
                <a:gd name="T27" fmla="*/ 318 h 807"/>
                <a:gd name="T28" fmla="*/ 460 w 651"/>
                <a:gd name="T29" fmla="*/ 290 h 807"/>
                <a:gd name="T30" fmla="*/ 478 w 651"/>
                <a:gd name="T31" fmla="*/ 250 h 807"/>
                <a:gd name="T32" fmla="*/ 478 w 651"/>
                <a:gd name="T33" fmla="*/ 202 h 807"/>
                <a:gd name="T34" fmla="*/ 460 w 651"/>
                <a:gd name="T35" fmla="*/ 163 h 807"/>
                <a:gd name="T36" fmla="*/ 424 w 651"/>
                <a:gd name="T37" fmla="*/ 137 h 807"/>
                <a:gd name="T38" fmla="*/ 373 w 651"/>
                <a:gd name="T39" fmla="*/ 122 h 807"/>
                <a:gd name="T40" fmla="*/ 135 w 651"/>
                <a:gd name="T41" fmla="*/ 121 h 807"/>
                <a:gd name="T42" fmla="*/ 350 w 651"/>
                <a:gd name="T43" fmla="*/ 0 h 807"/>
                <a:gd name="T44" fmla="*/ 434 w 651"/>
                <a:gd name="T45" fmla="*/ 7 h 807"/>
                <a:gd name="T46" fmla="*/ 505 w 651"/>
                <a:gd name="T47" fmla="*/ 29 h 807"/>
                <a:gd name="T48" fmla="*/ 560 w 651"/>
                <a:gd name="T49" fmla="*/ 63 h 807"/>
                <a:gd name="T50" fmla="*/ 598 w 651"/>
                <a:gd name="T51" fmla="*/ 110 h 807"/>
                <a:gd name="T52" fmla="*/ 618 w 651"/>
                <a:gd name="T53" fmla="*/ 168 h 807"/>
                <a:gd name="T54" fmla="*/ 618 w 651"/>
                <a:gd name="T55" fmla="*/ 234 h 807"/>
                <a:gd name="T56" fmla="*/ 598 w 651"/>
                <a:gd name="T57" fmla="*/ 293 h 807"/>
                <a:gd name="T58" fmla="*/ 562 w 651"/>
                <a:gd name="T59" fmla="*/ 339 h 807"/>
                <a:gd name="T60" fmla="*/ 510 w 651"/>
                <a:gd name="T61" fmla="*/ 372 h 807"/>
                <a:gd name="T62" fmla="*/ 513 w 651"/>
                <a:gd name="T63" fmla="*/ 389 h 807"/>
                <a:gd name="T64" fmla="*/ 572 w 651"/>
                <a:gd name="T65" fmla="*/ 419 h 807"/>
                <a:gd name="T66" fmla="*/ 614 w 651"/>
                <a:gd name="T67" fmla="*/ 461 h 807"/>
                <a:gd name="T68" fmla="*/ 642 w 651"/>
                <a:gd name="T69" fmla="*/ 519 h 807"/>
                <a:gd name="T70" fmla="*/ 651 w 651"/>
                <a:gd name="T71" fmla="*/ 586 h 807"/>
                <a:gd name="T72" fmla="*/ 642 w 651"/>
                <a:gd name="T73" fmla="*/ 650 h 807"/>
                <a:gd name="T74" fmla="*/ 616 w 651"/>
                <a:gd name="T75" fmla="*/ 704 h 807"/>
                <a:gd name="T76" fmla="*/ 573 w 651"/>
                <a:gd name="T77" fmla="*/ 748 h 807"/>
                <a:gd name="T78" fmla="*/ 515 w 651"/>
                <a:gd name="T79" fmla="*/ 780 h 807"/>
                <a:gd name="T80" fmla="*/ 442 w 651"/>
                <a:gd name="T81" fmla="*/ 800 h 807"/>
                <a:gd name="T82" fmla="*/ 358 w 651"/>
                <a:gd name="T83" fmla="*/ 807 h 807"/>
                <a:gd name="T84" fmla="*/ 0 w 651"/>
                <a:gd name="T85"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1" h="807">
                  <a:moveTo>
                    <a:pt x="135" y="454"/>
                  </a:moveTo>
                  <a:lnTo>
                    <a:pt x="135" y="685"/>
                  </a:lnTo>
                  <a:lnTo>
                    <a:pt x="343" y="685"/>
                  </a:lnTo>
                  <a:lnTo>
                    <a:pt x="376" y="684"/>
                  </a:lnTo>
                  <a:lnTo>
                    <a:pt x="407" y="679"/>
                  </a:lnTo>
                  <a:lnTo>
                    <a:pt x="433" y="672"/>
                  </a:lnTo>
                  <a:lnTo>
                    <a:pt x="457" y="662"/>
                  </a:lnTo>
                  <a:lnTo>
                    <a:pt x="476" y="648"/>
                  </a:lnTo>
                  <a:lnTo>
                    <a:pt x="491" y="633"/>
                  </a:lnTo>
                  <a:lnTo>
                    <a:pt x="502" y="613"/>
                  </a:lnTo>
                  <a:lnTo>
                    <a:pt x="510" y="592"/>
                  </a:lnTo>
                  <a:lnTo>
                    <a:pt x="512" y="568"/>
                  </a:lnTo>
                  <a:lnTo>
                    <a:pt x="510" y="545"/>
                  </a:lnTo>
                  <a:lnTo>
                    <a:pt x="502" y="525"/>
                  </a:lnTo>
                  <a:lnTo>
                    <a:pt x="491" y="506"/>
                  </a:lnTo>
                  <a:lnTo>
                    <a:pt x="476" y="491"/>
                  </a:lnTo>
                  <a:lnTo>
                    <a:pt x="457" y="478"/>
                  </a:lnTo>
                  <a:lnTo>
                    <a:pt x="433" y="468"/>
                  </a:lnTo>
                  <a:lnTo>
                    <a:pt x="407" y="460"/>
                  </a:lnTo>
                  <a:lnTo>
                    <a:pt x="376" y="455"/>
                  </a:lnTo>
                  <a:lnTo>
                    <a:pt x="343" y="454"/>
                  </a:lnTo>
                  <a:lnTo>
                    <a:pt x="135" y="454"/>
                  </a:lnTo>
                  <a:close/>
                  <a:moveTo>
                    <a:pt x="135" y="121"/>
                  </a:moveTo>
                  <a:lnTo>
                    <a:pt x="135" y="334"/>
                  </a:lnTo>
                  <a:lnTo>
                    <a:pt x="343" y="334"/>
                  </a:lnTo>
                  <a:lnTo>
                    <a:pt x="373" y="332"/>
                  </a:lnTo>
                  <a:lnTo>
                    <a:pt x="401" y="327"/>
                  </a:lnTo>
                  <a:lnTo>
                    <a:pt x="424" y="318"/>
                  </a:lnTo>
                  <a:lnTo>
                    <a:pt x="444" y="306"/>
                  </a:lnTo>
                  <a:lnTo>
                    <a:pt x="460" y="290"/>
                  </a:lnTo>
                  <a:lnTo>
                    <a:pt x="471" y="271"/>
                  </a:lnTo>
                  <a:lnTo>
                    <a:pt x="478" y="250"/>
                  </a:lnTo>
                  <a:lnTo>
                    <a:pt x="481" y="226"/>
                  </a:lnTo>
                  <a:lnTo>
                    <a:pt x="478" y="202"/>
                  </a:lnTo>
                  <a:lnTo>
                    <a:pt x="471" y="180"/>
                  </a:lnTo>
                  <a:lnTo>
                    <a:pt x="460" y="163"/>
                  </a:lnTo>
                  <a:lnTo>
                    <a:pt x="444" y="148"/>
                  </a:lnTo>
                  <a:lnTo>
                    <a:pt x="424" y="137"/>
                  </a:lnTo>
                  <a:lnTo>
                    <a:pt x="401" y="128"/>
                  </a:lnTo>
                  <a:lnTo>
                    <a:pt x="373" y="122"/>
                  </a:lnTo>
                  <a:lnTo>
                    <a:pt x="343" y="121"/>
                  </a:lnTo>
                  <a:lnTo>
                    <a:pt x="135" y="121"/>
                  </a:lnTo>
                  <a:close/>
                  <a:moveTo>
                    <a:pt x="0" y="0"/>
                  </a:moveTo>
                  <a:lnTo>
                    <a:pt x="350" y="0"/>
                  </a:lnTo>
                  <a:lnTo>
                    <a:pt x="394" y="2"/>
                  </a:lnTo>
                  <a:lnTo>
                    <a:pt x="434" y="7"/>
                  </a:lnTo>
                  <a:lnTo>
                    <a:pt x="471" y="17"/>
                  </a:lnTo>
                  <a:lnTo>
                    <a:pt x="505" y="29"/>
                  </a:lnTo>
                  <a:lnTo>
                    <a:pt x="534" y="45"/>
                  </a:lnTo>
                  <a:lnTo>
                    <a:pt x="560" y="63"/>
                  </a:lnTo>
                  <a:lnTo>
                    <a:pt x="581" y="86"/>
                  </a:lnTo>
                  <a:lnTo>
                    <a:pt x="598" y="110"/>
                  </a:lnTo>
                  <a:lnTo>
                    <a:pt x="610" y="139"/>
                  </a:lnTo>
                  <a:lnTo>
                    <a:pt x="618" y="168"/>
                  </a:lnTo>
                  <a:lnTo>
                    <a:pt x="621" y="202"/>
                  </a:lnTo>
                  <a:lnTo>
                    <a:pt x="618" y="234"/>
                  </a:lnTo>
                  <a:lnTo>
                    <a:pt x="610" y="265"/>
                  </a:lnTo>
                  <a:lnTo>
                    <a:pt x="598" y="293"/>
                  </a:lnTo>
                  <a:lnTo>
                    <a:pt x="582" y="318"/>
                  </a:lnTo>
                  <a:lnTo>
                    <a:pt x="562" y="339"/>
                  </a:lnTo>
                  <a:lnTo>
                    <a:pt x="538" y="358"/>
                  </a:lnTo>
                  <a:lnTo>
                    <a:pt x="510" y="372"/>
                  </a:lnTo>
                  <a:lnTo>
                    <a:pt x="478" y="381"/>
                  </a:lnTo>
                  <a:lnTo>
                    <a:pt x="513" y="389"/>
                  </a:lnTo>
                  <a:lnTo>
                    <a:pt x="544" y="402"/>
                  </a:lnTo>
                  <a:lnTo>
                    <a:pt x="572" y="419"/>
                  </a:lnTo>
                  <a:lnTo>
                    <a:pt x="595" y="438"/>
                  </a:lnTo>
                  <a:lnTo>
                    <a:pt x="614" y="461"/>
                  </a:lnTo>
                  <a:lnTo>
                    <a:pt x="631" y="488"/>
                  </a:lnTo>
                  <a:lnTo>
                    <a:pt x="642" y="519"/>
                  </a:lnTo>
                  <a:lnTo>
                    <a:pt x="649" y="550"/>
                  </a:lnTo>
                  <a:lnTo>
                    <a:pt x="651" y="586"/>
                  </a:lnTo>
                  <a:lnTo>
                    <a:pt x="649" y="618"/>
                  </a:lnTo>
                  <a:lnTo>
                    <a:pt x="642" y="650"/>
                  </a:lnTo>
                  <a:lnTo>
                    <a:pt x="631" y="678"/>
                  </a:lnTo>
                  <a:lnTo>
                    <a:pt x="616" y="704"/>
                  </a:lnTo>
                  <a:lnTo>
                    <a:pt x="596" y="727"/>
                  </a:lnTo>
                  <a:lnTo>
                    <a:pt x="573" y="748"/>
                  </a:lnTo>
                  <a:lnTo>
                    <a:pt x="545" y="765"/>
                  </a:lnTo>
                  <a:lnTo>
                    <a:pt x="515" y="780"/>
                  </a:lnTo>
                  <a:lnTo>
                    <a:pt x="480" y="791"/>
                  </a:lnTo>
                  <a:lnTo>
                    <a:pt x="442" y="800"/>
                  </a:lnTo>
                  <a:lnTo>
                    <a:pt x="402" y="805"/>
                  </a:lnTo>
                  <a:lnTo>
                    <a:pt x="358" y="807"/>
                  </a:lnTo>
                  <a:lnTo>
                    <a:pt x="0" y="807"/>
                  </a:lnTo>
                  <a:lnTo>
                    <a:pt x="0" y="0"/>
                  </a:lnTo>
                  <a:close/>
                </a:path>
              </a:pathLst>
            </a:custGeom>
            <a:grpFill/>
            <a:ln w="0">
              <a:noFill/>
              <a:prstDash val="solid"/>
              <a:round/>
            </a:ln>
          </p:spPr>
          <p:txBody>
            <a:bodyPr vert="horz" wrap="square" lIns="48768" tIns="24384" rIns="48768" bIns="24384" numCol="1" anchor="t" anchorCtr="0" compatLnSpc="1"/>
            <a:lstStyle/>
            <a:p>
              <a:endParaRPr lang="vi-VN" sz="960"/>
            </a:p>
          </p:txBody>
        </p:sp>
        <p:sp>
          <p:nvSpPr>
            <p:cNvPr id="13" name="Freeform 7"/>
            <p:cNvSpPr>
              <a:spLocks noEditPoints="1"/>
            </p:cNvSpPr>
            <p:nvPr/>
          </p:nvSpPr>
          <p:spPr bwMode="auto">
            <a:xfrm>
              <a:off x="11542713" y="5567363"/>
              <a:ext cx="673100" cy="639763"/>
            </a:xfrm>
            <a:custGeom>
              <a:avLst/>
              <a:gdLst>
                <a:gd name="T0" fmla="*/ 421 w 848"/>
                <a:gd name="T1" fmla="*/ 145 h 807"/>
                <a:gd name="T2" fmla="*/ 269 w 848"/>
                <a:gd name="T3" fmla="*/ 503 h 807"/>
                <a:gd name="T4" fmla="*/ 574 w 848"/>
                <a:gd name="T5" fmla="*/ 503 h 807"/>
                <a:gd name="T6" fmla="*/ 421 w 848"/>
                <a:gd name="T7" fmla="*/ 145 h 807"/>
                <a:gd name="T8" fmla="*/ 356 w 848"/>
                <a:gd name="T9" fmla="*/ 0 h 807"/>
                <a:gd name="T10" fmla="*/ 495 w 848"/>
                <a:gd name="T11" fmla="*/ 0 h 807"/>
                <a:gd name="T12" fmla="*/ 848 w 848"/>
                <a:gd name="T13" fmla="*/ 807 h 807"/>
                <a:gd name="T14" fmla="*/ 702 w 848"/>
                <a:gd name="T15" fmla="*/ 807 h 807"/>
                <a:gd name="T16" fmla="*/ 625 w 848"/>
                <a:gd name="T17" fmla="*/ 624 h 807"/>
                <a:gd name="T18" fmla="*/ 218 w 848"/>
                <a:gd name="T19" fmla="*/ 624 h 807"/>
                <a:gd name="T20" fmla="*/ 141 w 848"/>
                <a:gd name="T21" fmla="*/ 807 h 807"/>
                <a:gd name="T22" fmla="*/ 0 w 848"/>
                <a:gd name="T23" fmla="*/ 807 h 807"/>
                <a:gd name="T24" fmla="*/ 356 w 848"/>
                <a:gd name="T25"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8" h="807">
                  <a:moveTo>
                    <a:pt x="421" y="145"/>
                  </a:moveTo>
                  <a:lnTo>
                    <a:pt x="269" y="503"/>
                  </a:lnTo>
                  <a:lnTo>
                    <a:pt x="574" y="503"/>
                  </a:lnTo>
                  <a:lnTo>
                    <a:pt x="421" y="145"/>
                  </a:lnTo>
                  <a:close/>
                  <a:moveTo>
                    <a:pt x="356" y="0"/>
                  </a:moveTo>
                  <a:lnTo>
                    <a:pt x="495" y="0"/>
                  </a:lnTo>
                  <a:lnTo>
                    <a:pt x="848" y="807"/>
                  </a:lnTo>
                  <a:lnTo>
                    <a:pt x="702" y="807"/>
                  </a:lnTo>
                  <a:lnTo>
                    <a:pt x="625" y="624"/>
                  </a:lnTo>
                  <a:lnTo>
                    <a:pt x="218" y="624"/>
                  </a:lnTo>
                  <a:lnTo>
                    <a:pt x="141" y="807"/>
                  </a:lnTo>
                  <a:lnTo>
                    <a:pt x="0" y="807"/>
                  </a:lnTo>
                  <a:lnTo>
                    <a:pt x="356" y="0"/>
                  </a:lnTo>
                  <a:close/>
                </a:path>
              </a:pathLst>
            </a:custGeom>
            <a:grpFill/>
            <a:ln w="0">
              <a:noFill/>
              <a:prstDash val="solid"/>
              <a:round/>
            </a:ln>
          </p:spPr>
          <p:txBody>
            <a:bodyPr vert="horz" wrap="square" lIns="48768" tIns="24384" rIns="48768" bIns="24384" numCol="1" anchor="t" anchorCtr="0" compatLnSpc="1"/>
            <a:lstStyle/>
            <a:p>
              <a:endParaRPr lang="vi-VN" sz="960"/>
            </a:p>
          </p:txBody>
        </p:sp>
        <p:sp>
          <p:nvSpPr>
            <p:cNvPr id="14" name="Freeform 8"/>
            <p:cNvSpPr>
              <a:spLocks noEditPoints="1"/>
            </p:cNvSpPr>
            <p:nvPr/>
          </p:nvSpPr>
          <p:spPr bwMode="auto">
            <a:xfrm>
              <a:off x="10644188" y="6594475"/>
              <a:ext cx="528638" cy="639763"/>
            </a:xfrm>
            <a:custGeom>
              <a:avLst/>
              <a:gdLst>
                <a:gd name="T0" fmla="*/ 137 w 666"/>
                <a:gd name="T1" fmla="*/ 123 h 807"/>
                <a:gd name="T2" fmla="*/ 137 w 666"/>
                <a:gd name="T3" fmla="*/ 442 h 807"/>
                <a:gd name="T4" fmla="*/ 328 w 666"/>
                <a:gd name="T5" fmla="*/ 442 h 807"/>
                <a:gd name="T6" fmla="*/ 364 w 666"/>
                <a:gd name="T7" fmla="*/ 440 h 807"/>
                <a:gd name="T8" fmla="*/ 395 w 666"/>
                <a:gd name="T9" fmla="*/ 435 h 807"/>
                <a:gd name="T10" fmla="*/ 425 w 666"/>
                <a:gd name="T11" fmla="*/ 427 h 807"/>
                <a:gd name="T12" fmla="*/ 450 w 666"/>
                <a:gd name="T13" fmla="*/ 416 h 807"/>
                <a:gd name="T14" fmla="*/ 473 w 666"/>
                <a:gd name="T15" fmla="*/ 402 h 807"/>
                <a:gd name="T16" fmla="*/ 490 w 666"/>
                <a:gd name="T17" fmla="*/ 384 h 807"/>
                <a:gd name="T18" fmla="*/ 504 w 666"/>
                <a:gd name="T19" fmla="*/ 363 h 807"/>
                <a:gd name="T20" fmla="*/ 516 w 666"/>
                <a:gd name="T21" fmla="*/ 338 h 807"/>
                <a:gd name="T22" fmla="*/ 522 w 666"/>
                <a:gd name="T23" fmla="*/ 311 h 807"/>
                <a:gd name="T24" fmla="*/ 524 w 666"/>
                <a:gd name="T25" fmla="*/ 279 h 807"/>
                <a:gd name="T26" fmla="*/ 522 w 666"/>
                <a:gd name="T27" fmla="*/ 249 h 807"/>
                <a:gd name="T28" fmla="*/ 516 w 666"/>
                <a:gd name="T29" fmla="*/ 222 h 807"/>
                <a:gd name="T30" fmla="*/ 504 w 666"/>
                <a:gd name="T31" fmla="*/ 199 h 807"/>
                <a:gd name="T32" fmla="*/ 490 w 666"/>
                <a:gd name="T33" fmla="*/ 179 h 807"/>
                <a:gd name="T34" fmla="*/ 473 w 666"/>
                <a:gd name="T35" fmla="*/ 161 h 807"/>
                <a:gd name="T36" fmla="*/ 450 w 666"/>
                <a:gd name="T37" fmla="*/ 147 h 807"/>
                <a:gd name="T38" fmla="*/ 425 w 666"/>
                <a:gd name="T39" fmla="*/ 137 h 807"/>
                <a:gd name="T40" fmla="*/ 395 w 666"/>
                <a:gd name="T41" fmla="*/ 129 h 807"/>
                <a:gd name="T42" fmla="*/ 364 w 666"/>
                <a:gd name="T43" fmla="*/ 125 h 807"/>
                <a:gd name="T44" fmla="*/ 328 w 666"/>
                <a:gd name="T45" fmla="*/ 123 h 807"/>
                <a:gd name="T46" fmla="*/ 137 w 666"/>
                <a:gd name="T47" fmla="*/ 123 h 807"/>
                <a:gd name="T48" fmla="*/ 0 w 666"/>
                <a:gd name="T49" fmla="*/ 0 h 807"/>
                <a:gd name="T50" fmla="*/ 328 w 666"/>
                <a:gd name="T51" fmla="*/ 0 h 807"/>
                <a:gd name="T52" fmla="*/ 377 w 666"/>
                <a:gd name="T53" fmla="*/ 2 h 807"/>
                <a:gd name="T54" fmla="*/ 423 w 666"/>
                <a:gd name="T55" fmla="*/ 8 h 807"/>
                <a:gd name="T56" fmla="*/ 466 w 666"/>
                <a:gd name="T57" fmla="*/ 19 h 807"/>
                <a:gd name="T58" fmla="*/ 503 w 666"/>
                <a:gd name="T59" fmla="*/ 33 h 807"/>
                <a:gd name="T60" fmla="*/ 538 w 666"/>
                <a:gd name="T61" fmla="*/ 51 h 807"/>
                <a:gd name="T62" fmla="*/ 567 w 666"/>
                <a:gd name="T63" fmla="*/ 73 h 807"/>
                <a:gd name="T64" fmla="*/ 593 w 666"/>
                <a:gd name="T65" fmla="*/ 98 h 807"/>
                <a:gd name="T66" fmla="*/ 614 w 666"/>
                <a:gd name="T67" fmla="*/ 127 h 807"/>
                <a:gd name="T68" fmla="*/ 631 w 666"/>
                <a:gd name="T69" fmla="*/ 159 h 807"/>
                <a:gd name="T70" fmla="*/ 643 w 666"/>
                <a:gd name="T71" fmla="*/ 195 h 807"/>
                <a:gd name="T72" fmla="*/ 650 w 666"/>
                <a:gd name="T73" fmla="*/ 234 h 807"/>
                <a:gd name="T74" fmla="*/ 653 w 666"/>
                <a:gd name="T75" fmla="*/ 276 h 807"/>
                <a:gd name="T76" fmla="*/ 650 w 666"/>
                <a:gd name="T77" fmla="*/ 317 h 807"/>
                <a:gd name="T78" fmla="*/ 644 w 666"/>
                <a:gd name="T79" fmla="*/ 356 h 807"/>
                <a:gd name="T80" fmla="*/ 633 w 666"/>
                <a:gd name="T81" fmla="*/ 391 h 807"/>
                <a:gd name="T82" fmla="*/ 618 w 666"/>
                <a:gd name="T83" fmla="*/ 424 h 807"/>
                <a:gd name="T84" fmla="*/ 599 w 666"/>
                <a:gd name="T85" fmla="*/ 453 h 807"/>
                <a:gd name="T86" fmla="*/ 577 w 666"/>
                <a:gd name="T87" fmla="*/ 480 h 807"/>
                <a:gd name="T88" fmla="*/ 550 w 666"/>
                <a:gd name="T89" fmla="*/ 502 h 807"/>
                <a:gd name="T90" fmla="*/ 520 w 666"/>
                <a:gd name="T91" fmla="*/ 522 h 807"/>
                <a:gd name="T92" fmla="*/ 486 w 666"/>
                <a:gd name="T93" fmla="*/ 537 h 807"/>
                <a:gd name="T94" fmla="*/ 666 w 666"/>
                <a:gd name="T95" fmla="*/ 807 h 807"/>
                <a:gd name="T96" fmla="*/ 512 w 666"/>
                <a:gd name="T97" fmla="*/ 807 h 807"/>
                <a:gd name="T98" fmla="*/ 365 w 666"/>
                <a:gd name="T99" fmla="*/ 562 h 807"/>
                <a:gd name="T100" fmla="*/ 347 w 666"/>
                <a:gd name="T101" fmla="*/ 563 h 807"/>
                <a:gd name="T102" fmla="*/ 328 w 666"/>
                <a:gd name="T103" fmla="*/ 563 h 807"/>
                <a:gd name="T104" fmla="*/ 137 w 666"/>
                <a:gd name="T105" fmla="*/ 563 h 807"/>
                <a:gd name="T106" fmla="*/ 137 w 666"/>
                <a:gd name="T107" fmla="*/ 807 h 807"/>
                <a:gd name="T108" fmla="*/ 0 w 666"/>
                <a:gd name="T109" fmla="*/ 807 h 807"/>
                <a:gd name="T110" fmla="*/ 0 w 666"/>
                <a:gd name="T111"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6" h="807">
                  <a:moveTo>
                    <a:pt x="137" y="123"/>
                  </a:moveTo>
                  <a:lnTo>
                    <a:pt x="137" y="442"/>
                  </a:lnTo>
                  <a:lnTo>
                    <a:pt x="328" y="442"/>
                  </a:lnTo>
                  <a:lnTo>
                    <a:pt x="364" y="440"/>
                  </a:lnTo>
                  <a:lnTo>
                    <a:pt x="395" y="435"/>
                  </a:lnTo>
                  <a:lnTo>
                    <a:pt x="425" y="427"/>
                  </a:lnTo>
                  <a:lnTo>
                    <a:pt x="450" y="416"/>
                  </a:lnTo>
                  <a:lnTo>
                    <a:pt x="473" y="402"/>
                  </a:lnTo>
                  <a:lnTo>
                    <a:pt x="490" y="384"/>
                  </a:lnTo>
                  <a:lnTo>
                    <a:pt x="504" y="363"/>
                  </a:lnTo>
                  <a:lnTo>
                    <a:pt x="516" y="338"/>
                  </a:lnTo>
                  <a:lnTo>
                    <a:pt x="522" y="311"/>
                  </a:lnTo>
                  <a:lnTo>
                    <a:pt x="524" y="279"/>
                  </a:lnTo>
                  <a:lnTo>
                    <a:pt x="522" y="249"/>
                  </a:lnTo>
                  <a:lnTo>
                    <a:pt x="516" y="222"/>
                  </a:lnTo>
                  <a:lnTo>
                    <a:pt x="504" y="199"/>
                  </a:lnTo>
                  <a:lnTo>
                    <a:pt x="490" y="179"/>
                  </a:lnTo>
                  <a:lnTo>
                    <a:pt x="473" y="161"/>
                  </a:lnTo>
                  <a:lnTo>
                    <a:pt x="450" y="147"/>
                  </a:lnTo>
                  <a:lnTo>
                    <a:pt x="425" y="137"/>
                  </a:lnTo>
                  <a:lnTo>
                    <a:pt x="395" y="129"/>
                  </a:lnTo>
                  <a:lnTo>
                    <a:pt x="364" y="125"/>
                  </a:lnTo>
                  <a:lnTo>
                    <a:pt x="328" y="123"/>
                  </a:lnTo>
                  <a:lnTo>
                    <a:pt x="137" y="123"/>
                  </a:lnTo>
                  <a:close/>
                  <a:moveTo>
                    <a:pt x="0" y="0"/>
                  </a:moveTo>
                  <a:lnTo>
                    <a:pt x="328" y="0"/>
                  </a:lnTo>
                  <a:lnTo>
                    <a:pt x="377" y="2"/>
                  </a:lnTo>
                  <a:lnTo>
                    <a:pt x="423" y="8"/>
                  </a:lnTo>
                  <a:lnTo>
                    <a:pt x="466" y="19"/>
                  </a:lnTo>
                  <a:lnTo>
                    <a:pt x="503" y="33"/>
                  </a:lnTo>
                  <a:lnTo>
                    <a:pt x="538" y="51"/>
                  </a:lnTo>
                  <a:lnTo>
                    <a:pt x="567" y="73"/>
                  </a:lnTo>
                  <a:lnTo>
                    <a:pt x="593" y="98"/>
                  </a:lnTo>
                  <a:lnTo>
                    <a:pt x="614" y="127"/>
                  </a:lnTo>
                  <a:lnTo>
                    <a:pt x="631" y="159"/>
                  </a:lnTo>
                  <a:lnTo>
                    <a:pt x="643" y="195"/>
                  </a:lnTo>
                  <a:lnTo>
                    <a:pt x="650" y="234"/>
                  </a:lnTo>
                  <a:lnTo>
                    <a:pt x="653" y="276"/>
                  </a:lnTo>
                  <a:lnTo>
                    <a:pt x="650" y="317"/>
                  </a:lnTo>
                  <a:lnTo>
                    <a:pt x="644" y="356"/>
                  </a:lnTo>
                  <a:lnTo>
                    <a:pt x="633" y="391"/>
                  </a:lnTo>
                  <a:lnTo>
                    <a:pt x="618" y="424"/>
                  </a:lnTo>
                  <a:lnTo>
                    <a:pt x="599" y="453"/>
                  </a:lnTo>
                  <a:lnTo>
                    <a:pt x="577" y="480"/>
                  </a:lnTo>
                  <a:lnTo>
                    <a:pt x="550" y="502"/>
                  </a:lnTo>
                  <a:lnTo>
                    <a:pt x="520" y="522"/>
                  </a:lnTo>
                  <a:lnTo>
                    <a:pt x="486" y="537"/>
                  </a:lnTo>
                  <a:lnTo>
                    <a:pt x="666" y="807"/>
                  </a:lnTo>
                  <a:lnTo>
                    <a:pt x="512" y="807"/>
                  </a:lnTo>
                  <a:lnTo>
                    <a:pt x="365" y="562"/>
                  </a:lnTo>
                  <a:lnTo>
                    <a:pt x="347" y="563"/>
                  </a:lnTo>
                  <a:lnTo>
                    <a:pt x="328" y="563"/>
                  </a:lnTo>
                  <a:lnTo>
                    <a:pt x="137" y="563"/>
                  </a:lnTo>
                  <a:lnTo>
                    <a:pt x="137" y="807"/>
                  </a:lnTo>
                  <a:lnTo>
                    <a:pt x="0" y="807"/>
                  </a:lnTo>
                  <a:lnTo>
                    <a:pt x="0" y="0"/>
                  </a:lnTo>
                  <a:close/>
                </a:path>
              </a:pathLst>
            </a:custGeom>
            <a:grpFill/>
            <a:ln w="0">
              <a:noFill/>
              <a:prstDash val="solid"/>
              <a:round/>
            </a:ln>
          </p:spPr>
          <p:txBody>
            <a:bodyPr vert="horz" wrap="square" lIns="48768" tIns="24384" rIns="48768" bIns="24384" numCol="1" anchor="t" anchorCtr="0" compatLnSpc="1"/>
            <a:lstStyle/>
            <a:p>
              <a:endParaRPr lang="vi-VN" sz="960"/>
            </a:p>
          </p:txBody>
        </p:sp>
        <p:sp>
          <p:nvSpPr>
            <p:cNvPr id="15" name="Freeform 9"/>
            <p:cNvSpPr>
              <a:spLocks noEditPoints="1"/>
            </p:cNvSpPr>
            <p:nvPr/>
          </p:nvSpPr>
          <p:spPr bwMode="auto">
            <a:xfrm>
              <a:off x="11542713" y="6594475"/>
              <a:ext cx="673100" cy="639763"/>
            </a:xfrm>
            <a:custGeom>
              <a:avLst/>
              <a:gdLst>
                <a:gd name="T0" fmla="*/ 421 w 848"/>
                <a:gd name="T1" fmla="*/ 146 h 807"/>
                <a:gd name="T2" fmla="*/ 269 w 848"/>
                <a:gd name="T3" fmla="*/ 504 h 807"/>
                <a:gd name="T4" fmla="*/ 574 w 848"/>
                <a:gd name="T5" fmla="*/ 504 h 807"/>
                <a:gd name="T6" fmla="*/ 421 w 848"/>
                <a:gd name="T7" fmla="*/ 146 h 807"/>
                <a:gd name="T8" fmla="*/ 356 w 848"/>
                <a:gd name="T9" fmla="*/ 0 h 807"/>
                <a:gd name="T10" fmla="*/ 495 w 848"/>
                <a:gd name="T11" fmla="*/ 0 h 807"/>
                <a:gd name="T12" fmla="*/ 848 w 848"/>
                <a:gd name="T13" fmla="*/ 807 h 807"/>
                <a:gd name="T14" fmla="*/ 702 w 848"/>
                <a:gd name="T15" fmla="*/ 807 h 807"/>
                <a:gd name="T16" fmla="*/ 625 w 848"/>
                <a:gd name="T17" fmla="*/ 624 h 807"/>
                <a:gd name="T18" fmla="*/ 218 w 848"/>
                <a:gd name="T19" fmla="*/ 624 h 807"/>
                <a:gd name="T20" fmla="*/ 141 w 848"/>
                <a:gd name="T21" fmla="*/ 807 h 807"/>
                <a:gd name="T22" fmla="*/ 0 w 848"/>
                <a:gd name="T23" fmla="*/ 807 h 807"/>
                <a:gd name="T24" fmla="*/ 356 w 848"/>
                <a:gd name="T25"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8" h="807">
                  <a:moveTo>
                    <a:pt x="421" y="146"/>
                  </a:moveTo>
                  <a:lnTo>
                    <a:pt x="269" y="504"/>
                  </a:lnTo>
                  <a:lnTo>
                    <a:pt x="574" y="504"/>
                  </a:lnTo>
                  <a:lnTo>
                    <a:pt x="421" y="146"/>
                  </a:lnTo>
                  <a:close/>
                  <a:moveTo>
                    <a:pt x="356" y="0"/>
                  </a:moveTo>
                  <a:lnTo>
                    <a:pt x="495" y="0"/>
                  </a:lnTo>
                  <a:lnTo>
                    <a:pt x="848" y="807"/>
                  </a:lnTo>
                  <a:lnTo>
                    <a:pt x="702" y="807"/>
                  </a:lnTo>
                  <a:lnTo>
                    <a:pt x="625" y="624"/>
                  </a:lnTo>
                  <a:lnTo>
                    <a:pt x="218" y="624"/>
                  </a:lnTo>
                  <a:lnTo>
                    <a:pt x="141" y="807"/>
                  </a:lnTo>
                  <a:lnTo>
                    <a:pt x="0" y="807"/>
                  </a:lnTo>
                  <a:lnTo>
                    <a:pt x="356" y="0"/>
                  </a:lnTo>
                  <a:close/>
                </a:path>
              </a:pathLst>
            </a:custGeom>
            <a:grpFill/>
            <a:ln w="0">
              <a:noFill/>
              <a:prstDash val="solid"/>
              <a:round/>
            </a:ln>
          </p:spPr>
          <p:txBody>
            <a:bodyPr vert="horz" wrap="square" lIns="48768" tIns="24384" rIns="48768" bIns="24384" numCol="1" anchor="t" anchorCtr="0" compatLnSpc="1"/>
            <a:lstStyle/>
            <a:p>
              <a:endParaRPr lang="vi-VN" sz="960"/>
            </a:p>
          </p:txBody>
        </p:sp>
        <p:sp>
          <p:nvSpPr>
            <p:cNvPr id="16" name="Freeform 10"/>
            <p:cNvSpPr>
              <a:spLocks noEditPoints="1"/>
            </p:cNvSpPr>
            <p:nvPr/>
          </p:nvSpPr>
          <p:spPr bwMode="auto">
            <a:xfrm>
              <a:off x="10096500" y="5067300"/>
              <a:ext cx="2667000" cy="2667000"/>
            </a:xfrm>
            <a:custGeom>
              <a:avLst/>
              <a:gdLst>
                <a:gd name="T0" fmla="*/ 160 w 3360"/>
                <a:gd name="T1" fmla="*/ 160 h 3360"/>
                <a:gd name="T2" fmla="*/ 160 w 3360"/>
                <a:gd name="T3" fmla="*/ 3200 h 3360"/>
                <a:gd name="T4" fmla="*/ 3200 w 3360"/>
                <a:gd name="T5" fmla="*/ 3200 h 3360"/>
                <a:gd name="T6" fmla="*/ 3200 w 3360"/>
                <a:gd name="T7" fmla="*/ 160 h 3360"/>
                <a:gd name="T8" fmla="*/ 160 w 3360"/>
                <a:gd name="T9" fmla="*/ 160 h 3360"/>
                <a:gd name="T10" fmla="*/ 0 w 3360"/>
                <a:gd name="T11" fmla="*/ 0 h 3360"/>
                <a:gd name="T12" fmla="*/ 3360 w 3360"/>
                <a:gd name="T13" fmla="*/ 0 h 3360"/>
                <a:gd name="T14" fmla="*/ 3360 w 3360"/>
                <a:gd name="T15" fmla="*/ 3360 h 3360"/>
                <a:gd name="T16" fmla="*/ 0 w 3360"/>
                <a:gd name="T17" fmla="*/ 3360 h 3360"/>
                <a:gd name="T18" fmla="*/ 0 w 3360"/>
                <a:gd name="T19" fmla="*/ 0 h 3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0" h="3360">
                  <a:moveTo>
                    <a:pt x="160" y="160"/>
                  </a:moveTo>
                  <a:lnTo>
                    <a:pt x="160" y="3200"/>
                  </a:lnTo>
                  <a:lnTo>
                    <a:pt x="3200" y="3200"/>
                  </a:lnTo>
                  <a:lnTo>
                    <a:pt x="3200" y="160"/>
                  </a:lnTo>
                  <a:lnTo>
                    <a:pt x="160" y="160"/>
                  </a:lnTo>
                  <a:close/>
                  <a:moveTo>
                    <a:pt x="0" y="0"/>
                  </a:moveTo>
                  <a:lnTo>
                    <a:pt x="3360" y="0"/>
                  </a:lnTo>
                  <a:lnTo>
                    <a:pt x="3360" y="3360"/>
                  </a:lnTo>
                  <a:lnTo>
                    <a:pt x="0" y="3360"/>
                  </a:lnTo>
                  <a:lnTo>
                    <a:pt x="0" y="0"/>
                  </a:lnTo>
                  <a:close/>
                </a:path>
              </a:pathLst>
            </a:custGeom>
            <a:grpFill/>
            <a:ln w="0">
              <a:noFill/>
              <a:prstDash val="solid"/>
              <a:round/>
            </a:ln>
          </p:spPr>
          <p:txBody>
            <a:bodyPr vert="horz" wrap="square" lIns="48768" tIns="24384" rIns="48768" bIns="24384" numCol="1" anchor="t" anchorCtr="0" compatLnSpc="1"/>
            <a:lstStyle/>
            <a:p>
              <a:endParaRPr lang="vi-VN" sz="960"/>
            </a:p>
          </p:txBody>
        </p:sp>
      </p:grpSp>
      <p:sp>
        <p:nvSpPr>
          <p:cNvPr id="19" name="Rectangle 18"/>
          <p:cNvSpPr/>
          <p:nvPr/>
        </p:nvSpPr>
        <p:spPr>
          <a:xfrm>
            <a:off x="1350013" y="1600818"/>
            <a:ext cx="3949263" cy="1421928"/>
          </a:xfrm>
          <a:prstGeom prst="rect">
            <a:avLst/>
          </a:prstGeom>
        </p:spPr>
        <p:txBody>
          <a:bodyPr wrap="square">
            <a:spAutoFit/>
          </a:bodyPr>
          <a:lstStyle/>
          <a:p>
            <a:pPr>
              <a:lnSpc>
                <a:spcPct val="150000"/>
              </a:lnSpc>
            </a:pPr>
            <a:r>
              <a:rPr lang="en-US" sz="1920" i="1">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"Neque porro quisquam est qui dolorem ipsum quia dolor sit amet, consectetur, adipisci velit..."</a:t>
            </a:r>
            <a:endParaRPr lang="en-US" sz="1920" i="1">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l="11140" r="11140"/>
          <a:stretch>
            <a:fillRect/>
          </a:stretch>
        </p:blipFill>
        <p:spPr>
          <a:solidFill>
            <a:schemeClr val="bg2">
              <a:lumMod val="90000"/>
              <a:lumOff val="10000"/>
            </a:schemeClr>
          </a:solidFill>
        </p:spPr>
      </p:pic>
      <p:sp>
        <p:nvSpPr>
          <p:cNvPr id="2" name="Footer Placeholder 1"/>
          <p:cNvSpPr>
            <a:spLocks noGrp="1"/>
          </p:cNvSpPr>
          <p:nvPr>
            <p:ph type="ftr" sz="quarter" idx="4294967295"/>
          </p:nvPr>
        </p:nvSpPr>
        <p:spPr>
          <a:xfrm>
            <a:off x="4038600" y="6356350"/>
            <a:ext cx="4114800" cy="365125"/>
          </a:xfrm>
        </p:spPr>
        <p:txBody>
          <a:bodyPr/>
          <a:lstStyle/>
          <a:p>
            <a:r>
              <a:rPr lang="en-US" smtClean="0"/>
              <a:t>www.websitename.com</a:t>
            </a:r>
            <a:endParaRPr lang="en-US"/>
          </a:p>
        </p:txBody>
      </p:sp>
      <p:sp>
        <p:nvSpPr>
          <p:cNvPr id="3" name="Slide Number Placeholder 2"/>
          <p:cNvSpPr>
            <a:spLocks noGrp="1"/>
          </p:cNvSpPr>
          <p:nvPr>
            <p:ph type="sldNum" sz="quarter" idx="4294967295"/>
          </p:nvPr>
        </p:nvSpPr>
        <p:spPr>
          <a:xfrm>
            <a:off x="8610600" y="6356350"/>
            <a:ext cx="2743200" cy="365125"/>
          </a:xfrm>
        </p:spPr>
        <p:txBody>
          <a:bodyPr/>
          <a:lstStyle/>
          <a:p>
            <a:fld id="{56DCFB14-7DA6-44D4-A265-5EB7147727CA}" type="slidenum">
              <a:rPr lang="en-US" smtClean="0"/>
            </a:fld>
            <a:endParaRPr lang="en-US"/>
          </a:p>
        </p:txBody>
      </p:sp>
      <p:sp>
        <p:nvSpPr>
          <p:cNvPr id="11" name="Rectangle 10"/>
          <p:cNvSpPr/>
          <p:nvPr/>
        </p:nvSpPr>
        <p:spPr>
          <a:xfrm>
            <a:off x="7892612" y="1470660"/>
            <a:ext cx="2973901" cy="757130"/>
          </a:xfrm>
          <a:prstGeom prst="rect">
            <a:avLst/>
          </a:prstGeom>
        </p:spPr>
        <p:txBody>
          <a:bodyPr wrap="square">
            <a:spAutoFit/>
          </a:bodyPr>
          <a:lstStyle/>
          <a:p>
            <a:pPr>
              <a:lnSpc>
                <a:spcPct val="150000"/>
              </a:lnSpc>
            </a:pPr>
            <a:r>
              <a:rPr lang="en-US" sz="960" b="1">
                <a:solidFill>
                  <a:schemeClr val="tx1">
                    <a:lumMod val="65000"/>
                    <a:lumOff val="35000"/>
                  </a:schemeClr>
                </a:solidFill>
                <a:latin typeface="Roboto" panose="02000000000000000000" pitchFamily="2" charset="0"/>
                <a:ea typeface="Roboto" panose="02000000000000000000" pitchFamily="2" charset="0"/>
                <a:cs typeface="Open Sans Light" panose="020B0306030504020204" pitchFamily="34" charset="0"/>
              </a:rPr>
              <a:t>CONSULTING PLAN</a:t>
            </a:r>
            <a:endParaRPr lang="en-US" sz="960" b="1">
              <a:solidFill>
                <a:schemeClr val="tx1">
                  <a:lumMod val="65000"/>
                  <a:lumOff val="35000"/>
                </a:schemeClr>
              </a:solidFill>
              <a:latin typeface="Roboto" panose="02000000000000000000" pitchFamily="2" charset="0"/>
              <a:ea typeface="Roboto" panose="02000000000000000000" pitchFamily="2" charset="0"/>
              <a:cs typeface="Open Sans Light" panose="020B0306030504020204" pitchFamily="34" charset="0"/>
            </a:endParaRPr>
          </a:p>
          <a:p>
            <a:pPr>
              <a:lnSpc>
                <a:spcPct val="150000"/>
              </a:lnSpc>
            </a:pPr>
            <a:r>
              <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Quickly repurpose top-line innovation before global communities. </a:t>
            </a:r>
            <a:endPar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endParaRPr>
          </a:p>
        </p:txBody>
      </p:sp>
      <p:sp>
        <p:nvSpPr>
          <p:cNvPr id="23" name="Rectangle 22"/>
          <p:cNvSpPr/>
          <p:nvPr/>
        </p:nvSpPr>
        <p:spPr>
          <a:xfrm>
            <a:off x="7892612" y="2722789"/>
            <a:ext cx="2973901" cy="757130"/>
          </a:xfrm>
          <a:prstGeom prst="rect">
            <a:avLst/>
          </a:prstGeom>
        </p:spPr>
        <p:txBody>
          <a:bodyPr wrap="square">
            <a:spAutoFit/>
          </a:bodyPr>
          <a:lstStyle/>
          <a:p>
            <a:pPr>
              <a:lnSpc>
                <a:spcPct val="150000"/>
              </a:lnSpc>
            </a:pPr>
            <a:r>
              <a:rPr lang="en-US" sz="960" b="1">
                <a:solidFill>
                  <a:schemeClr val="tx1">
                    <a:lumMod val="65000"/>
                    <a:lumOff val="35000"/>
                  </a:schemeClr>
                </a:solidFill>
                <a:latin typeface="Roboto" panose="02000000000000000000" pitchFamily="2" charset="0"/>
                <a:ea typeface="Roboto" panose="02000000000000000000" pitchFamily="2" charset="0"/>
                <a:cs typeface="Open Sans Light" panose="020B0306030504020204" pitchFamily="34" charset="0"/>
              </a:rPr>
              <a:t>CONSULTING PLAN</a:t>
            </a:r>
            <a:endParaRPr lang="en-US" sz="960" b="1">
              <a:solidFill>
                <a:schemeClr val="tx1">
                  <a:lumMod val="65000"/>
                  <a:lumOff val="35000"/>
                </a:schemeClr>
              </a:solidFill>
              <a:latin typeface="Roboto" panose="02000000000000000000" pitchFamily="2" charset="0"/>
              <a:ea typeface="Roboto" panose="02000000000000000000" pitchFamily="2" charset="0"/>
              <a:cs typeface="Open Sans Light" panose="020B0306030504020204" pitchFamily="34" charset="0"/>
            </a:endParaRPr>
          </a:p>
          <a:p>
            <a:pPr>
              <a:lnSpc>
                <a:spcPct val="150000"/>
              </a:lnSpc>
            </a:pPr>
            <a:r>
              <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Quickly repurpose top-line innovation before global communities. </a:t>
            </a:r>
            <a:endPar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endParaRPr>
          </a:p>
        </p:txBody>
      </p:sp>
      <p:sp>
        <p:nvSpPr>
          <p:cNvPr id="24" name="Rectangle 23"/>
          <p:cNvSpPr/>
          <p:nvPr/>
        </p:nvSpPr>
        <p:spPr>
          <a:xfrm>
            <a:off x="7161092" y="4193917"/>
            <a:ext cx="4299388" cy="683264"/>
          </a:xfrm>
          <a:prstGeom prst="rect">
            <a:avLst/>
          </a:prstGeom>
        </p:spPr>
        <p:txBody>
          <a:bodyPr wrap="square">
            <a:spAutoFit/>
          </a:bodyPr>
          <a:lstStyle/>
          <a:p>
            <a:r>
              <a:rPr lang="en-US" sz="192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“Make a Positive Impression with this Clean and Strong Presentation Template”</a:t>
            </a:r>
            <a:endParaRPr lang="en-US" sz="192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endParaRPr>
          </a:p>
        </p:txBody>
      </p:sp>
      <p:sp>
        <p:nvSpPr>
          <p:cNvPr id="26" name="Oval 25"/>
          <p:cNvSpPr/>
          <p:nvPr/>
        </p:nvSpPr>
        <p:spPr>
          <a:xfrm>
            <a:off x="7161092" y="1478022"/>
            <a:ext cx="487680" cy="4876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
          </a:p>
        </p:txBody>
      </p:sp>
      <p:sp>
        <p:nvSpPr>
          <p:cNvPr id="27" name="Shape 2630"/>
          <p:cNvSpPr/>
          <p:nvPr/>
        </p:nvSpPr>
        <p:spPr>
          <a:xfrm>
            <a:off x="7285986" y="1602846"/>
            <a:ext cx="237891" cy="238032"/>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chemeClr val="tx2"/>
          </a:solidFill>
          <a:ln w="12700">
            <a:miter lim="400000"/>
          </a:ln>
        </p:spPr>
        <p:txBody>
          <a:bodyPr lIns="19507" tIns="19507" rIns="19507" bIns="19507" anchor="ctr"/>
          <a:lstStyle/>
          <a:p>
            <a:pPr algn="ctr" defTabSz="23431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latin typeface="Arial" panose="020B0604020202020204"/>
              <a:ea typeface="Arial" panose="020B0604020202020204"/>
              <a:cs typeface="Arial" panose="020B0604020202020204"/>
            </a:endParaRPr>
          </a:p>
        </p:txBody>
      </p:sp>
      <p:sp>
        <p:nvSpPr>
          <p:cNvPr id="29" name="Oval 28"/>
          <p:cNvSpPr/>
          <p:nvPr/>
        </p:nvSpPr>
        <p:spPr>
          <a:xfrm>
            <a:off x="7161092" y="2722789"/>
            <a:ext cx="487680" cy="48768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
          </a:p>
        </p:txBody>
      </p:sp>
      <p:sp>
        <p:nvSpPr>
          <p:cNvPr id="30" name="Shape 2627"/>
          <p:cNvSpPr/>
          <p:nvPr/>
        </p:nvSpPr>
        <p:spPr>
          <a:xfrm>
            <a:off x="7285913" y="2847624"/>
            <a:ext cx="238038" cy="238021"/>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tx2"/>
          </a:solidFill>
          <a:ln w="12700">
            <a:miter lim="400000"/>
          </a:ln>
        </p:spPr>
        <p:txBody>
          <a:bodyPr lIns="19507" tIns="19507" rIns="19507" bIns="19507" anchor="ctr"/>
          <a:lstStyle/>
          <a:p>
            <a:pPr algn="ctr" defTabSz="23431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latin typeface="Arial" panose="020B0604020202020204"/>
              <a:ea typeface="Arial" panose="020B0604020202020204"/>
              <a:cs typeface="Arial" panose="020B0604020202020204"/>
            </a:endParaRPr>
          </a:p>
        </p:txBody>
      </p:sp>
      <p:grpSp>
        <p:nvGrpSpPr>
          <p:cNvPr id="31" name="Group 30"/>
          <p:cNvGrpSpPr/>
          <p:nvPr/>
        </p:nvGrpSpPr>
        <p:grpSpPr>
          <a:xfrm>
            <a:off x="2336800" y="2717800"/>
            <a:ext cx="1422400" cy="1422400"/>
            <a:chOff x="10096500" y="5067300"/>
            <a:chExt cx="2667000" cy="2667000"/>
          </a:xfrm>
          <a:solidFill>
            <a:schemeClr val="tx2"/>
          </a:solidFill>
        </p:grpSpPr>
        <p:sp>
          <p:nvSpPr>
            <p:cNvPr id="32" name="Freeform 6"/>
            <p:cNvSpPr>
              <a:spLocks noEditPoints="1"/>
            </p:cNvSpPr>
            <p:nvPr/>
          </p:nvSpPr>
          <p:spPr bwMode="auto">
            <a:xfrm>
              <a:off x="10652125" y="5567363"/>
              <a:ext cx="517525" cy="639763"/>
            </a:xfrm>
            <a:custGeom>
              <a:avLst/>
              <a:gdLst>
                <a:gd name="T0" fmla="*/ 135 w 651"/>
                <a:gd name="T1" fmla="*/ 685 h 807"/>
                <a:gd name="T2" fmla="*/ 376 w 651"/>
                <a:gd name="T3" fmla="*/ 684 h 807"/>
                <a:gd name="T4" fmla="*/ 433 w 651"/>
                <a:gd name="T5" fmla="*/ 672 h 807"/>
                <a:gd name="T6" fmla="*/ 476 w 651"/>
                <a:gd name="T7" fmla="*/ 648 h 807"/>
                <a:gd name="T8" fmla="*/ 502 w 651"/>
                <a:gd name="T9" fmla="*/ 613 h 807"/>
                <a:gd name="T10" fmla="*/ 512 w 651"/>
                <a:gd name="T11" fmla="*/ 568 h 807"/>
                <a:gd name="T12" fmla="*/ 502 w 651"/>
                <a:gd name="T13" fmla="*/ 525 h 807"/>
                <a:gd name="T14" fmla="*/ 476 w 651"/>
                <a:gd name="T15" fmla="*/ 491 h 807"/>
                <a:gd name="T16" fmla="*/ 433 w 651"/>
                <a:gd name="T17" fmla="*/ 468 h 807"/>
                <a:gd name="T18" fmla="*/ 376 w 651"/>
                <a:gd name="T19" fmla="*/ 455 h 807"/>
                <a:gd name="T20" fmla="*/ 135 w 651"/>
                <a:gd name="T21" fmla="*/ 454 h 807"/>
                <a:gd name="T22" fmla="*/ 135 w 651"/>
                <a:gd name="T23" fmla="*/ 334 h 807"/>
                <a:gd name="T24" fmla="*/ 373 w 651"/>
                <a:gd name="T25" fmla="*/ 332 h 807"/>
                <a:gd name="T26" fmla="*/ 424 w 651"/>
                <a:gd name="T27" fmla="*/ 318 h 807"/>
                <a:gd name="T28" fmla="*/ 460 w 651"/>
                <a:gd name="T29" fmla="*/ 290 h 807"/>
                <a:gd name="T30" fmla="*/ 478 w 651"/>
                <a:gd name="T31" fmla="*/ 250 h 807"/>
                <a:gd name="T32" fmla="*/ 478 w 651"/>
                <a:gd name="T33" fmla="*/ 202 h 807"/>
                <a:gd name="T34" fmla="*/ 460 w 651"/>
                <a:gd name="T35" fmla="*/ 163 h 807"/>
                <a:gd name="T36" fmla="*/ 424 w 651"/>
                <a:gd name="T37" fmla="*/ 137 h 807"/>
                <a:gd name="T38" fmla="*/ 373 w 651"/>
                <a:gd name="T39" fmla="*/ 122 h 807"/>
                <a:gd name="T40" fmla="*/ 135 w 651"/>
                <a:gd name="T41" fmla="*/ 121 h 807"/>
                <a:gd name="T42" fmla="*/ 350 w 651"/>
                <a:gd name="T43" fmla="*/ 0 h 807"/>
                <a:gd name="T44" fmla="*/ 434 w 651"/>
                <a:gd name="T45" fmla="*/ 7 h 807"/>
                <a:gd name="T46" fmla="*/ 505 w 651"/>
                <a:gd name="T47" fmla="*/ 29 h 807"/>
                <a:gd name="T48" fmla="*/ 560 w 651"/>
                <a:gd name="T49" fmla="*/ 63 h 807"/>
                <a:gd name="T50" fmla="*/ 598 w 651"/>
                <a:gd name="T51" fmla="*/ 110 h 807"/>
                <a:gd name="T52" fmla="*/ 618 w 651"/>
                <a:gd name="T53" fmla="*/ 168 h 807"/>
                <a:gd name="T54" fmla="*/ 618 w 651"/>
                <a:gd name="T55" fmla="*/ 234 h 807"/>
                <a:gd name="T56" fmla="*/ 598 w 651"/>
                <a:gd name="T57" fmla="*/ 293 h 807"/>
                <a:gd name="T58" fmla="*/ 562 w 651"/>
                <a:gd name="T59" fmla="*/ 339 h 807"/>
                <a:gd name="T60" fmla="*/ 510 w 651"/>
                <a:gd name="T61" fmla="*/ 372 h 807"/>
                <a:gd name="T62" fmla="*/ 513 w 651"/>
                <a:gd name="T63" fmla="*/ 389 h 807"/>
                <a:gd name="T64" fmla="*/ 572 w 651"/>
                <a:gd name="T65" fmla="*/ 419 h 807"/>
                <a:gd name="T66" fmla="*/ 614 w 651"/>
                <a:gd name="T67" fmla="*/ 461 h 807"/>
                <a:gd name="T68" fmla="*/ 642 w 651"/>
                <a:gd name="T69" fmla="*/ 519 h 807"/>
                <a:gd name="T70" fmla="*/ 651 w 651"/>
                <a:gd name="T71" fmla="*/ 586 h 807"/>
                <a:gd name="T72" fmla="*/ 642 w 651"/>
                <a:gd name="T73" fmla="*/ 650 h 807"/>
                <a:gd name="T74" fmla="*/ 616 w 651"/>
                <a:gd name="T75" fmla="*/ 704 h 807"/>
                <a:gd name="T76" fmla="*/ 573 w 651"/>
                <a:gd name="T77" fmla="*/ 748 h 807"/>
                <a:gd name="T78" fmla="*/ 515 w 651"/>
                <a:gd name="T79" fmla="*/ 780 h 807"/>
                <a:gd name="T80" fmla="*/ 442 w 651"/>
                <a:gd name="T81" fmla="*/ 800 h 807"/>
                <a:gd name="T82" fmla="*/ 358 w 651"/>
                <a:gd name="T83" fmla="*/ 807 h 807"/>
                <a:gd name="T84" fmla="*/ 0 w 651"/>
                <a:gd name="T85"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1" h="807">
                  <a:moveTo>
                    <a:pt x="135" y="454"/>
                  </a:moveTo>
                  <a:lnTo>
                    <a:pt x="135" y="685"/>
                  </a:lnTo>
                  <a:lnTo>
                    <a:pt x="343" y="685"/>
                  </a:lnTo>
                  <a:lnTo>
                    <a:pt x="376" y="684"/>
                  </a:lnTo>
                  <a:lnTo>
                    <a:pt x="407" y="679"/>
                  </a:lnTo>
                  <a:lnTo>
                    <a:pt x="433" y="672"/>
                  </a:lnTo>
                  <a:lnTo>
                    <a:pt x="457" y="662"/>
                  </a:lnTo>
                  <a:lnTo>
                    <a:pt x="476" y="648"/>
                  </a:lnTo>
                  <a:lnTo>
                    <a:pt x="491" y="633"/>
                  </a:lnTo>
                  <a:lnTo>
                    <a:pt x="502" y="613"/>
                  </a:lnTo>
                  <a:lnTo>
                    <a:pt x="510" y="592"/>
                  </a:lnTo>
                  <a:lnTo>
                    <a:pt x="512" y="568"/>
                  </a:lnTo>
                  <a:lnTo>
                    <a:pt x="510" y="545"/>
                  </a:lnTo>
                  <a:lnTo>
                    <a:pt x="502" y="525"/>
                  </a:lnTo>
                  <a:lnTo>
                    <a:pt x="491" y="506"/>
                  </a:lnTo>
                  <a:lnTo>
                    <a:pt x="476" y="491"/>
                  </a:lnTo>
                  <a:lnTo>
                    <a:pt x="457" y="478"/>
                  </a:lnTo>
                  <a:lnTo>
                    <a:pt x="433" y="468"/>
                  </a:lnTo>
                  <a:lnTo>
                    <a:pt x="407" y="460"/>
                  </a:lnTo>
                  <a:lnTo>
                    <a:pt x="376" y="455"/>
                  </a:lnTo>
                  <a:lnTo>
                    <a:pt x="343" y="454"/>
                  </a:lnTo>
                  <a:lnTo>
                    <a:pt x="135" y="454"/>
                  </a:lnTo>
                  <a:close/>
                  <a:moveTo>
                    <a:pt x="135" y="121"/>
                  </a:moveTo>
                  <a:lnTo>
                    <a:pt x="135" y="334"/>
                  </a:lnTo>
                  <a:lnTo>
                    <a:pt x="343" y="334"/>
                  </a:lnTo>
                  <a:lnTo>
                    <a:pt x="373" y="332"/>
                  </a:lnTo>
                  <a:lnTo>
                    <a:pt x="401" y="327"/>
                  </a:lnTo>
                  <a:lnTo>
                    <a:pt x="424" y="318"/>
                  </a:lnTo>
                  <a:lnTo>
                    <a:pt x="444" y="306"/>
                  </a:lnTo>
                  <a:lnTo>
                    <a:pt x="460" y="290"/>
                  </a:lnTo>
                  <a:lnTo>
                    <a:pt x="471" y="271"/>
                  </a:lnTo>
                  <a:lnTo>
                    <a:pt x="478" y="250"/>
                  </a:lnTo>
                  <a:lnTo>
                    <a:pt x="481" y="226"/>
                  </a:lnTo>
                  <a:lnTo>
                    <a:pt x="478" y="202"/>
                  </a:lnTo>
                  <a:lnTo>
                    <a:pt x="471" y="180"/>
                  </a:lnTo>
                  <a:lnTo>
                    <a:pt x="460" y="163"/>
                  </a:lnTo>
                  <a:lnTo>
                    <a:pt x="444" y="148"/>
                  </a:lnTo>
                  <a:lnTo>
                    <a:pt x="424" y="137"/>
                  </a:lnTo>
                  <a:lnTo>
                    <a:pt x="401" y="128"/>
                  </a:lnTo>
                  <a:lnTo>
                    <a:pt x="373" y="122"/>
                  </a:lnTo>
                  <a:lnTo>
                    <a:pt x="343" y="121"/>
                  </a:lnTo>
                  <a:lnTo>
                    <a:pt x="135" y="121"/>
                  </a:lnTo>
                  <a:close/>
                  <a:moveTo>
                    <a:pt x="0" y="0"/>
                  </a:moveTo>
                  <a:lnTo>
                    <a:pt x="350" y="0"/>
                  </a:lnTo>
                  <a:lnTo>
                    <a:pt x="394" y="2"/>
                  </a:lnTo>
                  <a:lnTo>
                    <a:pt x="434" y="7"/>
                  </a:lnTo>
                  <a:lnTo>
                    <a:pt x="471" y="17"/>
                  </a:lnTo>
                  <a:lnTo>
                    <a:pt x="505" y="29"/>
                  </a:lnTo>
                  <a:lnTo>
                    <a:pt x="534" y="45"/>
                  </a:lnTo>
                  <a:lnTo>
                    <a:pt x="560" y="63"/>
                  </a:lnTo>
                  <a:lnTo>
                    <a:pt x="581" y="86"/>
                  </a:lnTo>
                  <a:lnTo>
                    <a:pt x="598" y="110"/>
                  </a:lnTo>
                  <a:lnTo>
                    <a:pt x="610" y="139"/>
                  </a:lnTo>
                  <a:lnTo>
                    <a:pt x="618" y="168"/>
                  </a:lnTo>
                  <a:lnTo>
                    <a:pt x="621" y="202"/>
                  </a:lnTo>
                  <a:lnTo>
                    <a:pt x="618" y="234"/>
                  </a:lnTo>
                  <a:lnTo>
                    <a:pt x="610" y="265"/>
                  </a:lnTo>
                  <a:lnTo>
                    <a:pt x="598" y="293"/>
                  </a:lnTo>
                  <a:lnTo>
                    <a:pt x="582" y="318"/>
                  </a:lnTo>
                  <a:lnTo>
                    <a:pt x="562" y="339"/>
                  </a:lnTo>
                  <a:lnTo>
                    <a:pt x="538" y="358"/>
                  </a:lnTo>
                  <a:lnTo>
                    <a:pt x="510" y="372"/>
                  </a:lnTo>
                  <a:lnTo>
                    <a:pt x="478" y="381"/>
                  </a:lnTo>
                  <a:lnTo>
                    <a:pt x="513" y="389"/>
                  </a:lnTo>
                  <a:lnTo>
                    <a:pt x="544" y="402"/>
                  </a:lnTo>
                  <a:lnTo>
                    <a:pt x="572" y="419"/>
                  </a:lnTo>
                  <a:lnTo>
                    <a:pt x="595" y="438"/>
                  </a:lnTo>
                  <a:lnTo>
                    <a:pt x="614" y="461"/>
                  </a:lnTo>
                  <a:lnTo>
                    <a:pt x="631" y="488"/>
                  </a:lnTo>
                  <a:lnTo>
                    <a:pt x="642" y="519"/>
                  </a:lnTo>
                  <a:lnTo>
                    <a:pt x="649" y="550"/>
                  </a:lnTo>
                  <a:lnTo>
                    <a:pt x="651" y="586"/>
                  </a:lnTo>
                  <a:lnTo>
                    <a:pt x="649" y="618"/>
                  </a:lnTo>
                  <a:lnTo>
                    <a:pt x="642" y="650"/>
                  </a:lnTo>
                  <a:lnTo>
                    <a:pt x="631" y="678"/>
                  </a:lnTo>
                  <a:lnTo>
                    <a:pt x="616" y="704"/>
                  </a:lnTo>
                  <a:lnTo>
                    <a:pt x="596" y="727"/>
                  </a:lnTo>
                  <a:lnTo>
                    <a:pt x="573" y="748"/>
                  </a:lnTo>
                  <a:lnTo>
                    <a:pt x="545" y="765"/>
                  </a:lnTo>
                  <a:lnTo>
                    <a:pt x="515" y="780"/>
                  </a:lnTo>
                  <a:lnTo>
                    <a:pt x="480" y="791"/>
                  </a:lnTo>
                  <a:lnTo>
                    <a:pt x="442" y="800"/>
                  </a:lnTo>
                  <a:lnTo>
                    <a:pt x="402" y="805"/>
                  </a:lnTo>
                  <a:lnTo>
                    <a:pt x="358" y="807"/>
                  </a:lnTo>
                  <a:lnTo>
                    <a:pt x="0" y="807"/>
                  </a:lnTo>
                  <a:lnTo>
                    <a:pt x="0" y="0"/>
                  </a:lnTo>
                  <a:close/>
                </a:path>
              </a:pathLst>
            </a:custGeom>
            <a:grpFill/>
            <a:ln w="0">
              <a:noFill/>
              <a:prstDash val="solid"/>
              <a:round/>
            </a:ln>
          </p:spPr>
          <p:txBody>
            <a:bodyPr vert="horz" wrap="square" lIns="48768" tIns="24384" rIns="48768" bIns="24384" numCol="1" anchor="t" anchorCtr="0" compatLnSpc="1"/>
            <a:lstStyle/>
            <a:p>
              <a:endParaRPr lang="vi-VN" sz="960"/>
            </a:p>
          </p:txBody>
        </p:sp>
        <p:sp>
          <p:nvSpPr>
            <p:cNvPr id="33" name="Freeform 7"/>
            <p:cNvSpPr>
              <a:spLocks noEditPoints="1"/>
            </p:cNvSpPr>
            <p:nvPr/>
          </p:nvSpPr>
          <p:spPr bwMode="auto">
            <a:xfrm>
              <a:off x="11542713" y="5567363"/>
              <a:ext cx="673100" cy="639763"/>
            </a:xfrm>
            <a:custGeom>
              <a:avLst/>
              <a:gdLst>
                <a:gd name="T0" fmla="*/ 421 w 848"/>
                <a:gd name="T1" fmla="*/ 145 h 807"/>
                <a:gd name="T2" fmla="*/ 269 w 848"/>
                <a:gd name="T3" fmla="*/ 503 h 807"/>
                <a:gd name="T4" fmla="*/ 574 w 848"/>
                <a:gd name="T5" fmla="*/ 503 h 807"/>
                <a:gd name="T6" fmla="*/ 421 w 848"/>
                <a:gd name="T7" fmla="*/ 145 h 807"/>
                <a:gd name="T8" fmla="*/ 356 w 848"/>
                <a:gd name="T9" fmla="*/ 0 h 807"/>
                <a:gd name="T10" fmla="*/ 495 w 848"/>
                <a:gd name="T11" fmla="*/ 0 h 807"/>
                <a:gd name="T12" fmla="*/ 848 w 848"/>
                <a:gd name="T13" fmla="*/ 807 h 807"/>
                <a:gd name="T14" fmla="*/ 702 w 848"/>
                <a:gd name="T15" fmla="*/ 807 h 807"/>
                <a:gd name="T16" fmla="*/ 625 w 848"/>
                <a:gd name="T17" fmla="*/ 624 h 807"/>
                <a:gd name="T18" fmla="*/ 218 w 848"/>
                <a:gd name="T19" fmla="*/ 624 h 807"/>
                <a:gd name="T20" fmla="*/ 141 w 848"/>
                <a:gd name="T21" fmla="*/ 807 h 807"/>
                <a:gd name="T22" fmla="*/ 0 w 848"/>
                <a:gd name="T23" fmla="*/ 807 h 807"/>
                <a:gd name="T24" fmla="*/ 356 w 848"/>
                <a:gd name="T25"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8" h="807">
                  <a:moveTo>
                    <a:pt x="421" y="145"/>
                  </a:moveTo>
                  <a:lnTo>
                    <a:pt x="269" y="503"/>
                  </a:lnTo>
                  <a:lnTo>
                    <a:pt x="574" y="503"/>
                  </a:lnTo>
                  <a:lnTo>
                    <a:pt x="421" y="145"/>
                  </a:lnTo>
                  <a:close/>
                  <a:moveTo>
                    <a:pt x="356" y="0"/>
                  </a:moveTo>
                  <a:lnTo>
                    <a:pt x="495" y="0"/>
                  </a:lnTo>
                  <a:lnTo>
                    <a:pt x="848" y="807"/>
                  </a:lnTo>
                  <a:lnTo>
                    <a:pt x="702" y="807"/>
                  </a:lnTo>
                  <a:lnTo>
                    <a:pt x="625" y="624"/>
                  </a:lnTo>
                  <a:lnTo>
                    <a:pt x="218" y="624"/>
                  </a:lnTo>
                  <a:lnTo>
                    <a:pt x="141" y="807"/>
                  </a:lnTo>
                  <a:lnTo>
                    <a:pt x="0" y="807"/>
                  </a:lnTo>
                  <a:lnTo>
                    <a:pt x="356" y="0"/>
                  </a:lnTo>
                  <a:close/>
                </a:path>
              </a:pathLst>
            </a:custGeom>
            <a:grpFill/>
            <a:ln w="0">
              <a:noFill/>
              <a:prstDash val="solid"/>
              <a:round/>
            </a:ln>
          </p:spPr>
          <p:txBody>
            <a:bodyPr vert="horz" wrap="square" lIns="48768" tIns="24384" rIns="48768" bIns="24384" numCol="1" anchor="t" anchorCtr="0" compatLnSpc="1"/>
            <a:lstStyle/>
            <a:p>
              <a:endParaRPr lang="vi-VN" sz="960"/>
            </a:p>
          </p:txBody>
        </p:sp>
        <p:sp>
          <p:nvSpPr>
            <p:cNvPr id="34" name="Freeform 8"/>
            <p:cNvSpPr>
              <a:spLocks noEditPoints="1"/>
            </p:cNvSpPr>
            <p:nvPr/>
          </p:nvSpPr>
          <p:spPr bwMode="auto">
            <a:xfrm>
              <a:off x="10644188" y="6594475"/>
              <a:ext cx="528638" cy="639763"/>
            </a:xfrm>
            <a:custGeom>
              <a:avLst/>
              <a:gdLst>
                <a:gd name="T0" fmla="*/ 137 w 666"/>
                <a:gd name="T1" fmla="*/ 123 h 807"/>
                <a:gd name="T2" fmla="*/ 137 w 666"/>
                <a:gd name="T3" fmla="*/ 442 h 807"/>
                <a:gd name="T4" fmla="*/ 328 w 666"/>
                <a:gd name="T5" fmla="*/ 442 h 807"/>
                <a:gd name="T6" fmla="*/ 364 w 666"/>
                <a:gd name="T7" fmla="*/ 440 h 807"/>
                <a:gd name="T8" fmla="*/ 395 w 666"/>
                <a:gd name="T9" fmla="*/ 435 h 807"/>
                <a:gd name="T10" fmla="*/ 425 w 666"/>
                <a:gd name="T11" fmla="*/ 427 h 807"/>
                <a:gd name="T12" fmla="*/ 450 w 666"/>
                <a:gd name="T13" fmla="*/ 416 h 807"/>
                <a:gd name="T14" fmla="*/ 473 w 666"/>
                <a:gd name="T15" fmla="*/ 402 h 807"/>
                <a:gd name="T16" fmla="*/ 490 w 666"/>
                <a:gd name="T17" fmla="*/ 384 h 807"/>
                <a:gd name="T18" fmla="*/ 504 w 666"/>
                <a:gd name="T19" fmla="*/ 363 h 807"/>
                <a:gd name="T20" fmla="*/ 516 w 666"/>
                <a:gd name="T21" fmla="*/ 338 h 807"/>
                <a:gd name="T22" fmla="*/ 522 w 666"/>
                <a:gd name="T23" fmla="*/ 311 h 807"/>
                <a:gd name="T24" fmla="*/ 524 w 666"/>
                <a:gd name="T25" fmla="*/ 279 h 807"/>
                <a:gd name="T26" fmla="*/ 522 w 666"/>
                <a:gd name="T27" fmla="*/ 249 h 807"/>
                <a:gd name="T28" fmla="*/ 516 w 666"/>
                <a:gd name="T29" fmla="*/ 222 h 807"/>
                <a:gd name="T30" fmla="*/ 504 w 666"/>
                <a:gd name="T31" fmla="*/ 199 h 807"/>
                <a:gd name="T32" fmla="*/ 490 w 666"/>
                <a:gd name="T33" fmla="*/ 179 h 807"/>
                <a:gd name="T34" fmla="*/ 473 w 666"/>
                <a:gd name="T35" fmla="*/ 161 h 807"/>
                <a:gd name="T36" fmla="*/ 450 w 666"/>
                <a:gd name="T37" fmla="*/ 147 h 807"/>
                <a:gd name="T38" fmla="*/ 425 w 666"/>
                <a:gd name="T39" fmla="*/ 137 h 807"/>
                <a:gd name="T40" fmla="*/ 395 w 666"/>
                <a:gd name="T41" fmla="*/ 129 h 807"/>
                <a:gd name="T42" fmla="*/ 364 w 666"/>
                <a:gd name="T43" fmla="*/ 125 h 807"/>
                <a:gd name="T44" fmla="*/ 328 w 666"/>
                <a:gd name="T45" fmla="*/ 123 h 807"/>
                <a:gd name="T46" fmla="*/ 137 w 666"/>
                <a:gd name="T47" fmla="*/ 123 h 807"/>
                <a:gd name="T48" fmla="*/ 0 w 666"/>
                <a:gd name="T49" fmla="*/ 0 h 807"/>
                <a:gd name="T50" fmla="*/ 328 w 666"/>
                <a:gd name="T51" fmla="*/ 0 h 807"/>
                <a:gd name="T52" fmla="*/ 377 w 666"/>
                <a:gd name="T53" fmla="*/ 2 h 807"/>
                <a:gd name="T54" fmla="*/ 423 w 666"/>
                <a:gd name="T55" fmla="*/ 8 h 807"/>
                <a:gd name="T56" fmla="*/ 466 w 666"/>
                <a:gd name="T57" fmla="*/ 19 h 807"/>
                <a:gd name="T58" fmla="*/ 503 w 666"/>
                <a:gd name="T59" fmla="*/ 33 h 807"/>
                <a:gd name="T60" fmla="*/ 538 w 666"/>
                <a:gd name="T61" fmla="*/ 51 h 807"/>
                <a:gd name="T62" fmla="*/ 567 w 666"/>
                <a:gd name="T63" fmla="*/ 73 h 807"/>
                <a:gd name="T64" fmla="*/ 593 w 666"/>
                <a:gd name="T65" fmla="*/ 98 h 807"/>
                <a:gd name="T66" fmla="*/ 614 w 666"/>
                <a:gd name="T67" fmla="*/ 127 h 807"/>
                <a:gd name="T68" fmla="*/ 631 w 666"/>
                <a:gd name="T69" fmla="*/ 159 h 807"/>
                <a:gd name="T70" fmla="*/ 643 w 666"/>
                <a:gd name="T71" fmla="*/ 195 h 807"/>
                <a:gd name="T72" fmla="*/ 650 w 666"/>
                <a:gd name="T73" fmla="*/ 234 h 807"/>
                <a:gd name="T74" fmla="*/ 653 w 666"/>
                <a:gd name="T75" fmla="*/ 276 h 807"/>
                <a:gd name="T76" fmla="*/ 650 w 666"/>
                <a:gd name="T77" fmla="*/ 317 h 807"/>
                <a:gd name="T78" fmla="*/ 644 w 666"/>
                <a:gd name="T79" fmla="*/ 356 h 807"/>
                <a:gd name="T80" fmla="*/ 633 w 666"/>
                <a:gd name="T81" fmla="*/ 391 h 807"/>
                <a:gd name="T82" fmla="*/ 618 w 666"/>
                <a:gd name="T83" fmla="*/ 424 h 807"/>
                <a:gd name="T84" fmla="*/ 599 w 666"/>
                <a:gd name="T85" fmla="*/ 453 h 807"/>
                <a:gd name="T86" fmla="*/ 577 w 666"/>
                <a:gd name="T87" fmla="*/ 480 h 807"/>
                <a:gd name="T88" fmla="*/ 550 w 666"/>
                <a:gd name="T89" fmla="*/ 502 h 807"/>
                <a:gd name="T90" fmla="*/ 520 w 666"/>
                <a:gd name="T91" fmla="*/ 522 h 807"/>
                <a:gd name="T92" fmla="*/ 486 w 666"/>
                <a:gd name="T93" fmla="*/ 537 h 807"/>
                <a:gd name="T94" fmla="*/ 666 w 666"/>
                <a:gd name="T95" fmla="*/ 807 h 807"/>
                <a:gd name="T96" fmla="*/ 512 w 666"/>
                <a:gd name="T97" fmla="*/ 807 h 807"/>
                <a:gd name="T98" fmla="*/ 365 w 666"/>
                <a:gd name="T99" fmla="*/ 562 h 807"/>
                <a:gd name="T100" fmla="*/ 347 w 666"/>
                <a:gd name="T101" fmla="*/ 563 h 807"/>
                <a:gd name="T102" fmla="*/ 328 w 666"/>
                <a:gd name="T103" fmla="*/ 563 h 807"/>
                <a:gd name="T104" fmla="*/ 137 w 666"/>
                <a:gd name="T105" fmla="*/ 563 h 807"/>
                <a:gd name="T106" fmla="*/ 137 w 666"/>
                <a:gd name="T107" fmla="*/ 807 h 807"/>
                <a:gd name="T108" fmla="*/ 0 w 666"/>
                <a:gd name="T109" fmla="*/ 807 h 807"/>
                <a:gd name="T110" fmla="*/ 0 w 666"/>
                <a:gd name="T111"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6" h="807">
                  <a:moveTo>
                    <a:pt x="137" y="123"/>
                  </a:moveTo>
                  <a:lnTo>
                    <a:pt x="137" y="442"/>
                  </a:lnTo>
                  <a:lnTo>
                    <a:pt x="328" y="442"/>
                  </a:lnTo>
                  <a:lnTo>
                    <a:pt x="364" y="440"/>
                  </a:lnTo>
                  <a:lnTo>
                    <a:pt x="395" y="435"/>
                  </a:lnTo>
                  <a:lnTo>
                    <a:pt x="425" y="427"/>
                  </a:lnTo>
                  <a:lnTo>
                    <a:pt x="450" y="416"/>
                  </a:lnTo>
                  <a:lnTo>
                    <a:pt x="473" y="402"/>
                  </a:lnTo>
                  <a:lnTo>
                    <a:pt x="490" y="384"/>
                  </a:lnTo>
                  <a:lnTo>
                    <a:pt x="504" y="363"/>
                  </a:lnTo>
                  <a:lnTo>
                    <a:pt x="516" y="338"/>
                  </a:lnTo>
                  <a:lnTo>
                    <a:pt x="522" y="311"/>
                  </a:lnTo>
                  <a:lnTo>
                    <a:pt x="524" y="279"/>
                  </a:lnTo>
                  <a:lnTo>
                    <a:pt x="522" y="249"/>
                  </a:lnTo>
                  <a:lnTo>
                    <a:pt x="516" y="222"/>
                  </a:lnTo>
                  <a:lnTo>
                    <a:pt x="504" y="199"/>
                  </a:lnTo>
                  <a:lnTo>
                    <a:pt x="490" y="179"/>
                  </a:lnTo>
                  <a:lnTo>
                    <a:pt x="473" y="161"/>
                  </a:lnTo>
                  <a:lnTo>
                    <a:pt x="450" y="147"/>
                  </a:lnTo>
                  <a:lnTo>
                    <a:pt x="425" y="137"/>
                  </a:lnTo>
                  <a:lnTo>
                    <a:pt x="395" y="129"/>
                  </a:lnTo>
                  <a:lnTo>
                    <a:pt x="364" y="125"/>
                  </a:lnTo>
                  <a:lnTo>
                    <a:pt x="328" y="123"/>
                  </a:lnTo>
                  <a:lnTo>
                    <a:pt x="137" y="123"/>
                  </a:lnTo>
                  <a:close/>
                  <a:moveTo>
                    <a:pt x="0" y="0"/>
                  </a:moveTo>
                  <a:lnTo>
                    <a:pt x="328" y="0"/>
                  </a:lnTo>
                  <a:lnTo>
                    <a:pt x="377" y="2"/>
                  </a:lnTo>
                  <a:lnTo>
                    <a:pt x="423" y="8"/>
                  </a:lnTo>
                  <a:lnTo>
                    <a:pt x="466" y="19"/>
                  </a:lnTo>
                  <a:lnTo>
                    <a:pt x="503" y="33"/>
                  </a:lnTo>
                  <a:lnTo>
                    <a:pt x="538" y="51"/>
                  </a:lnTo>
                  <a:lnTo>
                    <a:pt x="567" y="73"/>
                  </a:lnTo>
                  <a:lnTo>
                    <a:pt x="593" y="98"/>
                  </a:lnTo>
                  <a:lnTo>
                    <a:pt x="614" y="127"/>
                  </a:lnTo>
                  <a:lnTo>
                    <a:pt x="631" y="159"/>
                  </a:lnTo>
                  <a:lnTo>
                    <a:pt x="643" y="195"/>
                  </a:lnTo>
                  <a:lnTo>
                    <a:pt x="650" y="234"/>
                  </a:lnTo>
                  <a:lnTo>
                    <a:pt x="653" y="276"/>
                  </a:lnTo>
                  <a:lnTo>
                    <a:pt x="650" y="317"/>
                  </a:lnTo>
                  <a:lnTo>
                    <a:pt x="644" y="356"/>
                  </a:lnTo>
                  <a:lnTo>
                    <a:pt x="633" y="391"/>
                  </a:lnTo>
                  <a:lnTo>
                    <a:pt x="618" y="424"/>
                  </a:lnTo>
                  <a:lnTo>
                    <a:pt x="599" y="453"/>
                  </a:lnTo>
                  <a:lnTo>
                    <a:pt x="577" y="480"/>
                  </a:lnTo>
                  <a:lnTo>
                    <a:pt x="550" y="502"/>
                  </a:lnTo>
                  <a:lnTo>
                    <a:pt x="520" y="522"/>
                  </a:lnTo>
                  <a:lnTo>
                    <a:pt x="486" y="537"/>
                  </a:lnTo>
                  <a:lnTo>
                    <a:pt x="666" y="807"/>
                  </a:lnTo>
                  <a:lnTo>
                    <a:pt x="512" y="807"/>
                  </a:lnTo>
                  <a:lnTo>
                    <a:pt x="365" y="562"/>
                  </a:lnTo>
                  <a:lnTo>
                    <a:pt x="347" y="563"/>
                  </a:lnTo>
                  <a:lnTo>
                    <a:pt x="328" y="563"/>
                  </a:lnTo>
                  <a:lnTo>
                    <a:pt x="137" y="563"/>
                  </a:lnTo>
                  <a:lnTo>
                    <a:pt x="137" y="807"/>
                  </a:lnTo>
                  <a:lnTo>
                    <a:pt x="0" y="807"/>
                  </a:lnTo>
                  <a:lnTo>
                    <a:pt x="0" y="0"/>
                  </a:lnTo>
                  <a:close/>
                </a:path>
              </a:pathLst>
            </a:custGeom>
            <a:grpFill/>
            <a:ln w="0">
              <a:noFill/>
              <a:prstDash val="solid"/>
              <a:round/>
            </a:ln>
          </p:spPr>
          <p:txBody>
            <a:bodyPr vert="horz" wrap="square" lIns="48768" tIns="24384" rIns="48768" bIns="24384" numCol="1" anchor="t" anchorCtr="0" compatLnSpc="1"/>
            <a:lstStyle/>
            <a:p>
              <a:endParaRPr lang="vi-VN" sz="960"/>
            </a:p>
          </p:txBody>
        </p:sp>
        <p:sp>
          <p:nvSpPr>
            <p:cNvPr id="35" name="Freeform 9"/>
            <p:cNvSpPr>
              <a:spLocks noEditPoints="1"/>
            </p:cNvSpPr>
            <p:nvPr/>
          </p:nvSpPr>
          <p:spPr bwMode="auto">
            <a:xfrm>
              <a:off x="11542713" y="6594475"/>
              <a:ext cx="673100" cy="639763"/>
            </a:xfrm>
            <a:custGeom>
              <a:avLst/>
              <a:gdLst>
                <a:gd name="T0" fmla="*/ 421 w 848"/>
                <a:gd name="T1" fmla="*/ 146 h 807"/>
                <a:gd name="T2" fmla="*/ 269 w 848"/>
                <a:gd name="T3" fmla="*/ 504 h 807"/>
                <a:gd name="T4" fmla="*/ 574 w 848"/>
                <a:gd name="T5" fmla="*/ 504 h 807"/>
                <a:gd name="T6" fmla="*/ 421 w 848"/>
                <a:gd name="T7" fmla="*/ 146 h 807"/>
                <a:gd name="T8" fmla="*/ 356 w 848"/>
                <a:gd name="T9" fmla="*/ 0 h 807"/>
                <a:gd name="T10" fmla="*/ 495 w 848"/>
                <a:gd name="T11" fmla="*/ 0 h 807"/>
                <a:gd name="T12" fmla="*/ 848 w 848"/>
                <a:gd name="T13" fmla="*/ 807 h 807"/>
                <a:gd name="T14" fmla="*/ 702 w 848"/>
                <a:gd name="T15" fmla="*/ 807 h 807"/>
                <a:gd name="T16" fmla="*/ 625 w 848"/>
                <a:gd name="T17" fmla="*/ 624 h 807"/>
                <a:gd name="T18" fmla="*/ 218 w 848"/>
                <a:gd name="T19" fmla="*/ 624 h 807"/>
                <a:gd name="T20" fmla="*/ 141 w 848"/>
                <a:gd name="T21" fmla="*/ 807 h 807"/>
                <a:gd name="T22" fmla="*/ 0 w 848"/>
                <a:gd name="T23" fmla="*/ 807 h 807"/>
                <a:gd name="T24" fmla="*/ 356 w 848"/>
                <a:gd name="T25"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8" h="807">
                  <a:moveTo>
                    <a:pt x="421" y="146"/>
                  </a:moveTo>
                  <a:lnTo>
                    <a:pt x="269" y="504"/>
                  </a:lnTo>
                  <a:lnTo>
                    <a:pt x="574" y="504"/>
                  </a:lnTo>
                  <a:lnTo>
                    <a:pt x="421" y="146"/>
                  </a:lnTo>
                  <a:close/>
                  <a:moveTo>
                    <a:pt x="356" y="0"/>
                  </a:moveTo>
                  <a:lnTo>
                    <a:pt x="495" y="0"/>
                  </a:lnTo>
                  <a:lnTo>
                    <a:pt x="848" y="807"/>
                  </a:lnTo>
                  <a:lnTo>
                    <a:pt x="702" y="807"/>
                  </a:lnTo>
                  <a:lnTo>
                    <a:pt x="625" y="624"/>
                  </a:lnTo>
                  <a:lnTo>
                    <a:pt x="218" y="624"/>
                  </a:lnTo>
                  <a:lnTo>
                    <a:pt x="141" y="807"/>
                  </a:lnTo>
                  <a:lnTo>
                    <a:pt x="0" y="807"/>
                  </a:lnTo>
                  <a:lnTo>
                    <a:pt x="356" y="0"/>
                  </a:lnTo>
                  <a:close/>
                </a:path>
              </a:pathLst>
            </a:custGeom>
            <a:grpFill/>
            <a:ln w="0">
              <a:noFill/>
              <a:prstDash val="solid"/>
              <a:round/>
            </a:ln>
          </p:spPr>
          <p:txBody>
            <a:bodyPr vert="horz" wrap="square" lIns="48768" tIns="24384" rIns="48768" bIns="24384" numCol="1" anchor="t" anchorCtr="0" compatLnSpc="1"/>
            <a:lstStyle/>
            <a:p>
              <a:endParaRPr lang="vi-VN" sz="960"/>
            </a:p>
          </p:txBody>
        </p:sp>
        <p:sp>
          <p:nvSpPr>
            <p:cNvPr id="36" name="Freeform 10"/>
            <p:cNvSpPr>
              <a:spLocks noEditPoints="1"/>
            </p:cNvSpPr>
            <p:nvPr/>
          </p:nvSpPr>
          <p:spPr bwMode="auto">
            <a:xfrm>
              <a:off x="10096500" y="5067300"/>
              <a:ext cx="2667000" cy="2667000"/>
            </a:xfrm>
            <a:custGeom>
              <a:avLst/>
              <a:gdLst>
                <a:gd name="T0" fmla="*/ 160 w 3360"/>
                <a:gd name="T1" fmla="*/ 160 h 3360"/>
                <a:gd name="T2" fmla="*/ 160 w 3360"/>
                <a:gd name="T3" fmla="*/ 3200 h 3360"/>
                <a:gd name="T4" fmla="*/ 3200 w 3360"/>
                <a:gd name="T5" fmla="*/ 3200 h 3360"/>
                <a:gd name="T6" fmla="*/ 3200 w 3360"/>
                <a:gd name="T7" fmla="*/ 160 h 3360"/>
                <a:gd name="T8" fmla="*/ 160 w 3360"/>
                <a:gd name="T9" fmla="*/ 160 h 3360"/>
                <a:gd name="T10" fmla="*/ 0 w 3360"/>
                <a:gd name="T11" fmla="*/ 0 h 3360"/>
                <a:gd name="T12" fmla="*/ 3360 w 3360"/>
                <a:gd name="T13" fmla="*/ 0 h 3360"/>
                <a:gd name="T14" fmla="*/ 3360 w 3360"/>
                <a:gd name="T15" fmla="*/ 3360 h 3360"/>
                <a:gd name="T16" fmla="*/ 0 w 3360"/>
                <a:gd name="T17" fmla="*/ 3360 h 3360"/>
                <a:gd name="T18" fmla="*/ 0 w 3360"/>
                <a:gd name="T19" fmla="*/ 0 h 3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0" h="3360">
                  <a:moveTo>
                    <a:pt x="160" y="160"/>
                  </a:moveTo>
                  <a:lnTo>
                    <a:pt x="160" y="3200"/>
                  </a:lnTo>
                  <a:lnTo>
                    <a:pt x="3200" y="3200"/>
                  </a:lnTo>
                  <a:lnTo>
                    <a:pt x="3200" y="160"/>
                  </a:lnTo>
                  <a:lnTo>
                    <a:pt x="160" y="160"/>
                  </a:lnTo>
                  <a:close/>
                  <a:moveTo>
                    <a:pt x="0" y="0"/>
                  </a:moveTo>
                  <a:lnTo>
                    <a:pt x="3360" y="0"/>
                  </a:lnTo>
                  <a:lnTo>
                    <a:pt x="3360" y="3360"/>
                  </a:lnTo>
                  <a:lnTo>
                    <a:pt x="0" y="3360"/>
                  </a:lnTo>
                  <a:lnTo>
                    <a:pt x="0" y="0"/>
                  </a:lnTo>
                  <a:close/>
                </a:path>
              </a:pathLst>
            </a:custGeom>
            <a:grpFill/>
            <a:ln w="0">
              <a:noFill/>
              <a:prstDash val="solid"/>
              <a:round/>
            </a:ln>
          </p:spPr>
          <p:txBody>
            <a:bodyPr vert="horz" wrap="square" lIns="48768" tIns="24384" rIns="48768" bIns="24384" numCol="1" anchor="t" anchorCtr="0" compatLnSpc="1"/>
            <a:lstStyle/>
            <a:p>
              <a:endParaRPr lang="vi-VN" sz="960"/>
            </a:p>
          </p:txBody>
        </p:sp>
      </p:gr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t="15337" b="15337"/>
          <a:stretch>
            <a:fillRect/>
          </a:stretch>
        </p:blipFill>
        <p:spPr>
          <a:solidFill>
            <a:schemeClr val="bg2">
              <a:lumMod val="90000"/>
              <a:lumOff val="10000"/>
            </a:schemeClr>
          </a:solidFill>
        </p:spPr>
      </p:pic>
      <p:sp>
        <p:nvSpPr>
          <p:cNvPr id="2" name="Footer Placeholder 1"/>
          <p:cNvSpPr>
            <a:spLocks noGrp="1"/>
          </p:cNvSpPr>
          <p:nvPr>
            <p:ph type="ftr" sz="quarter" idx="4294967295"/>
          </p:nvPr>
        </p:nvSpPr>
        <p:spPr>
          <a:xfrm>
            <a:off x="4038600" y="6356350"/>
            <a:ext cx="4114800" cy="365125"/>
          </a:xfrm>
        </p:spPr>
        <p:txBody>
          <a:bodyPr/>
          <a:lstStyle/>
          <a:p>
            <a:r>
              <a:rPr lang="en-US" smtClean="0"/>
              <a:t>www.websitename.com</a:t>
            </a:r>
            <a:endParaRPr lang="en-US"/>
          </a:p>
        </p:txBody>
      </p:sp>
      <p:sp>
        <p:nvSpPr>
          <p:cNvPr id="3" name="Slide Number Placeholder 2"/>
          <p:cNvSpPr>
            <a:spLocks noGrp="1"/>
          </p:cNvSpPr>
          <p:nvPr>
            <p:ph type="sldNum" sz="quarter" idx="4294967295"/>
          </p:nvPr>
        </p:nvSpPr>
        <p:spPr>
          <a:xfrm>
            <a:off x="8610600" y="6356350"/>
            <a:ext cx="2743200" cy="365125"/>
          </a:xfrm>
        </p:spPr>
        <p:txBody>
          <a:bodyPr/>
          <a:lstStyle/>
          <a:p>
            <a:fld id="{56DCFB14-7DA6-44D4-A265-5EB7147727CA}" type="slidenum">
              <a:rPr lang="en-US" smtClean="0"/>
            </a:fld>
            <a:endParaRPr lang="en-US"/>
          </a:p>
        </p:txBody>
      </p:sp>
      <p:sp>
        <p:nvSpPr>
          <p:cNvPr id="8" name="Rectangle 7"/>
          <p:cNvSpPr/>
          <p:nvPr/>
        </p:nvSpPr>
        <p:spPr>
          <a:xfrm>
            <a:off x="4288601" y="2268031"/>
            <a:ext cx="3614799" cy="313932"/>
          </a:xfrm>
          <a:prstGeom prst="rect">
            <a:avLst/>
          </a:prstGeom>
        </p:spPr>
        <p:txBody>
          <a:bodyPr wrap="square">
            <a:spAutoFit/>
          </a:bodyPr>
          <a:lstStyle/>
          <a:p>
            <a:pPr algn="ctr">
              <a:lnSpc>
                <a:spcPct val="150000"/>
              </a:lnSpc>
            </a:pPr>
            <a:r>
              <a:rPr lang="en-US" sz="960">
                <a:solidFill>
                  <a:schemeClr val="tx2"/>
                </a:solidFill>
                <a:latin typeface="Roboto Light" panose="02000000000000000000" pitchFamily="2" charset="0"/>
                <a:ea typeface="Roboto Light" panose="02000000000000000000" pitchFamily="2" charset="0"/>
                <a:cs typeface="Open Sans Light" panose="020B0306030504020204" pitchFamily="34" charset="0"/>
              </a:rPr>
              <a:t>Quickly repurpose top-line innovation before global communities. </a:t>
            </a:r>
            <a:endParaRPr lang="en-US" sz="960">
              <a:solidFill>
                <a:schemeClr val="tx2"/>
              </a:solidFill>
              <a:latin typeface="Roboto Light" panose="02000000000000000000" pitchFamily="2" charset="0"/>
              <a:ea typeface="Roboto Light" panose="02000000000000000000" pitchFamily="2" charset="0"/>
              <a:cs typeface="Open Sans Light" panose="020B0306030504020204" pitchFamily="34" charset="0"/>
            </a:endParaRPr>
          </a:p>
        </p:txBody>
      </p:sp>
      <p:sp>
        <p:nvSpPr>
          <p:cNvPr id="9" name="TextBox 8"/>
          <p:cNvSpPr txBox="1"/>
          <p:nvPr/>
        </p:nvSpPr>
        <p:spPr>
          <a:xfrm>
            <a:off x="4187465" y="1775588"/>
            <a:ext cx="3817072" cy="535531"/>
          </a:xfrm>
          <a:prstGeom prst="rect">
            <a:avLst/>
          </a:prstGeom>
          <a:noFill/>
        </p:spPr>
        <p:txBody>
          <a:bodyPr wrap="none" rtlCol="0">
            <a:spAutoFit/>
          </a:bodyPr>
          <a:lstStyle/>
          <a:p>
            <a:pPr algn="ctr"/>
            <a:r>
              <a:rPr lang="en-US" sz="2880">
                <a:solidFill>
                  <a:schemeClr val="tx2"/>
                </a:solidFill>
                <a:latin typeface="Roboto Medium" panose="02000000000000000000" pitchFamily="2" charset="0"/>
                <a:ea typeface="Roboto Medium" panose="02000000000000000000" pitchFamily="2" charset="0"/>
                <a:cs typeface="Roboto Medium" panose="02000000000000000000" pitchFamily="2" charset="0"/>
              </a:rPr>
              <a:t>Bara Business Company</a:t>
            </a:r>
            <a:endParaRPr lang="en-US" sz="2880">
              <a:solidFill>
                <a:schemeClr val="tx2"/>
              </a:solidFill>
              <a:latin typeface="Roboto Medium" panose="02000000000000000000" pitchFamily="2" charset="0"/>
              <a:ea typeface="Roboto Medium" panose="02000000000000000000" pitchFamily="2" charset="0"/>
              <a:cs typeface="Roboto Medium" panose="02000000000000000000" pitchFamily="2" charset="0"/>
            </a:endParaRPr>
          </a:p>
        </p:txBody>
      </p:sp>
      <p:sp>
        <p:nvSpPr>
          <p:cNvPr id="10" name="Rectangle 9"/>
          <p:cNvSpPr/>
          <p:nvPr/>
        </p:nvSpPr>
        <p:spPr>
          <a:xfrm>
            <a:off x="2818790" y="3227601"/>
            <a:ext cx="6554420" cy="683264"/>
          </a:xfrm>
          <a:prstGeom prst="rect">
            <a:avLst/>
          </a:prstGeom>
        </p:spPr>
        <p:txBody>
          <a:bodyPr wrap="square">
            <a:spAutoFit/>
          </a:bodyPr>
          <a:lstStyle/>
          <a:p>
            <a:pPr algn="ctr"/>
            <a:r>
              <a:rPr lang="en-US" sz="192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“Make a Positive Impression with this Clean and Strong Presentation Template”</a:t>
            </a:r>
            <a:endParaRPr lang="en-US" sz="192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7796" b="7796"/>
          <a:stretch>
            <a:fillRect/>
          </a:stretch>
        </p:blipFill>
        <p:spPr/>
      </p:pic>
      <p:sp>
        <p:nvSpPr>
          <p:cNvPr id="9" name="TextBox 8"/>
          <p:cNvSpPr txBox="1"/>
          <p:nvPr/>
        </p:nvSpPr>
        <p:spPr>
          <a:xfrm>
            <a:off x="1790700" y="4065545"/>
            <a:ext cx="3999493" cy="1083374"/>
          </a:xfrm>
          <a:prstGeom prst="rect">
            <a:avLst/>
          </a:prstGeom>
          <a:noFill/>
        </p:spPr>
        <p:txBody>
          <a:bodyPr wrap="none" lIns="0" tIns="0" rIns="0" bIns="0" rtlCol="0">
            <a:spAutoFit/>
          </a:bodyPr>
          <a:lstStyle/>
          <a:p>
            <a:pPr>
              <a:lnSpc>
                <a:spcPct val="80000"/>
              </a:lnSpc>
            </a:pPr>
            <a:r>
              <a:rPr lang="en-US" sz="4400" dirty="0" smtClean="0">
                <a:latin typeface="Titillium Light" charset="0"/>
                <a:ea typeface="Titillium Light" charset="0"/>
                <a:cs typeface="Titillium Light" charset="0"/>
              </a:rPr>
              <a:t>Not just Best</a:t>
            </a:r>
            <a:endParaRPr lang="en-US" sz="4400" dirty="0" smtClean="0">
              <a:latin typeface="Titillium Light" charset="0"/>
              <a:ea typeface="Titillium Light" charset="0"/>
              <a:cs typeface="Titillium Light" charset="0"/>
            </a:endParaRPr>
          </a:p>
          <a:p>
            <a:pPr>
              <a:lnSpc>
                <a:spcPct val="80000"/>
              </a:lnSpc>
            </a:pPr>
            <a:r>
              <a:rPr lang="en-US" sz="4400" dirty="0" smtClean="0">
                <a:latin typeface="Titillium Light" charset="0"/>
                <a:ea typeface="Titillium Light" charset="0"/>
                <a:cs typeface="Titillium Light" charset="0"/>
              </a:rPr>
              <a:t>Creative Agency.</a:t>
            </a:r>
            <a:endParaRPr lang="en-US" sz="4400" dirty="0">
              <a:latin typeface="Titillium Light" charset="0"/>
              <a:ea typeface="Titillium Light" charset="0"/>
              <a:cs typeface="Titillium Light"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4294967295"/>
          </p:nvPr>
        </p:nvPicPr>
        <p:blipFill>
          <a:blip r:embed="rId1">
            <a:extLst>
              <a:ext uri="{28A0092B-C50C-407E-A947-70E740481C1C}">
                <a14:useLocalDpi xmlns:a14="http://schemas.microsoft.com/office/drawing/2010/main" val="0"/>
              </a:ext>
            </a:extLst>
          </a:blip>
          <a:srcRect t="2528" b="2528"/>
          <a:stretch>
            <a:fillRect/>
          </a:stretch>
        </p:blipFill>
        <p:spPr>
          <a:xfrm>
            <a:off x="1790700" y="685800"/>
            <a:ext cx="8610600" cy="5486400"/>
          </a:xfrm>
          <a:prstGeom prst="rect">
            <a:avLst/>
          </a:prstGeom>
        </p:spPr>
      </p:pic>
      <p:sp>
        <p:nvSpPr>
          <p:cNvPr id="4" name="TextBox 3"/>
          <p:cNvSpPr txBox="1"/>
          <p:nvPr/>
        </p:nvSpPr>
        <p:spPr>
          <a:xfrm>
            <a:off x="3149955" y="2033317"/>
            <a:ext cx="344646" cy="1181862"/>
          </a:xfrm>
          <a:prstGeom prst="rect">
            <a:avLst/>
          </a:prstGeom>
          <a:noFill/>
        </p:spPr>
        <p:txBody>
          <a:bodyPr wrap="none" lIns="0" tIns="0" rIns="0" bIns="0" rtlCol="0">
            <a:spAutoFit/>
          </a:bodyPr>
          <a:lstStyle/>
          <a:p>
            <a:pPr algn="ctr">
              <a:lnSpc>
                <a:spcPct val="80000"/>
              </a:lnSpc>
            </a:pPr>
            <a:r>
              <a:rPr lang="en-US" sz="9600" dirty="0" smtClean="0">
                <a:solidFill>
                  <a:schemeClr val="bg1"/>
                </a:solidFill>
                <a:latin typeface="Titillium Thin" charset="0"/>
                <a:ea typeface="Titillium Thin" charset="0"/>
                <a:cs typeface="Titillium Thin" charset="0"/>
              </a:rPr>
              <a:t>J</a:t>
            </a:r>
            <a:endParaRPr lang="en-US" sz="9600" dirty="0">
              <a:solidFill>
                <a:schemeClr val="bg1"/>
              </a:solidFill>
              <a:latin typeface="Titillium Thin" charset="0"/>
              <a:ea typeface="Titillium Thin" charset="0"/>
              <a:cs typeface="Titillium Thin" charset="0"/>
            </a:endParaRPr>
          </a:p>
        </p:txBody>
      </p:sp>
      <p:sp>
        <p:nvSpPr>
          <p:cNvPr id="5" name="TextBox 4"/>
          <p:cNvSpPr txBox="1"/>
          <p:nvPr/>
        </p:nvSpPr>
        <p:spPr>
          <a:xfrm>
            <a:off x="5686432" y="2033317"/>
            <a:ext cx="819135" cy="1181862"/>
          </a:xfrm>
          <a:prstGeom prst="rect">
            <a:avLst/>
          </a:prstGeom>
          <a:noFill/>
        </p:spPr>
        <p:txBody>
          <a:bodyPr wrap="none" lIns="0" tIns="0" rIns="0" bIns="0" rtlCol="0">
            <a:spAutoFit/>
          </a:bodyPr>
          <a:lstStyle/>
          <a:p>
            <a:pPr algn="ctr">
              <a:lnSpc>
                <a:spcPct val="80000"/>
              </a:lnSpc>
            </a:pPr>
            <a:r>
              <a:rPr lang="en-US" sz="9600" dirty="0" smtClean="0">
                <a:solidFill>
                  <a:schemeClr val="bg1"/>
                </a:solidFill>
                <a:latin typeface="Titillium Thin" charset="0"/>
                <a:ea typeface="Titillium Thin" charset="0"/>
                <a:cs typeface="Titillium Thin" charset="0"/>
              </a:rPr>
              <a:t>O</a:t>
            </a:r>
            <a:endParaRPr lang="en-US" sz="9600" dirty="0">
              <a:solidFill>
                <a:schemeClr val="bg1"/>
              </a:solidFill>
              <a:latin typeface="Titillium Thin" charset="0"/>
              <a:ea typeface="Titillium Thin" charset="0"/>
              <a:cs typeface="Titillium Thin" charset="0"/>
            </a:endParaRPr>
          </a:p>
        </p:txBody>
      </p:sp>
      <p:sp>
        <p:nvSpPr>
          <p:cNvPr id="6" name="TextBox 5"/>
          <p:cNvSpPr txBox="1"/>
          <p:nvPr/>
        </p:nvSpPr>
        <p:spPr>
          <a:xfrm>
            <a:off x="8460386" y="2033317"/>
            <a:ext cx="819135" cy="1181862"/>
          </a:xfrm>
          <a:prstGeom prst="rect">
            <a:avLst/>
          </a:prstGeom>
          <a:noFill/>
        </p:spPr>
        <p:txBody>
          <a:bodyPr wrap="none" lIns="0" tIns="0" rIns="0" bIns="0" rtlCol="0">
            <a:spAutoFit/>
          </a:bodyPr>
          <a:lstStyle/>
          <a:p>
            <a:pPr algn="ctr">
              <a:lnSpc>
                <a:spcPct val="80000"/>
              </a:lnSpc>
            </a:pPr>
            <a:r>
              <a:rPr lang="en-US" sz="9600" dirty="0" smtClean="0">
                <a:solidFill>
                  <a:schemeClr val="bg1"/>
                </a:solidFill>
                <a:latin typeface="Titillium Thin" charset="0"/>
                <a:ea typeface="Titillium Thin" charset="0"/>
                <a:cs typeface="Titillium Thin" charset="0"/>
              </a:rPr>
              <a:t>N</a:t>
            </a:r>
            <a:endParaRPr lang="en-US" sz="9600" dirty="0">
              <a:solidFill>
                <a:schemeClr val="bg1"/>
              </a:solidFill>
              <a:latin typeface="Titillium Thin" charset="0"/>
              <a:ea typeface="Titillium Thin" charset="0"/>
              <a:cs typeface="Titillium Thin" charset="0"/>
            </a:endParaRPr>
          </a:p>
        </p:txBody>
      </p:sp>
      <p:sp>
        <p:nvSpPr>
          <p:cNvPr id="7" name="TextBox 6"/>
          <p:cNvSpPr txBox="1"/>
          <p:nvPr/>
        </p:nvSpPr>
        <p:spPr>
          <a:xfrm>
            <a:off x="3001509" y="3937041"/>
            <a:ext cx="798295" cy="1181862"/>
          </a:xfrm>
          <a:prstGeom prst="rect">
            <a:avLst/>
          </a:prstGeom>
          <a:noFill/>
        </p:spPr>
        <p:txBody>
          <a:bodyPr wrap="none" lIns="0" tIns="0" rIns="0" bIns="0" rtlCol="0">
            <a:spAutoFit/>
          </a:bodyPr>
          <a:lstStyle/>
          <a:p>
            <a:pPr algn="ctr">
              <a:lnSpc>
                <a:spcPct val="80000"/>
              </a:lnSpc>
            </a:pPr>
            <a:r>
              <a:rPr lang="en-US" sz="9600" dirty="0" smtClean="0">
                <a:solidFill>
                  <a:schemeClr val="bg1"/>
                </a:solidFill>
                <a:latin typeface="Titillium Thin" charset="0"/>
                <a:ea typeface="Titillium Thin" charset="0"/>
                <a:cs typeface="Titillium Thin" charset="0"/>
              </a:rPr>
              <a:t>D</a:t>
            </a:r>
            <a:endParaRPr lang="en-US" sz="9600" dirty="0">
              <a:solidFill>
                <a:schemeClr val="bg1"/>
              </a:solidFill>
              <a:latin typeface="Titillium Thin" charset="0"/>
              <a:ea typeface="Titillium Thin" charset="0"/>
              <a:cs typeface="Titillium Thin" charset="0"/>
            </a:endParaRPr>
          </a:p>
        </p:txBody>
      </p:sp>
      <p:sp>
        <p:nvSpPr>
          <p:cNvPr id="8" name="TextBox 7"/>
          <p:cNvSpPr txBox="1"/>
          <p:nvPr/>
        </p:nvSpPr>
        <p:spPr>
          <a:xfrm>
            <a:off x="5686432" y="3937041"/>
            <a:ext cx="819135" cy="1181862"/>
          </a:xfrm>
          <a:prstGeom prst="rect">
            <a:avLst/>
          </a:prstGeom>
          <a:noFill/>
        </p:spPr>
        <p:txBody>
          <a:bodyPr wrap="none" lIns="0" tIns="0" rIns="0" bIns="0" rtlCol="0">
            <a:spAutoFit/>
          </a:bodyPr>
          <a:lstStyle/>
          <a:p>
            <a:pPr algn="ctr">
              <a:lnSpc>
                <a:spcPct val="80000"/>
              </a:lnSpc>
            </a:pPr>
            <a:r>
              <a:rPr lang="en-US" sz="9600" dirty="0" smtClean="0">
                <a:solidFill>
                  <a:schemeClr val="bg1"/>
                </a:solidFill>
                <a:latin typeface="Titillium Thin" charset="0"/>
                <a:ea typeface="Titillium Thin" charset="0"/>
                <a:cs typeface="Titillium Thin" charset="0"/>
              </a:rPr>
              <a:t>O</a:t>
            </a:r>
            <a:endParaRPr lang="en-US" sz="9600" dirty="0">
              <a:solidFill>
                <a:schemeClr val="bg1"/>
              </a:solidFill>
              <a:latin typeface="Titillium Thin" charset="0"/>
              <a:ea typeface="Titillium Thin" charset="0"/>
              <a:cs typeface="Titillium Thin" charset="0"/>
            </a:endParaRPr>
          </a:p>
        </p:txBody>
      </p:sp>
      <p:sp>
        <p:nvSpPr>
          <p:cNvPr id="9" name="TextBox 8"/>
          <p:cNvSpPr txBox="1"/>
          <p:nvPr/>
        </p:nvSpPr>
        <p:spPr>
          <a:xfrm>
            <a:off x="8553266" y="3937041"/>
            <a:ext cx="679673" cy="1181862"/>
          </a:xfrm>
          <a:prstGeom prst="rect">
            <a:avLst/>
          </a:prstGeom>
          <a:noFill/>
        </p:spPr>
        <p:txBody>
          <a:bodyPr wrap="none" lIns="0" tIns="0" rIns="0" bIns="0" rtlCol="0">
            <a:spAutoFit/>
          </a:bodyPr>
          <a:lstStyle/>
          <a:p>
            <a:pPr algn="ctr">
              <a:lnSpc>
                <a:spcPct val="80000"/>
              </a:lnSpc>
            </a:pPr>
            <a:r>
              <a:rPr lang="en-US" sz="9600" dirty="0" smtClean="0">
                <a:solidFill>
                  <a:schemeClr val="bg1"/>
                </a:solidFill>
                <a:latin typeface="Titillium Thin" charset="0"/>
                <a:ea typeface="Titillium Thin" charset="0"/>
                <a:cs typeface="Titillium Thin" charset="0"/>
              </a:rPr>
              <a:t>E</a:t>
            </a:r>
            <a:endParaRPr lang="en-US" sz="9600" dirty="0">
              <a:solidFill>
                <a:schemeClr val="bg1"/>
              </a:solidFill>
              <a:latin typeface="Titillium Thin" charset="0"/>
              <a:ea typeface="Titillium Thin" charset="0"/>
              <a:cs typeface="Titillium Thin" charset="0"/>
            </a:endParaRPr>
          </a:p>
        </p:txBody>
      </p:sp>
      <p:sp>
        <p:nvSpPr>
          <p:cNvPr id="12" name="Rectangle 11"/>
          <p:cNvSpPr/>
          <p:nvPr/>
        </p:nvSpPr>
        <p:spPr>
          <a:xfrm>
            <a:off x="5030766" y="5589346"/>
            <a:ext cx="2130466" cy="582854"/>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9728" rIns="91440" bIns="45720" numCol="1" spcCol="0" rtlCol="0" fromWordArt="0" anchor="t" anchorCtr="0" forceAA="0" compatLnSpc="1">
            <a:noAutofit/>
          </a:bodyPr>
          <a:lstStyle/>
          <a:p>
            <a:pPr algn="ctr">
              <a:lnSpc>
                <a:spcPct val="120000"/>
              </a:lnSpc>
            </a:pPr>
            <a:r>
              <a:rPr lang="en-US" sz="1000" b="1" spc="300" dirty="0" smtClean="0">
                <a:solidFill>
                  <a:schemeClr val="tx1"/>
                </a:solidFill>
                <a:latin typeface="Titillium Bd" charset="0"/>
                <a:ea typeface="Titillium Bd" charset="0"/>
                <a:cs typeface="Titillium Bd" charset="0"/>
              </a:rPr>
              <a:t>PARIS EXCLUSIVE</a:t>
            </a:r>
            <a:endParaRPr lang="en-US" sz="1000" b="1" spc="300" dirty="0" smtClean="0">
              <a:solidFill>
                <a:schemeClr val="tx1"/>
              </a:solidFill>
              <a:latin typeface="Titillium Bd" charset="0"/>
              <a:ea typeface="Titillium Bd" charset="0"/>
              <a:cs typeface="Titillium Bd" charset="0"/>
            </a:endParaRPr>
          </a:p>
          <a:p>
            <a:pPr algn="ctr">
              <a:lnSpc>
                <a:spcPct val="120000"/>
              </a:lnSpc>
            </a:pPr>
            <a:r>
              <a:rPr lang="en-US" sz="1000" i="1" dirty="0" smtClean="0">
                <a:solidFill>
                  <a:schemeClr val="tx1">
                    <a:lumMod val="50000"/>
                    <a:lumOff val="50000"/>
                  </a:schemeClr>
                </a:solidFill>
                <a:latin typeface="Titillium" charset="0"/>
                <a:ea typeface="Titillium" charset="0"/>
                <a:cs typeface="Titillium" charset="0"/>
              </a:rPr>
              <a:t>Faculty Inc.</a:t>
            </a:r>
            <a:endParaRPr lang="en-US" sz="1000" i="1" dirty="0">
              <a:solidFill>
                <a:schemeClr val="tx1">
                  <a:lumMod val="50000"/>
                  <a:lumOff val="50000"/>
                </a:schemeClr>
              </a:solidFill>
              <a:latin typeface="Titillium" charset="0"/>
              <a:ea typeface="Titillium" charset="0"/>
              <a:cs typeface="Titillium"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1"/>
          </p:nvPr>
        </p:nvPicPr>
        <p:blipFill>
          <a:blip r:embed="rId1">
            <a:extLst>
              <a:ext uri="{28A0092B-C50C-407E-A947-70E740481C1C}">
                <a14:useLocalDpi xmlns:a14="http://schemas.microsoft.com/office/drawing/2010/main" val="0"/>
              </a:ext>
            </a:extLst>
          </a:blip>
          <a:srcRect t="28706" b="28706"/>
          <a:stretch>
            <a:fillRect/>
          </a:stretch>
        </p:blipFill>
        <p:spPr>
          <a:xfrm>
            <a:off x="0" y="0"/>
            <a:ext cx="12192000" cy="3484563"/>
          </a:xfrm>
        </p:spPr>
      </p:pic>
      <p:sp>
        <p:nvSpPr>
          <p:cNvPr id="7" name="Прямоугольник 6"/>
          <p:cNvSpPr/>
          <p:nvPr/>
        </p:nvSpPr>
        <p:spPr>
          <a:xfrm>
            <a:off x="995720" y="4242834"/>
            <a:ext cx="6717046" cy="1477328"/>
          </a:xfrm>
          <a:prstGeom prst="rect">
            <a:avLst/>
          </a:prstGeom>
        </p:spPr>
        <p:txBody>
          <a:bodyPr wrap="square">
            <a:spAutoFit/>
          </a:bodyPr>
          <a:lstStyle/>
          <a:p>
            <a:pPr>
              <a:lnSpc>
                <a:spcPct val="150000"/>
              </a:lnSpc>
            </a:pPr>
            <a:r>
              <a:rPr lang="en-US" sz="1200" dirty="0" err="1">
                <a:solidFill>
                  <a:schemeClr val="tx1">
                    <a:lumMod val="85000"/>
                    <a:lumOff val="15000"/>
                  </a:schemeClr>
                </a:solidFill>
                <a:latin typeface="Raleway" panose="020B0503030101060003" pitchFamily="34" charset="-52"/>
              </a:rPr>
              <a:t>Nulla</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sed</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consequat</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tortor</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Phasellus</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tempor</a:t>
            </a:r>
            <a:r>
              <a:rPr lang="en-US" sz="1200" dirty="0">
                <a:solidFill>
                  <a:schemeClr val="tx1">
                    <a:lumMod val="85000"/>
                    <a:lumOff val="15000"/>
                  </a:schemeClr>
                </a:solidFill>
                <a:latin typeface="Raleway" panose="020B0503030101060003" pitchFamily="34" charset="-52"/>
              </a:rPr>
              <a:t> dolor </a:t>
            </a:r>
            <a:r>
              <a:rPr lang="en-US" sz="1200" dirty="0" err="1">
                <a:solidFill>
                  <a:schemeClr val="tx1">
                    <a:lumMod val="85000"/>
                    <a:lumOff val="15000"/>
                  </a:schemeClr>
                </a:solidFill>
                <a:latin typeface="Raleway" panose="020B0503030101060003" pitchFamily="34" charset="-52"/>
              </a:rPr>
              <a:t>quis</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bibendum</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tincidunt</a:t>
            </a:r>
            <a:r>
              <a:rPr lang="en-US" sz="1200" dirty="0">
                <a:solidFill>
                  <a:schemeClr val="tx1">
                    <a:lumMod val="85000"/>
                    <a:lumOff val="15000"/>
                  </a:schemeClr>
                </a:solidFill>
                <a:latin typeface="Raleway" panose="020B0503030101060003" pitchFamily="34" charset="-52"/>
              </a:rPr>
              <a:t>. In </a:t>
            </a:r>
            <a:r>
              <a:rPr lang="en-US" sz="1200" dirty="0" err="1">
                <a:solidFill>
                  <a:schemeClr val="tx1">
                    <a:lumMod val="85000"/>
                    <a:lumOff val="15000"/>
                  </a:schemeClr>
                </a:solidFill>
                <a:latin typeface="Raleway" panose="020B0503030101060003" pitchFamily="34" charset="-52"/>
              </a:rPr>
              <a:t>nec</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eros</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sed</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lorem</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faucibus</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posuere</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Proin</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aliquet</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tempor</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lectus</a:t>
            </a:r>
            <a:r>
              <a:rPr lang="en-US" sz="1200" dirty="0">
                <a:solidFill>
                  <a:schemeClr val="tx1">
                    <a:lumMod val="85000"/>
                    <a:lumOff val="15000"/>
                  </a:schemeClr>
                </a:solidFill>
                <a:latin typeface="Raleway" panose="020B0503030101060003" pitchFamily="34" charset="-52"/>
              </a:rPr>
              <a:t>, id </a:t>
            </a:r>
            <a:r>
              <a:rPr lang="en-US" sz="1200" dirty="0" err="1">
                <a:solidFill>
                  <a:schemeClr val="tx1">
                    <a:lumMod val="85000"/>
                    <a:lumOff val="15000"/>
                  </a:schemeClr>
                </a:solidFill>
                <a:latin typeface="Raleway" panose="020B0503030101060003" pitchFamily="34" charset="-52"/>
              </a:rPr>
              <a:t>rhoncus</a:t>
            </a:r>
            <a:r>
              <a:rPr lang="en-US" sz="1200" dirty="0">
                <a:solidFill>
                  <a:schemeClr val="tx1">
                    <a:lumMod val="85000"/>
                    <a:lumOff val="15000"/>
                  </a:schemeClr>
                </a:solidFill>
                <a:latin typeface="Raleway" panose="020B0503030101060003" pitchFamily="34" charset="-52"/>
              </a:rPr>
              <a:t> ligula </a:t>
            </a:r>
            <a:r>
              <a:rPr lang="en-US" sz="1200" dirty="0" err="1">
                <a:solidFill>
                  <a:schemeClr val="tx1">
                    <a:lumMod val="85000"/>
                    <a:lumOff val="15000"/>
                  </a:schemeClr>
                </a:solidFill>
                <a:latin typeface="Raleway" panose="020B0503030101060003" pitchFamily="34" charset="-52"/>
              </a:rPr>
              <a:t>laoreet</a:t>
            </a:r>
            <a:r>
              <a:rPr lang="en-US" sz="1200" dirty="0">
                <a:solidFill>
                  <a:schemeClr val="tx1">
                    <a:lumMod val="85000"/>
                    <a:lumOff val="15000"/>
                  </a:schemeClr>
                </a:solidFill>
                <a:latin typeface="Raleway" panose="020B0503030101060003" pitchFamily="34" charset="-52"/>
              </a:rPr>
              <a:t> a. </a:t>
            </a:r>
            <a:r>
              <a:rPr lang="en-US" sz="1200" dirty="0" err="1">
                <a:solidFill>
                  <a:schemeClr val="tx1">
                    <a:lumMod val="85000"/>
                    <a:lumOff val="15000"/>
                  </a:schemeClr>
                </a:solidFill>
                <a:latin typeface="Raleway" panose="020B0503030101060003" pitchFamily="34" charset="-52"/>
              </a:rPr>
              <a:t>Pellentesque</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dignissim</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egestas</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purus</a:t>
            </a:r>
            <a:r>
              <a:rPr lang="en-US" sz="1200" dirty="0">
                <a:solidFill>
                  <a:schemeClr val="tx1">
                    <a:lumMod val="85000"/>
                    <a:lumOff val="15000"/>
                  </a:schemeClr>
                </a:solidFill>
                <a:latin typeface="Raleway" panose="020B0503030101060003" pitchFamily="34" charset="-52"/>
              </a:rPr>
              <a:t> id </a:t>
            </a:r>
            <a:r>
              <a:rPr lang="en-US" sz="1200" dirty="0" err="1">
                <a:solidFill>
                  <a:schemeClr val="tx1">
                    <a:lumMod val="85000"/>
                    <a:lumOff val="15000"/>
                  </a:schemeClr>
                </a:solidFill>
                <a:latin typeface="Raleway" panose="020B0503030101060003" pitchFamily="34" charset="-52"/>
              </a:rPr>
              <a:t>hendrerit</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Donec</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molestie</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odio</a:t>
            </a:r>
            <a:r>
              <a:rPr lang="en-US" sz="1200" dirty="0">
                <a:solidFill>
                  <a:schemeClr val="tx1">
                    <a:lumMod val="85000"/>
                    <a:lumOff val="15000"/>
                  </a:schemeClr>
                </a:solidFill>
                <a:latin typeface="Raleway" panose="020B0503030101060003" pitchFamily="34" charset="-52"/>
              </a:rPr>
              <a:t> in tempus </a:t>
            </a:r>
            <a:r>
              <a:rPr lang="en-US" sz="1200" dirty="0" err="1">
                <a:solidFill>
                  <a:schemeClr val="tx1">
                    <a:lumMod val="85000"/>
                    <a:lumOff val="15000"/>
                  </a:schemeClr>
                </a:solidFill>
                <a:latin typeface="Raleway" panose="020B0503030101060003" pitchFamily="34" charset="-52"/>
              </a:rPr>
              <a:t>congue</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eros</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purus</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tincidunt</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lorem</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iaculis</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feugiat</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neque</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diam</a:t>
            </a:r>
            <a:r>
              <a:rPr lang="en-US" sz="1200" dirty="0">
                <a:solidFill>
                  <a:schemeClr val="tx1">
                    <a:lumMod val="85000"/>
                    <a:lumOff val="15000"/>
                  </a:schemeClr>
                </a:solidFill>
                <a:latin typeface="Raleway" panose="020B0503030101060003" pitchFamily="34" charset="-52"/>
              </a:rPr>
              <a:t> non nisi. </a:t>
            </a:r>
            <a:r>
              <a:rPr lang="en-US" sz="1200" dirty="0" err="1">
                <a:solidFill>
                  <a:schemeClr val="tx1">
                    <a:lumMod val="85000"/>
                    <a:lumOff val="15000"/>
                  </a:schemeClr>
                </a:solidFill>
                <a:latin typeface="Raleway" panose="020B0503030101060003" pitchFamily="34" charset="-52"/>
              </a:rPr>
              <a:t>Nulla</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ullamcorper</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porttitor</a:t>
            </a:r>
            <a:r>
              <a:rPr lang="en-US" sz="1200" dirty="0">
                <a:solidFill>
                  <a:schemeClr val="tx1">
                    <a:lumMod val="85000"/>
                    <a:lumOff val="15000"/>
                  </a:schemeClr>
                </a:solidFill>
                <a:latin typeface="Raleway" panose="020B0503030101060003" pitchFamily="34" charset="-52"/>
              </a:rPr>
              <a:t> dui in </a:t>
            </a:r>
            <a:r>
              <a:rPr lang="en-US" sz="1200" dirty="0" err="1">
                <a:solidFill>
                  <a:schemeClr val="tx1">
                    <a:lumMod val="85000"/>
                    <a:lumOff val="15000"/>
                  </a:schemeClr>
                </a:solidFill>
                <a:latin typeface="Raleway" panose="020B0503030101060003" pitchFamily="34" charset="-52"/>
              </a:rPr>
              <a:t>malesuada</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Fusce</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ultrices</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urna</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erat</a:t>
            </a:r>
            <a:r>
              <a:rPr lang="en-US" sz="1200" dirty="0">
                <a:solidFill>
                  <a:schemeClr val="tx1">
                    <a:lumMod val="85000"/>
                    <a:lumOff val="15000"/>
                  </a:schemeClr>
                </a:solidFill>
                <a:latin typeface="Raleway" panose="020B0503030101060003" pitchFamily="34" charset="-52"/>
              </a:rPr>
              <a:t>, sit </a:t>
            </a:r>
            <a:r>
              <a:rPr lang="en-US" sz="1200" dirty="0" err="1">
                <a:solidFill>
                  <a:schemeClr val="tx1">
                    <a:lumMod val="85000"/>
                    <a:lumOff val="15000"/>
                  </a:schemeClr>
                </a:solidFill>
                <a:latin typeface="Raleway" panose="020B0503030101060003" pitchFamily="34" charset="-52"/>
              </a:rPr>
              <a:t>amet</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feugiat</a:t>
            </a:r>
            <a:r>
              <a:rPr lang="en-US" sz="1200" dirty="0">
                <a:solidFill>
                  <a:schemeClr val="tx1">
                    <a:lumMod val="85000"/>
                    <a:lumOff val="15000"/>
                  </a:schemeClr>
                </a:solidFill>
                <a:latin typeface="Raleway" panose="020B0503030101060003" pitchFamily="34" charset="-52"/>
              </a:rPr>
              <a:t> quam </a:t>
            </a:r>
            <a:r>
              <a:rPr lang="en-US" sz="1200" dirty="0" err="1">
                <a:solidFill>
                  <a:schemeClr val="tx1">
                    <a:lumMod val="85000"/>
                    <a:lumOff val="15000"/>
                  </a:schemeClr>
                </a:solidFill>
                <a:latin typeface="Raleway" panose="020B0503030101060003" pitchFamily="34" charset="-52"/>
              </a:rPr>
              <a:t>consequat</a:t>
            </a:r>
            <a:r>
              <a:rPr lang="en-US" sz="1200" dirty="0">
                <a:solidFill>
                  <a:schemeClr val="tx1">
                    <a:lumMod val="85000"/>
                    <a:lumOff val="15000"/>
                  </a:schemeClr>
                </a:solidFill>
                <a:latin typeface="Raleway" panose="020B0503030101060003" pitchFamily="34" charset="-52"/>
              </a:rPr>
              <a:t> sit </a:t>
            </a:r>
            <a:r>
              <a:rPr lang="en-US" sz="1200" dirty="0" err="1">
                <a:solidFill>
                  <a:schemeClr val="tx1">
                    <a:lumMod val="85000"/>
                    <a:lumOff val="15000"/>
                  </a:schemeClr>
                </a:solidFill>
                <a:latin typeface="Raleway" panose="020B0503030101060003" pitchFamily="34" charset="-52"/>
              </a:rPr>
              <a:t>amet</a:t>
            </a:r>
            <a:r>
              <a:rPr lang="en-US" sz="1200" dirty="0">
                <a:solidFill>
                  <a:schemeClr val="tx1">
                    <a:lumMod val="85000"/>
                    <a:lumOff val="15000"/>
                  </a:schemeClr>
                </a:solidFill>
                <a:latin typeface="Raleway" panose="020B0503030101060003" pitchFamily="34" charset="-52"/>
              </a:rPr>
              <a:t>.</a:t>
            </a:r>
            <a:endParaRPr lang="ru-RU" sz="1200" dirty="0">
              <a:solidFill>
                <a:schemeClr val="tx1">
                  <a:lumMod val="85000"/>
                  <a:lumOff val="15000"/>
                </a:schemeClr>
              </a:solidFill>
              <a:latin typeface="Raleway" panose="020B0503030101060003" pitchFamily="34" charset="-52"/>
            </a:endParaRPr>
          </a:p>
        </p:txBody>
      </p:sp>
      <p:sp>
        <p:nvSpPr>
          <p:cNvPr id="17" name="Прямоугольник 4"/>
          <p:cNvSpPr/>
          <p:nvPr/>
        </p:nvSpPr>
        <p:spPr>
          <a:xfrm>
            <a:off x="8417312" y="0"/>
            <a:ext cx="3212311" cy="5974685"/>
          </a:xfrm>
          <a:prstGeom prst="rect">
            <a:avLst/>
          </a:prstGeom>
          <a:solidFill>
            <a:srgbClr val="82F4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8" name="Прямоугольник 9"/>
          <p:cNvSpPr/>
          <p:nvPr/>
        </p:nvSpPr>
        <p:spPr>
          <a:xfrm>
            <a:off x="8934068" y="5347286"/>
            <a:ext cx="2215671" cy="253916"/>
          </a:xfrm>
          <a:prstGeom prst="rect">
            <a:avLst/>
          </a:prstGeom>
        </p:spPr>
        <p:txBody>
          <a:bodyPr wrap="none">
            <a:spAutoFit/>
          </a:bodyPr>
          <a:lstStyle/>
          <a:p>
            <a:pPr algn="ctr"/>
            <a:r>
              <a:rPr lang="en-US" sz="1050" spc="300" dirty="0">
                <a:solidFill>
                  <a:schemeClr val="bg1"/>
                </a:solidFill>
                <a:latin typeface="PT Sans" panose="020B0503020203020204" pitchFamily="34" charset="-52"/>
              </a:rPr>
              <a:t>GALAK PRESENTATION</a:t>
            </a:r>
            <a:endParaRPr lang="ru-RU" sz="1050" spc="300" dirty="0">
              <a:solidFill>
                <a:schemeClr val="bg1"/>
              </a:solidFill>
            </a:endParaRPr>
          </a:p>
        </p:txBody>
      </p:sp>
      <p:sp>
        <p:nvSpPr>
          <p:cNvPr id="19" name="Rectangle 18"/>
          <p:cNvSpPr/>
          <p:nvPr/>
        </p:nvSpPr>
        <p:spPr>
          <a:xfrm>
            <a:off x="8623388" y="4050473"/>
            <a:ext cx="2800156" cy="923330"/>
          </a:xfrm>
          <a:prstGeom prst="rect">
            <a:avLst/>
          </a:prstGeom>
        </p:spPr>
        <p:txBody>
          <a:bodyPr wrap="square">
            <a:spAutoFit/>
          </a:bodyPr>
          <a:lstStyle/>
          <a:p>
            <a:pPr algn="ctr">
              <a:lnSpc>
                <a:spcPct val="150000"/>
              </a:lnSpc>
            </a:pPr>
            <a:r>
              <a:rPr lang="en-US" sz="1200" dirty="0" err="1">
                <a:solidFill>
                  <a:schemeClr val="tx1">
                    <a:lumMod val="85000"/>
                    <a:lumOff val="15000"/>
                  </a:schemeClr>
                </a:solidFill>
                <a:latin typeface="Raleway" panose="020B0503030101060003" pitchFamily="34" charset="-52"/>
              </a:rPr>
              <a:t>Donec</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molestie</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odio</a:t>
            </a:r>
            <a:r>
              <a:rPr lang="en-US" sz="1200" dirty="0">
                <a:solidFill>
                  <a:schemeClr val="tx1">
                    <a:lumMod val="85000"/>
                    <a:lumOff val="15000"/>
                  </a:schemeClr>
                </a:solidFill>
                <a:latin typeface="Raleway" panose="020B0503030101060003" pitchFamily="34" charset="-52"/>
              </a:rPr>
              <a:t> in tempus </a:t>
            </a:r>
            <a:r>
              <a:rPr lang="en-US" sz="1200" dirty="0" err="1">
                <a:solidFill>
                  <a:schemeClr val="tx1">
                    <a:lumMod val="85000"/>
                    <a:lumOff val="15000"/>
                  </a:schemeClr>
                </a:solidFill>
                <a:latin typeface="Raleway" panose="020B0503030101060003" pitchFamily="34" charset="-52"/>
              </a:rPr>
              <a:t>congue</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eros</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purus</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tincidunt</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lorem</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iaculis</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feugiat</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neque</a:t>
            </a:r>
            <a:r>
              <a:rPr lang="en-US" sz="1200" dirty="0">
                <a:solidFill>
                  <a:schemeClr val="tx1">
                    <a:lumMod val="85000"/>
                    <a:lumOff val="15000"/>
                  </a:schemeClr>
                </a:solidFill>
                <a:latin typeface="Raleway" panose="020B0503030101060003" pitchFamily="34" charset="-52"/>
              </a:rPr>
              <a:t> </a:t>
            </a:r>
            <a:r>
              <a:rPr lang="en-US" sz="1200" dirty="0" err="1">
                <a:solidFill>
                  <a:schemeClr val="tx1">
                    <a:lumMod val="85000"/>
                    <a:lumOff val="15000"/>
                  </a:schemeClr>
                </a:solidFill>
                <a:latin typeface="Raleway" panose="020B0503030101060003" pitchFamily="34" charset="-52"/>
              </a:rPr>
              <a:t>diam</a:t>
            </a:r>
            <a:r>
              <a:rPr lang="en-US" sz="1200" dirty="0">
                <a:solidFill>
                  <a:schemeClr val="tx1">
                    <a:lumMod val="85000"/>
                    <a:lumOff val="15000"/>
                  </a:schemeClr>
                </a:solidFill>
                <a:latin typeface="Raleway" panose="020B0503030101060003" pitchFamily="34" charset="-52"/>
              </a:rPr>
              <a:t> non nisi. </a:t>
            </a:r>
            <a:endParaRPr lang="en-US" sz="1200" dirty="0">
              <a:solidFill>
                <a:schemeClr val="tx1">
                  <a:lumMod val="85000"/>
                  <a:lumOff val="15000"/>
                </a:schemeClr>
              </a:solidFill>
              <a:latin typeface="Raleway" panose="020B0503030101060003" pitchFamily="34" charset="-52"/>
            </a:endParaRPr>
          </a:p>
        </p:txBody>
      </p:sp>
      <p:sp>
        <p:nvSpPr>
          <p:cNvPr id="8" name="Овал 7"/>
          <p:cNvSpPr/>
          <p:nvPr/>
        </p:nvSpPr>
        <p:spPr>
          <a:xfrm>
            <a:off x="8767255" y="1115141"/>
            <a:ext cx="1609038" cy="1609038"/>
          </a:xfrm>
          <a:prstGeom prst="ellipse">
            <a:avLst/>
          </a:prstGeom>
          <a:solidFill>
            <a:srgbClr val="7EC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b="1" dirty="0">
              <a:solidFill>
                <a:schemeClr val="bg1"/>
              </a:solidFill>
              <a:latin typeface="PT Sans" panose="020B0503020203020204" pitchFamily="34" charset="-52"/>
            </a:endParaRPr>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idx="13"/>
          </p:nvPr>
        </p:nvPicPr>
        <p:blipFill>
          <a:blip r:embed="rId1">
            <a:extLst>
              <a:ext uri="{28A0092B-C50C-407E-A947-70E740481C1C}">
                <a14:useLocalDpi xmlns:a14="http://schemas.microsoft.com/office/drawing/2010/main" val="0"/>
              </a:ext>
            </a:extLst>
          </a:blip>
          <a:srcRect t="7779" b="7779"/>
          <a:stretch>
            <a:fillRect/>
          </a:stretch>
        </p:blipFill>
        <p:spPr/>
      </p:pic>
      <p:sp>
        <p:nvSpPr>
          <p:cNvPr id="2713" name="We embody your…"/>
          <p:cNvSpPr>
            <a:spLocks noGrp="1"/>
          </p:cNvSpPr>
          <p:nvPr>
            <p:ph type="title"/>
          </p:nvPr>
        </p:nvSpPr>
        <p:spPr>
          <a:xfrm>
            <a:off x="1926070" y="2076440"/>
            <a:ext cx="7813755" cy="2753361"/>
          </a:xfrm>
          <a:prstGeom prst="rect">
            <a:avLst/>
          </a:prstGeom>
        </p:spPr>
        <p:txBody>
          <a:bodyPr>
            <a:normAutofit fontScale="90000"/>
          </a:bodyPr>
          <a:lstStyle/>
          <a:p>
            <a:r>
              <a:rPr dirty="0"/>
              <a:t>We embody your</a:t>
            </a:r>
            <a:endParaRPr dirty="0"/>
          </a:p>
          <a:p>
            <a:pPr>
              <a:defRPr b="1">
                <a:latin typeface="Raleway"/>
                <a:ea typeface="Raleway"/>
                <a:cs typeface="Raleway"/>
                <a:sym typeface="Raleway"/>
              </a:defRPr>
            </a:pPr>
            <a:r>
              <a:rPr dirty="0"/>
              <a:t>business dreams</a:t>
            </a:r>
            <a:endParaRPr dirty="0"/>
          </a:p>
          <a:p>
            <a:pPr>
              <a:defRPr b="1">
                <a:latin typeface="Raleway"/>
                <a:ea typeface="Raleway"/>
                <a:cs typeface="Raleway"/>
                <a:sym typeface="Raleway"/>
              </a:defRPr>
            </a:pPr>
            <a:r>
              <a:rPr dirty="0"/>
              <a:t>into reality</a:t>
            </a:r>
            <a:endParaRPr dirty="0"/>
          </a:p>
        </p:txBody>
      </p:sp>
      <p:sp>
        <p:nvSpPr>
          <p:cNvPr id="2714" name="There are many variations of passages of Lorem Ipsum available, but the majority"/>
          <p:cNvSpPr>
            <a:spLocks noGrp="1"/>
          </p:cNvSpPr>
          <p:nvPr>
            <p:ph type="body" sz="quarter" idx="1"/>
          </p:nvPr>
        </p:nvSpPr>
        <p:spPr>
          <a:prstGeom prst="rect">
            <a:avLst/>
          </a:prstGeom>
        </p:spPr>
        <p:txBody>
          <a:bodyPr/>
          <a:lstStyle/>
          <a:p>
            <a:r>
              <a:t>There are many variations of passages of Lorem Ipsum available, but the majority</a:t>
            </a:r>
          </a:p>
        </p:txBody>
      </p:sp>
      <p:sp>
        <p:nvSpPr>
          <p:cNvPr id="2715" name="IRIS"/>
          <p:cNvSpPr>
            <a:spLocks noGrp="1"/>
          </p:cNvSpPr>
          <p:nvPr>
            <p:ph type="body" sz="quarter" idx="14"/>
          </p:nvPr>
        </p:nvSpPr>
        <p:spPr>
          <a:prstGeom prst="rect">
            <a:avLst/>
          </a:prstGeom>
        </p:spPr>
        <p:txBody>
          <a:bodyPr/>
          <a:lstStyle/>
          <a:p>
            <a:r>
              <a:t>IRIS</a:t>
            </a:r>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52461" y="1646230"/>
            <a:ext cx="6584920" cy="2009782"/>
          </a:xfrm>
          <a:prstGeom prst="rect">
            <a:avLst/>
          </a:prstGeom>
        </p:spPr>
        <p:txBody>
          <a:bodyPr wrap="square">
            <a:spAutoFit/>
          </a:bodyPr>
          <a:lstStyle/>
          <a:p>
            <a:pPr algn="ctr">
              <a:lnSpc>
                <a:spcPct val="150000"/>
              </a:lnSpc>
            </a:pPr>
            <a:r>
              <a:rPr lang="en-US" altLang="zh-CN" sz="9600" dirty="0">
                <a:solidFill>
                  <a:schemeClr val="bg1"/>
                </a:solidFill>
                <a:latin typeface="Impact" panose="020B0806030902050204" pitchFamily="34" charset="0"/>
                <a:ea typeface="微软雅黑" panose="020B0503020204020204" pitchFamily="34" charset="-122"/>
              </a:rPr>
              <a:t>T H A N K S !</a:t>
            </a:r>
            <a:endParaRPr lang="zh-CN" altLang="en-US" sz="9600" dirty="0">
              <a:solidFill>
                <a:schemeClr val="bg1"/>
              </a:solidFill>
              <a:latin typeface="Impact" panose="020B0806030902050204" pitchFamily="34" charset="0"/>
              <a:ea typeface="微软雅黑" panose="020B0503020204020204" pitchFamily="34" charset="-122"/>
            </a:endParaRPr>
          </a:p>
        </p:txBody>
      </p:sp>
      <p:sp>
        <p:nvSpPr>
          <p:cNvPr id="5" name="Text Box 2"/>
          <p:cNvSpPr txBox="1">
            <a:spLocks noChangeArrowheads="1"/>
          </p:cNvSpPr>
          <p:nvPr/>
        </p:nvSpPr>
        <p:spPr bwMode="auto">
          <a:xfrm>
            <a:off x="3017140" y="3437161"/>
            <a:ext cx="6534606" cy="707886"/>
          </a:xfrm>
          <a:prstGeom prst="rect">
            <a:avLst/>
          </a:prstGeom>
          <a:noFill/>
          <a:ln w="9525">
            <a:noFill/>
            <a:miter lim="800000"/>
          </a:ln>
        </p:spPr>
        <p:txBody>
          <a:bodyPr wrap="square">
            <a:spAutoFit/>
          </a:bodyPr>
          <a:lstStyle/>
          <a:p>
            <a:pPr algn="dist">
              <a:defRPr/>
            </a:pPr>
            <a:r>
              <a:rPr lang="zh-CN" altLang="en-US" sz="4000" b="1" dirty="0">
                <a:solidFill>
                  <a:schemeClr val="bg1"/>
                </a:solidFill>
                <a:latin typeface="微软雅黑" panose="020B0503020204020204" pitchFamily="34" charset="-122"/>
                <a:ea typeface="微软雅黑" panose="020B0503020204020204" pitchFamily="34" charset="-122"/>
              </a:rPr>
              <a:t>感谢聆听 请多指点</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l="27347" r="27347"/>
          <a:stretch>
            <a:fillRect/>
          </a:stretch>
        </p:blipFill>
        <p:spPr>
          <a:solidFill>
            <a:schemeClr val="bg2">
              <a:lumMod val="90000"/>
              <a:lumOff val="10000"/>
            </a:schemeClr>
          </a:solidFill>
        </p:spPr>
      </p:pic>
      <p:sp>
        <p:nvSpPr>
          <p:cNvPr id="2" name="Footer Placeholder 1"/>
          <p:cNvSpPr>
            <a:spLocks noGrp="1"/>
          </p:cNvSpPr>
          <p:nvPr>
            <p:ph type="ftr" sz="quarter" idx="4294967295"/>
          </p:nvPr>
        </p:nvSpPr>
        <p:spPr>
          <a:xfrm>
            <a:off x="4038600" y="6356350"/>
            <a:ext cx="4114800" cy="365125"/>
          </a:xfrm>
        </p:spPr>
        <p:txBody>
          <a:bodyPr/>
          <a:lstStyle/>
          <a:p>
            <a:r>
              <a:rPr lang="en-US" smtClean="0"/>
              <a:t>www.websitename.com</a:t>
            </a:r>
            <a:endParaRPr lang="en-US"/>
          </a:p>
        </p:txBody>
      </p:sp>
      <p:sp>
        <p:nvSpPr>
          <p:cNvPr id="3" name="Slide Number Placeholder 2"/>
          <p:cNvSpPr>
            <a:spLocks noGrp="1"/>
          </p:cNvSpPr>
          <p:nvPr>
            <p:ph type="sldNum" sz="quarter" idx="4294967295"/>
          </p:nvPr>
        </p:nvSpPr>
        <p:spPr>
          <a:xfrm>
            <a:off x="8610600" y="6356350"/>
            <a:ext cx="2743200" cy="365125"/>
          </a:xfrm>
        </p:spPr>
        <p:txBody>
          <a:bodyPr/>
          <a:lstStyle/>
          <a:p>
            <a:fld id="{56DCFB14-7DA6-44D4-A265-5EB7147727CA}" type="slidenum">
              <a:rPr lang="en-US" smtClean="0"/>
            </a:fld>
            <a:endParaRPr lang="en-US"/>
          </a:p>
        </p:txBody>
      </p:sp>
      <p:sp>
        <p:nvSpPr>
          <p:cNvPr id="11" name="Oval 10"/>
          <p:cNvSpPr/>
          <p:nvPr/>
        </p:nvSpPr>
        <p:spPr>
          <a:xfrm>
            <a:off x="3462528" y="2229307"/>
            <a:ext cx="2399386" cy="2399386"/>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
          </a:p>
        </p:txBody>
      </p:sp>
      <p:sp>
        <p:nvSpPr>
          <p:cNvPr id="12" name="Rectangle 11"/>
          <p:cNvSpPr/>
          <p:nvPr/>
        </p:nvSpPr>
        <p:spPr>
          <a:xfrm>
            <a:off x="7511217" y="3540630"/>
            <a:ext cx="3949263" cy="1200329"/>
          </a:xfrm>
          <a:prstGeom prst="rect">
            <a:avLst/>
          </a:prstGeom>
        </p:spPr>
        <p:txBody>
          <a:bodyPr wrap="square">
            <a:spAutoFit/>
          </a:bodyPr>
          <a:lstStyle/>
          <a:p>
            <a:pPr>
              <a:lnSpc>
                <a:spcPct val="150000"/>
              </a:lnSpc>
            </a:pPr>
            <a:r>
              <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Make a Positive Impression with this Clean and Strong Powerpoint Template. With </a:t>
            </a:r>
            <a:r>
              <a:rPr lang="en-US" sz="960">
                <a:solidFill>
                  <a:schemeClr val="tx1">
                    <a:lumMod val="65000"/>
                    <a:lumOff val="35000"/>
                  </a:schemeClr>
                </a:solidFill>
                <a:latin typeface="Roboto Medium" panose="02000000000000000000" pitchFamily="2" charset="0"/>
                <a:ea typeface="Roboto Medium" panose="02000000000000000000" pitchFamily="2" charset="0"/>
                <a:cs typeface="Roboto Medium" panose="02000000000000000000" pitchFamily="2" charset="0"/>
              </a:rPr>
              <a:t>BARA</a:t>
            </a:r>
            <a:r>
              <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 you have everything you need for a powerfull and convincing presentation. This Powerpoint Template is charged with tons of elements, layouts, maps, infographics, charts editable in excel and vector icons.</a:t>
            </a:r>
            <a:endPar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endParaRPr>
          </a:p>
        </p:txBody>
      </p:sp>
      <p:sp>
        <p:nvSpPr>
          <p:cNvPr id="13" name="TextBox 12"/>
          <p:cNvSpPr txBox="1"/>
          <p:nvPr/>
        </p:nvSpPr>
        <p:spPr>
          <a:xfrm>
            <a:off x="7511217" y="948562"/>
            <a:ext cx="3949263" cy="634148"/>
          </a:xfrm>
          <a:prstGeom prst="rect">
            <a:avLst/>
          </a:prstGeom>
          <a:noFill/>
        </p:spPr>
        <p:txBody>
          <a:bodyPr wrap="square" rtlCol="0">
            <a:spAutoFit/>
          </a:bodyPr>
          <a:lstStyle/>
          <a:p>
            <a:pPr>
              <a:lnSpc>
                <a:spcPct val="150000"/>
              </a:lnSpc>
            </a:pPr>
            <a:r>
              <a:rPr lang="en-US" sz="2345" b="1">
                <a:solidFill>
                  <a:schemeClr val="tx1">
                    <a:lumMod val="65000"/>
                    <a:lumOff val="35000"/>
                  </a:schemeClr>
                </a:solidFill>
                <a:latin typeface="Roboto" panose="02000000000000000000" pitchFamily="2" charset="0"/>
                <a:ea typeface="Roboto" panose="02000000000000000000" pitchFamily="2" charset="0"/>
              </a:rPr>
              <a:t>Your description text</a:t>
            </a:r>
            <a:endParaRPr lang="en-US" sz="2345" b="1">
              <a:solidFill>
                <a:schemeClr val="tx1">
                  <a:lumMod val="65000"/>
                  <a:lumOff val="35000"/>
                </a:schemeClr>
              </a:solidFill>
              <a:latin typeface="Roboto" panose="02000000000000000000" pitchFamily="2" charset="0"/>
              <a:ea typeface="Roboto" panose="02000000000000000000" pitchFamily="2" charset="0"/>
            </a:endParaRPr>
          </a:p>
        </p:txBody>
      </p:sp>
      <p:sp>
        <p:nvSpPr>
          <p:cNvPr id="14" name="Rectangle 13"/>
          <p:cNvSpPr/>
          <p:nvPr/>
        </p:nvSpPr>
        <p:spPr>
          <a:xfrm>
            <a:off x="7511217" y="1623013"/>
            <a:ext cx="3949263" cy="978729"/>
          </a:xfrm>
          <a:prstGeom prst="rect">
            <a:avLst/>
          </a:prstGeom>
        </p:spPr>
        <p:txBody>
          <a:bodyPr wrap="square">
            <a:spAutoFit/>
          </a:bodyPr>
          <a:lstStyle/>
          <a:p>
            <a:r>
              <a:rPr lang="en-US" sz="192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Make a Positive Impression with this Clean and Strong Presentation Template</a:t>
            </a:r>
            <a:endParaRPr lang="en-US" sz="192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endParaRPr>
          </a:p>
        </p:txBody>
      </p:sp>
      <p:cxnSp>
        <p:nvCxnSpPr>
          <p:cNvPr id="15" name="Straight Connector 14"/>
          <p:cNvCxnSpPr/>
          <p:nvPr/>
        </p:nvCxnSpPr>
        <p:spPr>
          <a:xfrm>
            <a:off x="7573474" y="3429000"/>
            <a:ext cx="48768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8670951" y="5079137"/>
            <a:ext cx="2773094" cy="781624"/>
          </a:xfrm>
          <a:prstGeom prst="rect">
            <a:avLst/>
          </a:prstGeom>
        </p:spPr>
        <p:txBody>
          <a:bodyPr wrap="square">
            <a:spAutoFit/>
          </a:bodyPr>
          <a:lstStyle/>
          <a:p>
            <a:pPr>
              <a:lnSpc>
                <a:spcPct val="150000"/>
              </a:lnSpc>
            </a:pPr>
            <a:r>
              <a:rPr lang="en-US" sz="1495" i="1">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"Neque porro quisquam est qui dolorem ipsum quia dolor sit..”</a:t>
            </a:r>
            <a:endParaRPr lang="en-US" sz="1495" i="1">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endParaRPr>
          </a:p>
        </p:txBody>
      </p:sp>
      <p:grpSp>
        <p:nvGrpSpPr>
          <p:cNvPr id="21" name="Group 20"/>
          <p:cNvGrpSpPr/>
          <p:nvPr/>
        </p:nvGrpSpPr>
        <p:grpSpPr>
          <a:xfrm>
            <a:off x="7511216" y="5029535"/>
            <a:ext cx="837866" cy="837866"/>
            <a:chOff x="10096500" y="5067300"/>
            <a:chExt cx="2667000" cy="2667000"/>
          </a:xfrm>
          <a:solidFill>
            <a:schemeClr val="tx2"/>
          </a:solidFill>
        </p:grpSpPr>
        <p:sp>
          <p:nvSpPr>
            <p:cNvPr id="22" name="Freeform 6"/>
            <p:cNvSpPr>
              <a:spLocks noEditPoints="1"/>
            </p:cNvSpPr>
            <p:nvPr/>
          </p:nvSpPr>
          <p:spPr bwMode="auto">
            <a:xfrm>
              <a:off x="10652125" y="5567363"/>
              <a:ext cx="517525" cy="639763"/>
            </a:xfrm>
            <a:custGeom>
              <a:avLst/>
              <a:gdLst>
                <a:gd name="T0" fmla="*/ 135 w 651"/>
                <a:gd name="T1" fmla="*/ 685 h 807"/>
                <a:gd name="T2" fmla="*/ 376 w 651"/>
                <a:gd name="T3" fmla="*/ 684 h 807"/>
                <a:gd name="T4" fmla="*/ 433 w 651"/>
                <a:gd name="T5" fmla="*/ 672 h 807"/>
                <a:gd name="T6" fmla="*/ 476 w 651"/>
                <a:gd name="T7" fmla="*/ 648 h 807"/>
                <a:gd name="T8" fmla="*/ 502 w 651"/>
                <a:gd name="T9" fmla="*/ 613 h 807"/>
                <a:gd name="T10" fmla="*/ 512 w 651"/>
                <a:gd name="T11" fmla="*/ 568 h 807"/>
                <a:gd name="T12" fmla="*/ 502 w 651"/>
                <a:gd name="T13" fmla="*/ 525 h 807"/>
                <a:gd name="T14" fmla="*/ 476 w 651"/>
                <a:gd name="T15" fmla="*/ 491 h 807"/>
                <a:gd name="T16" fmla="*/ 433 w 651"/>
                <a:gd name="T17" fmla="*/ 468 h 807"/>
                <a:gd name="T18" fmla="*/ 376 w 651"/>
                <a:gd name="T19" fmla="*/ 455 h 807"/>
                <a:gd name="T20" fmla="*/ 135 w 651"/>
                <a:gd name="T21" fmla="*/ 454 h 807"/>
                <a:gd name="T22" fmla="*/ 135 w 651"/>
                <a:gd name="T23" fmla="*/ 334 h 807"/>
                <a:gd name="T24" fmla="*/ 373 w 651"/>
                <a:gd name="T25" fmla="*/ 332 h 807"/>
                <a:gd name="T26" fmla="*/ 424 w 651"/>
                <a:gd name="T27" fmla="*/ 318 h 807"/>
                <a:gd name="T28" fmla="*/ 460 w 651"/>
                <a:gd name="T29" fmla="*/ 290 h 807"/>
                <a:gd name="T30" fmla="*/ 478 w 651"/>
                <a:gd name="T31" fmla="*/ 250 h 807"/>
                <a:gd name="T32" fmla="*/ 478 w 651"/>
                <a:gd name="T33" fmla="*/ 202 h 807"/>
                <a:gd name="T34" fmla="*/ 460 w 651"/>
                <a:gd name="T35" fmla="*/ 163 h 807"/>
                <a:gd name="T36" fmla="*/ 424 w 651"/>
                <a:gd name="T37" fmla="*/ 137 h 807"/>
                <a:gd name="T38" fmla="*/ 373 w 651"/>
                <a:gd name="T39" fmla="*/ 122 h 807"/>
                <a:gd name="T40" fmla="*/ 135 w 651"/>
                <a:gd name="T41" fmla="*/ 121 h 807"/>
                <a:gd name="T42" fmla="*/ 350 w 651"/>
                <a:gd name="T43" fmla="*/ 0 h 807"/>
                <a:gd name="T44" fmla="*/ 434 w 651"/>
                <a:gd name="T45" fmla="*/ 7 h 807"/>
                <a:gd name="T46" fmla="*/ 505 w 651"/>
                <a:gd name="T47" fmla="*/ 29 h 807"/>
                <a:gd name="T48" fmla="*/ 560 w 651"/>
                <a:gd name="T49" fmla="*/ 63 h 807"/>
                <a:gd name="T50" fmla="*/ 598 w 651"/>
                <a:gd name="T51" fmla="*/ 110 h 807"/>
                <a:gd name="T52" fmla="*/ 618 w 651"/>
                <a:gd name="T53" fmla="*/ 168 h 807"/>
                <a:gd name="T54" fmla="*/ 618 w 651"/>
                <a:gd name="T55" fmla="*/ 234 h 807"/>
                <a:gd name="T56" fmla="*/ 598 w 651"/>
                <a:gd name="T57" fmla="*/ 293 h 807"/>
                <a:gd name="T58" fmla="*/ 562 w 651"/>
                <a:gd name="T59" fmla="*/ 339 h 807"/>
                <a:gd name="T60" fmla="*/ 510 w 651"/>
                <a:gd name="T61" fmla="*/ 372 h 807"/>
                <a:gd name="T62" fmla="*/ 513 w 651"/>
                <a:gd name="T63" fmla="*/ 389 h 807"/>
                <a:gd name="T64" fmla="*/ 572 w 651"/>
                <a:gd name="T65" fmla="*/ 419 h 807"/>
                <a:gd name="T66" fmla="*/ 614 w 651"/>
                <a:gd name="T67" fmla="*/ 461 h 807"/>
                <a:gd name="T68" fmla="*/ 642 w 651"/>
                <a:gd name="T69" fmla="*/ 519 h 807"/>
                <a:gd name="T70" fmla="*/ 651 w 651"/>
                <a:gd name="T71" fmla="*/ 586 h 807"/>
                <a:gd name="T72" fmla="*/ 642 w 651"/>
                <a:gd name="T73" fmla="*/ 650 h 807"/>
                <a:gd name="T74" fmla="*/ 616 w 651"/>
                <a:gd name="T75" fmla="*/ 704 h 807"/>
                <a:gd name="T76" fmla="*/ 573 w 651"/>
                <a:gd name="T77" fmla="*/ 748 h 807"/>
                <a:gd name="T78" fmla="*/ 515 w 651"/>
                <a:gd name="T79" fmla="*/ 780 h 807"/>
                <a:gd name="T80" fmla="*/ 442 w 651"/>
                <a:gd name="T81" fmla="*/ 800 h 807"/>
                <a:gd name="T82" fmla="*/ 358 w 651"/>
                <a:gd name="T83" fmla="*/ 807 h 807"/>
                <a:gd name="T84" fmla="*/ 0 w 651"/>
                <a:gd name="T85"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1" h="807">
                  <a:moveTo>
                    <a:pt x="135" y="454"/>
                  </a:moveTo>
                  <a:lnTo>
                    <a:pt x="135" y="685"/>
                  </a:lnTo>
                  <a:lnTo>
                    <a:pt x="343" y="685"/>
                  </a:lnTo>
                  <a:lnTo>
                    <a:pt x="376" y="684"/>
                  </a:lnTo>
                  <a:lnTo>
                    <a:pt x="407" y="679"/>
                  </a:lnTo>
                  <a:lnTo>
                    <a:pt x="433" y="672"/>
                  </a:lnTo>
                  <a:lnTo>
                    <a:pt x="457" y="662"/>
                  </a:lnTo>
                  <a:lnTo>
                    <a:pt x="476" y="648"/>
                  </a:lnTo>
                  <a:lnTo>
                    <a:pt x="491" y="633"/>
                  </a:lnTo>
                  <a:lnTo>
                    <a:pt x="502" y="613"/>
                  </a:lnTo>
                  <a:lnTo>
                    <a:pt x="510" y="592"/>
                  </a:lnTo>
                  <a:lnTo>
                    <a:pt x="512" y="568"/>
                  </a:lnTo>
                  <a:lnTo>
                    <a:pt x="510" y="545"/>
                  </a:lnTo>
                  <a:lnTo>
                    <a:pt x="502" y="525"/>
                  </a:lnTo>
                  <a:lnTo>
                    <a:pt x="491" y="506"/>
                  </a:lnTo>
                  <a:lnTo>
                    <a:pt x="476" y="491"/>
                  </a:lnTo>
                  <a:lnTo>
                    <a:pt x="457" y="478"/>
                  </a:lnTo>
                  <a:lnTo>
                    <a:pt x="433" y="468"/>
                  </a:lnTo>
                  <a:lnTo>
                    <a:pt x="407" y="460"/>
                  </a:lnTo>
                  <a:lnTo>
                    <a:pt x="376" y="455"/>
                  </a:lnTo>
                  <a:lnTo>
                    <a:pt x="343" y="454"/>
                  </a:lnTo>
                  <a:lnTo>
                    <a:pt x="135" y="454"/>
                  </a:lnTo>
                  <a:close/>
                  <a:moveTo>
                    <a:pt x="135" y="121"/>
                  </a:moveTo>
                  <a:lnTo>
                    <a:pt x="135" y="334"/>
                  </a:lnTo>
                  <a:lnTo>
                    <a:pt x="343" y="334"/>
                  </a:lnTo>
                  <a:lnTo>
                    <a:pt x="373" y="332"/>
                  </a:lnTo>
                  <a:lnTo>
                    <a:pt x="401" y="327"/>
                  </a:lnTo>
                  <a:lnTo>
                    <a:pt x="424" y="318"/>
                  </a:lnTo>
                  <a:lnTo>
                    <a:pt x="444" y="306"/>
                  </a:lnTo>
                  <a:lnTo>
                    <a:pt x="460" y="290"/>
                  </a:lnTo>
                  <a:lnTo>
                    <a:pt x="471" y="271"/>
                  </a:lnTo>
                  <a:lnTo>
                    <a:pt x="478" y="250"/>
                  </a:lnTo>
                  <a:lnTo>
                    <a:pt x="481" y="226"/>
                  </a:lnTo>
                  <a:lnTo>
                    <a:pt x="478" y="202"/>
                  </a:lnTo>
                  <a:lnTo>
                    <a:pt x="471" y="180"/>
                  </a:lnTo>
                  <a:lnTo>
                    <a:pt x="460" y="163"/>
                  </a:lnTo>
                  <a:lnTo>
                    <a:pt x="444" y="148"/>
                  </a:lnTo>
                  <a:lnTo>
                    <a:pt x="424" y="137"/>
                  </a:lnTo>
                  <a:lnTo>
                    <a:pt x="401" y="128"/>
                  </a:lnTo>
                  <a:lnTo>
                    <a:pt x="373" y="122"/>
                  </a:lnTo>
                  <a:lnTo>
                    <a:pt x="343" y="121"/>
                  </a:lnTo>
                  <a:lnTo>
                    <a:pt x="135" y="121"/>
                  </a:lnTo>
                  <a:close/>
                  <a:moveTo>
                    <a:pt x="0" y="0"/>
                  </a:moveTo>
                  <a:lnTo>
                    <a:pt x="350" y="0"/>
                  </a:lnTo>
                  <a:lnTo>
                    <a:pt x="394" y="2"/>
                  </a:lnTo>
                  <a:lnTo>
                    <a:pt x="434" y="7"/>
                  </a:lnTo>
                  <a:lnTo>
                    <a:pt x="471" y="17"/>
                  </a:lnTo>
                  <a:lnTo>
                    <a:pt x="505" y="29"/>
                  </a:lnTo>
                  <a:lnTo>
                    <a:pt x="534" y="45"/>
                  </a:lnTo>
                  <a:lnTo>
                    <a:pt x="560" y="63"/>
                  </a:lnTo>
                  <a:lnTo>
                    <a:pt x="581" y="86"/>
                  </a:lnTo>
                  <a:lnTo>
                    <a:pt x="598" y="110"/>
                  </a:lnTo>
                  <a:lnTo>
                    <a:pt x="610" y="139"/>
                  </a:lnTo>
                  <a:lnTo>
                    <a:pt x="618" y="168"/>
                  </a:lnTo>
                  <a:lnTo>
                    <a:pt x="621" y="202"/>
                  </a:lnTo>
                  <a:lnTo>
                    <a:pt x="618" y="234"/>
                  </a:lnTo>
                  <a:lnTo>
                    <a:pt x="610" y="265"/>
                  </a:lnTo>
                  <a:lnTo>
                    <a:pt x="598" y="293"/>
                  </a:lnTo>
                  <a:lnTo>
                    <a:pt x="582" y="318"/>
                  </a:lnTo>
                  <a:lnTo>
                    <a:pt x="562" y="339"/>
                  </a:lnTo>
                  <a:lnTo>
                    <a:pt x="538" y="358"/>
                  </a:lnTo>
                  <a:lnTo>
                    <a:pt x="510" y="372"/>
                  </a:lnTo>
                  <a:lnTo>
                    <a:pt x="478" y="381"/>
                  </a:lnTo>
                  <a:lnTo>
                    <a:pt x="513" y="389"/>
                  </a:lnTo>
                  <a:lnTo>
                    <a:pt x="544" y="402"/>
                  </a:lnTo>
                  <a:lnTo>
                    <a:pt x="572" y="419"/>
                  </a:lnTo>
                  <a:lnTo>
                    <a:pt x="595" y="438"/>
                  </a:lnTo>
                  <a:lnTo>
                    <a:pt x="614" y="461"/>
                  </a:lnTo>
                  <a:lnTo>
                    <a:pt x="631" y="488"/>
                  </a:lnTo>
                  <a:lnTo>
                    <a:pt x="642" y="519"/>
                  </a:lnTo>
                  <a:lnTo>
                    <a:pt x="649" y="550"/>
                  </a:lnTo>
                  <a:lnTo>
                    <a:pt x="651" y="586"/>
                  </a:lnTo>
                  <a:lnTo>
                    <a:pt x="649" y="618"/>
                  </a:lnTo>
                  <a:lnTo>
                    <a:pt x="642" y="650"/>
                  </a:lnTo>
                  <a:lnTo>
                    <a:pt x="631" y="678"/>
                  </a:lnTo>
                  <a:lnTo>
                    <a:pt x="616" y="704"/>
                  </a:lnTo>
                  <a:lnTo>
                    <a:pt x="596" y="727"/>
                  </a:lnTo>
                  <a:lnTo>
                    <a:pt x="573" y="748"/>
                  </a:lnTo>
                  <a:lnTo>
                    <a:pt x="545" y="765"/>
                  </a:lnTo>
                  <a:lnTo>
                    <a:pt x="515" y="780"/>
                  </a:lnTo>
                  <a:lnTo>
                    <a:pt x="480" y="791"/>
                  </a:lnTo>
                  <a:lnTo>
                    <a:pt x="442" y="800"/>
                  </a:lnTo>
                  <a:lnTo>
                    <a:pt x="402" y="805"/>
                  </a:lnTo>
                  <a:lnTo>
                    <a:pt x="358" y="807"/>
                  </a:lnTo>
                  <a:lnTo>
                    <a:pt x="0" y="807"/>
                  </a:lnTo>
                  <a:lnTo>
                    <a:pt x="0" y="0"/>
                  </a:lnTo>
                  <a:close/>
                </a:path>
              </a:pathLst>
            </a:custGeom>
            <a:grpFill/>
            <a:ln w="0">
              <a:noFill/>
              <a:prstDash val="solid"/>
              <a:round/>
            </a:ln>
          </p:spPr>
          <p:txBody>
            <a:bodyPr vert="horz" wrap="square" lIns="48768" tIns="24384" rIns="48768" bIns="24384" numCol="1" anchor="t" anchorCtr="0" compatLnSpc="1"/>
            <a:lstStyle/>
            <a:p>
              <a:endParaRPr lang="vi-VN" sz="960"/>
            </a:p>
          </p:txBody>
        </p:sp>
        <p:sp>
          <p:nvSpPr>
            <p:cNvPr id="23" name="Freeform 7"/>
            <p:cNvSpPr>
              <a:spLocks noEditPoints="1"/>
            </p:cNvSpPr>
            <p:nvPr/>
          </p:nvSpPr>
          <p:spPr bwMode="auto">
            <a:xfrm>
              <a:off x="11542713" y="5567363"/>
              <a:ext cx="673100" cy="639763"/>
            </a:xfrm>
            <a:custGeom>
              <a:avLst/>
              <a:gdLst>
                <a:gd name="T0" fmla="*/ 421 w 848"/>
                <a:gd name="T1" fmla="*/ 145 h 807"/>
                <a:gd name="T2" fmla="*/ 269 w 848"/>
                <a:gd name="T3" fmla="*/ 503 h 807"/>
                <a:gd name="T4" fmla="*/ 574 w 848"/>
                <a:gd name="T5" fmla="*/ 503 h 807"/>
                <a:gd name="T6" fmla="*/ 421 w 848"/>
                <a:gd name="T7" fmla="*/ 145 h 807"/>
                <a:gd name="T8" fmla="*/ 356 w 848"/>
                <a:gd name="T9" fmla="*/ 0 h 807"/>
                <a:gd name="T10" fmla="*/ 495 w 848"/>
                <a:gd name="T11" fmla="*/ 0 h 807"/>
                <a:gd name="T12" fmla="*/ 848 w 848"/>
                <a:gd name="T13" fmla="*/ 807 h 807"/>
                <a:gd name="T14" fmla="*/ 702 w 848"/>
                <a:gd name="T15" fmla="*/ 807 h 807"/>
                <a:gd name="T16" fmla="*/ 625 w 848"/>
                <a:gd name="T17" fmla="*/ 624 h 807"/>
                <a:gd name="T18" fmla="*/ 218 w 848"/>
                <a:gd name="T19" fmla="*/ 624 h 807"/>
                <a:gd name="T20" fmla="*/ 141 w 848"/>
                <a:gd name="T21" fmla="*/ 807 h 807"/>
                <a:gd name="T22" fmla="*/ 0 w 848"/>
                <a:gd name="T23" fmla="*/ 807 h 807"/>
                <a:gd name="T24" fmla="*/ 356 w 848"/>
                <a:gd name="T25"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8" h="807">
                  <a:moveTo>
                    <a:pt x="421" y="145"/>
                  </a:moveTo>
                  <a:lnTo>
                    <a:pt x="269" y="503"/>
                  </a:lnTo>
                  <a:lnTo>
                    <a:pt x="574" y="503"/>
                  </a:lnTo>
                  <a:lnTo>
                    <a:pt x="421" y="145"/>
                  </a:lnTo>
                  <a:close/>
                  <a:moveTo>
                    <a:pt x="356" y="0"/>
                  </a:moveTo>
                  <a:lnTo>
                    <a:pt x="495" y="0"/>
                  </a:lnTo>
                  <a:lnTo>
                    <a:pt x="848" y="807"/>
                  </a:lnTo>
                  <a:lnTo>
                    <a:pt x="702" y="807"/>
                  </a:lnTo>
                  <a:lnTo>
                    <a:pt x="625" y="624"/>
                  </a:lnTo>
                  <a:lnTo>
                    <a:pt x="218" y="624"/>
                  </a:lnTo>
                  <a:lnTo>
                    <a:pt x="141" y="807"/>
                  </a:lnTo>
                  <a:lnTo>
                    <a:pt x="0" y="807"/>
                  </a:lnTo>
                  <a:lnTo>
                    <a:pt x="356" y="0"/>
                  </a:lnTo>
                  <a:close/>
                </a:path>
              </a:pathLst>
            </a:custGeom>
            <a:grpFill/>
            <a:ln w="0">
              <a:noFill/>
              <a:prstDash val="solid"/>
              <a:round/>
            </a:ln>
          </p:spPr>
          <p:txBody>
            <a:bodyPr vert="horz" wrap="square" lIns="48768" tIns="24384" rIns="48768" bIns="24384" numCol="1" anchor="t" anchorCtr="0" compatLnSpc="1"/>
            <a:lstStyle/>
            <a:p>
              <a:endParaRPr lang="vi-VN" sz="960"/>
            </a:p>
          </p:txBody>
        </p:sp>
        <p:sp>
          <p:nvSpPr>
            <p:cNvPr id="24" name="Freeform 8"/>
            <p:cNvSpPr>
              <a:spLocks noEditPoints="1"/>
            </p:cNvSpPr>
            <p:nvPr/>
          </p:nvSpPr>
          <p:spPr bwMode="auto">
            <a:xfrm>
              <a:off x="10644188" y="6594475"/>
              <a:ext cx="528638" cy="639763"/>
            </a:xfrm>
            <a:custGeom>
              <a:avLst/>
              <a:gdLst>
                <a:gd name="T0" fmla="*/ 137 w 666"/>
                <a:gd name="T1" fmla="*/ 123 h 807"/>
                <a:gd name="T2" fmla="*/ 137 w 666"/>
                <a:gd name="T3" fmla="*/ 442 h 807"/>
                <a:gd name="T4" fmla="*/ 328 w 666"/>
                <a:gd name="T5" fmla="*/ 442 h 807"/>
                <a:gd name="T6" fmla="*/ 364 w 666"/>
                <a:gd name="T7" fmla="*/ 440 h 807"/>
                <a:gd name="T8" fmla="*/ 395 w 666"/>
                <a:gd name="T9" fmla="*/ 435 h 807"/>
                <a:gd name="T10" fmla="*/ 425 w 666"/>
                <a:gd name="T11" fmla="*/ 427 h 807"/>
                <a:gd name="T12" fmla="*/ 450 w 666"/>
                <a:gd name="T13" fmla="*/ 416 h 807"/>
                <a:gd name="T14" fmla="*/ 473 w 666"/>
                <a:gd name="T15" fmla="*/ 402 h 807"/>
                <a:gd name="T16" fmla="*/ 490 w 666"/>
                <a:gd name="T17" fmla="*/ 384 h 807"/>
                <a:gd name="T18" fmla="*/ 504 w 666"/>
                <a:gd name="T19" fmla="*/ 363 h 807"/>
                <a:gd name="T20" fmla="*/ 516 w 666"/>
                <a:gd name="T21" fmla="*/ 338 h 807"/>
                <a:gd name="T22" fmla="*/ 522 w 666"/>
                <a:gd name="T23" fmla="*/ 311 h 807"/>
                <a:gd name="T24" fmla="*/ 524 w 666"/>
                <a:gd name="T25" fmla="*/ 279 h 807"/>
                <a:gd name="T26" fmla="*/ 522 w 666"/>
                <a:gd name="T27" fmla="*/ 249 h 807"/>
                <a:gd name="T28" fmla="*/ 516 w 666"/>
                <a:gd name="T29" fmla="*/ 222 h 807"/>
                <a:gd name="T30" fmla="*/ 504 w 666"/>
                <a:gd name="T31" fmla="*/ 199 h 807"/>
                <a:gd name="T32" fmla="*/ 490 w 666"/>
                <a:gd name="T33" fmla="*/ 179 h 807"/>
                <a:gd name="T34" fmla="*/ 473 w 666"/>
                <a:gd name="T35" fmla="*/ 161 h 807"/>
                <a:gd name="T36" fmla="*/ 450 w 666"/>
                <a:gd name="T37" fmla="*/ 147 h 807"/>
                <a:gd name="T38" fmla="*/ 425 w 666"/>
                <a:gd name="T39" fmla="*/ 137 h 807"/>
                <a:gd name="T40" fmla="*/ 395 w 666"/>
                <a:gd name="T41" fmla="*/ 129 h 807"/>
                <a:gd name="T42" fmla="*/ 364 w 666"/>
                <a:gd name="T43" fmla="*/ 125 h 807"/>
                <a:gd name="T44" fmla="*/ 328 w 666"/>
                <a:gd name="T45" fmla="*/ 123 h 807"/>
                <a:gd name="T46" fmla="*/ 137 w 666"/>
                <a:gd name="T47" fmla="*/ 123 h 807"/>
                <a:gd name="T48" fmla="*/ 0 w 666"/>
                <a:gd name="T49" fmla="*/ 0 h 807"/>
                <a:gd name="T50" fmla="*/ 328 w 666"/>
                <a:gd name="T51" fmla="*/ 0 h 807"/>
                <a:gd name="T52" fmla="*/ 377 w 666"/>
                <a:gd name="T53" fmla="*/ 2 h 807"/>
                <a:gd name="T54" fmla="*/ 423 w 666"/>
                <a:gd name="T55" fmla="*/ 8 h 807"/>
                <a:gd name="T56" fmla="*/ 466 w 666"/>
                <a:gd name="T57" fmla="*/ 19 h 807"/>
                <a:gd name="T58" fmla="*/ 503 w 666"/>
                <a:gd name="T59" fmla="*/ 33 h 807"/>
                <a:gd name="T60" fmla="*/ 538 w 666"/>
                <a:gd name="T61" fmla="*/ 51 h 807"/>
                <a:gd name="T62" fmla="*/ 567 w 666"/>
                <a:gd name="T63" fmla="*/ 73 h 807"/>
                <a:gd name="T64" fmla="*/ 593 w 666"/>
                <a:gd name="T65" fmla="*/ 98 h 807"/>
                <a:gd name="T66" fmla="*/ 614 w 666"/>
                <a:gd name="T67" fmla="*/ 127 h 807"/>
                <a:gd name="T68" fmla="*/ 631 w 666"/>
                <a:gd name="T69" fmla="*/ 159 h 807"/>
                <a:gd name="T70" fmla="*/ 643 w 666"/>
                <a:gd name="T71" fmla="*/ 195 h 807"/>
                <a:gd name="T72" fmla="*/ 650 w 666"/>
                <a:gd name="T73" fmla="*/ 234 h 807"/>
                <a:gd name="T74" fmla="*/ 653 w 666"/>
                <a:gd name="T75" fmla="*/ 276 h 807"/>
                <a:gd name="T76" fmla="*/ 650 w 666"/>
                <a:gd name="T77" fmla="*/ 317 h 807"/>
                <a:gd name="T78" fmla="*/ 644 w 666"/>
                <a:gd name="T79" fmla="*/ 356 h 807"/>
                <a:gd name="T80" fmla="*/ 633 w 666"/>
                <a:gd name="T81" fmla="*/ 391 h 807"/>
                <a:gd name="T82" fmla="*/ 618 w 666"/>
                <a:gd name="T83" fmla="*/ 424 h 807"/>
                <a:gd name="T84" fmla="*/ 599 w 666"/>
                <a:gd name="T85" fmla="*/ 453 h 807"/>
                <a:gd name="T86" fmla="*/ 577 w 666"/>
                <a:gd name="T87" fmla="*/ 480 h 807"/>
                <a:gd name="T88" fmla="*/ 550 w 666"/>
                <a:gd name="T89" fmla="*/ 502 h 807"/>
                <a:gd name="T90" fmla="*/ 520 w 666"/>
                <a:gd name="T91" fmla="*/ 522 h 807"/>
                <a:gd name="T92" fmla="*/ 486 w 666"/>
                <a:gd name="T93" fmla="*/ 537 h 807"/>
                <a:gd name="T94" fmla="*/ 666 w 666"/>
                <a:gd name="T95" fmla="*/ 807 h 807"/>
                <a:gd name="T96" fmla="*/ 512 w 666"/>
                <a:gd name="T97" fmla="*/ 807 h 807"/>
                <a:gd name="T98" fmla="*/ 365 w 666"/>
                <a:gd name="T99" fmla="*/ 562 h 807"/>
                <a:gd name="T100" fmla="*/ 347 w 666"/>
                <a:gd name="T101" fmla="*/ 563 h 807"/>
                <a:gd name="T102" fmla="*/ 328 w 666"/>
                <a:gd name="T103" fmla="*/ 563 h 807"/>
                <a:gd name="T104" fmla="*/ 137 w 666"/>
                <a:gd name="T105" fmla="*/ 563 h 807"/>
                <a:gd name="T106" fmla="*/ 137 w 666"/>
                <a:gd name="T107" fmla="*/ 807 h 807"/>
                <a:gd name="T108" fmla="*/ 0 w 666"/>
                <a:gd name="T109" fmla="*/ 807 h 807"/>
                <a:gd name="T110" fmla="*/ 0 w 666"/>
                <a:gd name="T111"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6" h="807">
                  <a:moveTo>
                    <a:pt x="137" y="123"/>
                  </a:moveTo>
                  <a:lnTo>
                    <a:pt x="137" y="442"/>
                  </a:lnTo>
                  <a:lnTo>
                    <a:pt x="328" y="442"/>
                  </a:lnTo>
                  <a:lnTo>
                    <a:pt x="364" y="440"/>
                  </a:lnTo>
                  <a:lnTo>
                    <a:pt x="395" y="435"/>
                  </a:lnTo>
                  <a:lnTo>
                    <a:pt x="425" y="427"/>
                  </a:lnTo>
                  <a:lnTo>
                    <a:pt x="450" y="416"/>
                  </a:lnTo>
                  <a:lnTo>
                    <a:pt x="473" y="402"/>
                  </a:lnTo>
                  <a:lnTo>
                    <a:pt x="490" y="384"/>
                  </a:lnTo>
                  <a:lnTo>
                    <a:pt x="504" y="363"/>
                  </a:lnTo>
                  <a:lnTo>
                    <a:pt x="516" y="338"/>
                  </a:lnTo>
                  <a:lnTo>
                    <a:pt x="522" y="311"/>
                  </a:lnTo>
                  <a:lnTo>
                    <a:pt x="524" y="279"/>
                  </a:lnTo>
                  <a:lnTo>
                    <a:pt x="522" y="249"/>
                  </a:lnTo>
                  <a:lnTo>
                    <a:pt x="516" y="222"/>
                  </a:lnTo>
                  <a:lnTo>
                    <a:pt x="504" y="199"/>
                  </a:lnTo>
                  <a:lnTo>
                    <a:pt x="490" y="179"/>
                  </a:lnTo>
                  <a:lnTo>
                    <a:pt x="473" y="161"/>
                  </a:lnTo>
                  <a:lnTo>
                    <a:pt x="450" y="147"/>
                  </a:lnTo>
                  <a:lnTo>
                    <a:pt x="425" y="137"/>
                  </a:lnTo>
                  <a:lnTo>
                    <a:pt x="395" y="129"/>
                  </a:lnTo>
                  <a:lnTo>
                    <a:pt x="364" y="125"/>
                  </a:lnTo>
                  <a:lnTo>
                    <a:pt x="328" y="123"/>
                  </a:lnTo>
                  <a:lnTo>
                    <a:pt x="137" y="123"/>
                  </a:lnTo>
                  <a:close/>
                  <a:moveTo>
                    <a:pt x="0" y="0"/>
                  </a:moveTo>
                  <a:lnTo>
                    <a:pt x="328" y="0"/>
                  </a:lnTo>
                  <a:lnTo>
                    <a:pt x="377" y="2"/>
                  </a:lnTo>
                  <a:lnTo>
                    <a:pt x="423" y="8"/>
                  </a:lnTo>
                  <a:lnTo>
                    <a:pt x="466" y="19"/>
                  </a:lnTo>
                  <a:lnTo>
                    <a:pt x="503" y="33"/>
                  </a:lnTo>
                  <a:lnTo>
                    <a:pt x="538" y="51"/>
                  </a:lnTo>
                  <a:lnTo>
                    <a:pt x="567" y="73"/>
                  </a:lnTo>
                  <a:lnTo>
                    <a:pt x="593" y="98"/>
                  </a:lnTo>
                  <a:lnTo>
                    <a:pt x="614" y="127"/>
                  </a:lnTo>
                  <a:lnTo>
                    <a:pt x="631" y="159"/>
                  </a:lnTo>
                  <a:lnTo>
                    <a:pt x="643" y="195"/>
                  </a:lnTo>
                  <a:lnTo>
                    <a:pt x="650" y="234"/>
                  </a:lnTo>
                  <a:lnTo>
                    <a:pt x="653" y="276"/>
                  </a:lnTo>
                  <a:lnTo>
                    <a:pt x="650" y="317"/>
                  </a:lnTo>
                  <a:lnTo>
                    <a:pt x="644" y="356"/>
                  </a:lnTo>
                  <a:lnTo>
                    <a:pt x="633" y="391"/>
                  </a:lnTo>
                  <a:lnTo>
                    <a:pt x="618" y="424"/>
                  </a:lnTo>
                  <a:lnTo>
                    <a:pt x="599" y="453"/>
                  </a:lnTo>
                  <a:lnTo>
                    <a:pt x="577" y="480"/>
                  </a:lnTo>
                  <a:lnTo>
                    <a:pt x="550" y="502"/>
                  </a:lnTo>
                  <a:lnTo>
                    <a:pt x="520" y="522"/>
                  </a:lnTo>
                  <a:lnTo>
                    <a:pt x="486" y="537"/>
                  </a:lnTo>
                  <a:lnTo>
                    <a:pt x="666" y="807"/>
                  </a:lnTo>
                  <a:lnTo>
                    <a:pt x="512" y="807"/>
                  </a:lnTo>
                  <a:lnTo>
                    <a:pt x="365" y="562"/>
                  </a:lnTo>
                  <a:lnTo>
                    <a:pt x="347" y="563"/>
                  </a:lnTo>
                  <a:lnTo>
                    <a:pt x="328" y="563"/>
                  </a:lnTo>
                  <a:lnTo>
                    <a:pt x="137" y="563"/>
                  </a:lnTo>
                  <a:lnTo>
                    <a:pt x="137" y="807"/>
                  </a:lnTo>
                  <a:lnTo>
                    <a:pt x="0" y="807"/>
                  </a:lnTo>
                  <a:lnTo>
                    <a:pt x="0" y="0"/>
                  </a:lnTo>
                  <a:close/>
                </a:path>
              </a:pathLst>
            </a:custGeom>
            <a:grpFill/>
            <a:ln w="0">
              <a:noFill/>
              <a:prstDash val="solid"/>
              <a:round/>
            </a:ln>
          </p:spPr>
          <p:txBody>
            <a:bodyPr vert="horz" wrap="square" lIns="48768" tIns="24384" rIns="48768" bIns="24384" numCol="1" anchor="t" anchorCtr="0" compatLnSpc="1"/>
            <a:lstStyle/>
            <a:p>
              <a:endParaRPr lang="vi-VN" sz="960"/>
            </a:p>
          </p:txBody>
        </p:sp>
        <p:sp>
          <p:nvSpPr>
            <p:cNvPr id="25" name="Freeform 9"/>
            <p:cNvSpPr>
              <a:spLocks noEditPoints="1"/>
            </p:cNvSpPr>
            <p:nvPr/>
          </p:nvSpPr>
          <p:spPr bwMode="auto">
            <a:xfrm>
              <a:off x="11542713" y="6594475"/>
              <a:ext cx="673100" cy="639763"/>
            </a:xfrm>
            <a:custGeom>
              <a:avLst/>
              <a:gdLst>
                <a:gd name="T0" fmla="*/ 421 w 848"/>
                <a:gd name="T1" fmla="*/ 146 h 807"/>
                <a:gd name="T2" fmla="*/ 269 w 848"/>
                <a:gd name="T3" fmla="*/ 504 h 807"/>
                <a:gd name="T4" fmla="*/ 574 w 848"/>
                <a:gd name="T5" fmla="*/ 504 h 807"/>
                <a:gd name="T6" fmla="*/ 421 w 848"/>
                <a:gd name="T7" fmla="*/ 146 h 807"/>
                <a:gd name="T8" fmla="*/ 356 w 848"/>
                <a:gd name="T9" fmla="*/ 0 h 807"/>
                <a:gd name="T10" fmla="*/ 495 w 848"/>
                <a:gd name="T11" fmla="*/ 0 h 807"/>
                <a:gd name="T12" fmla="*/ 848 w 848"/>
                <a:gd name="T13" fmla="*/ 807 h 807"/>
                <a:gd name="T14" fmla="*/ 702 w 848"/>
                <a:gd name="T15" fmla="*/ 807 h 807"/>
                <a:gd name="T16" fmla="*/ 625 w 848"/>
                <a:gd name="T17" fmla="*/ 624 h 807"/>
                <a:gd name="T18" fmla="*/ 218 w 848"/>
                <a:gd name="T19" fmla="*/ 624 h 807"/>
                <a:gd name="T20" fmla="*/ 141 w 848"/>
                <a:gd name="T21" fmla="*/ 807 h 807"/>
                <a:gd name="T22" fmla="*/ 0 w 848"/>
                <a:gd name="T23" fmla="*/ 807 h 807"/>
                <a:gd name="T24" fmla="*/ 356 w 848"/>
                <a:gd name="T25"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8" h="807">
                  <a:moveTo>
                    <a:pt x="421" y="146"/>
                  </a:moveTo>
                  <a:lnTo>
                    <a:pt x="269" y="504"/>
                  </a:lnTo>
                  <a:lnTo>
                    <a:pt x="574" y="504"/>
                  </a:lnTo>
                  <a:lnTo>
                    <a:pt x="421" y="146"/>
                  </a:lnTo>
                  <a:close/>
                  <a:moveTo>
                    <a:pt x="356" y="0"/>
                  </a:moveTo>
                  <a:lnTo>
                    <a:pt x="495" y="0"/>
                  </a:lnTo>
                  <a:lnTo>
                    <a:pt x="848" y="807"/>
                  </a:lnTo>
                  <a:lnTo>
                    <a:pt x="702" y="807"/>
                  </a:lnTo>
                  <a:lnTo>
                    <a:pt x="625" y="624"/>
                  </a:lnTo>
                  <a:lnTo>
                    <a:pt x="218" y="624"/>
                  </a:lnTo>
                  <a:lnTo>
                    <a:pt x="141" y="807"/>
                  </a:lnTo>
                  <a:lnTo>
                    <a:pt x="0" y="807"/>
                  </a:lnTo>
                  <a:lnTo>
                    <a:pt x="356" y="0"/>
                  </a:lnTo>
                  <a:close/>
                </a:path>
              </a:pathLst>
            </a:custGeom>
            <a:grpFill/>
            <a:ln w="0">
              <a:noFill/>
              <a:prstDash val="solid"/>
              <a:round/>
            </a:ln>
          </p:spPr>
          <p:txBody>
            <a:bodyPr vert="horz" wrap="square" lIns="48768" tIns="24384" rIns="48768" bIns="24384" numCol="1" anchor="t" anchorCtr="0" compatLnSpc="1"/>
            <a:lstStyle/>
            <a:p>
              <a:endParaRPr lang="vi-VN" sz="960"/>
            </a:p>
          </p:txBody>
        </p:sp>
        <p:sp>
          <p:nvSpPr>
            <p:cNvPr id="26" name="Freeform 10"/>
            <p:cNvSpPr>
              <a:spLocks noEditPoints="1"/>
            </p:cNvSpPr>
            <p:nvPr/>
          </p:nvSpPr>
          <p:spPr bwMode="auto">
            <a:xfrm>
              <a:off x="10096500" y="5067300"/>
              <a:ext cx="2667000" cy="2667000"/>
            </a:xfrm>
            <a:custGeom>
              <a:avLst/>
              <a:gdLst>
                <a:gd name="T0" fmla="*/ 160 w 3360"/>
                <a:gd name="T1" fmla="*/ 160 h 3360"/>
                <a:gd name="T2" fmla="*/ 160 w 3360"/>
                <a:gd name="T3" fmla="*/ 3200 h 3360"/>
                <a:gd name="T4" fmla="*/ 3200 w 3360"/>
                <a:gd name="T5" fmla="*/ 3200 h 3360"/>
                <a:gd name="T6" fmla="*/ 3200 w 3360"/>
                <a:gd name="T7" fmla="*/ 160 h 3360"/>
                <a:gd name="T8" fmla="*/ 160 w 3360"/>
                <a:gd name="T9" fmla="*/ 160 h 3360"/>
                <a:gd name="T10" fmla="*/ 0 w 3360"/>
                <a:gd name="T11" fmla="*/ 0 h 3360"/>
                <a:gd name="T12" fmla="*/ 3360 w 3360"/>
                <a:gd name="T13" fmla="*/ 0 h 3360"/>
                <a:gd name="T14" fmla="*/ 3360 w 3360"/>
                <a:gd name="T15" fmla="*/ 3360 h 3360"/>
                <a:gd name="T16" fmla="*/ 0 w 3360"/>
                <a:gd name="T17" fmla="*/ 3360 h 3360"/>
                <a:gd name="T18" fmla="*/ 0 w 3360"/>
                <a:gd name="T19" fmla="*/ 0 h 3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0" h="3360">
                  <a:moveTo>
                    <a:pt x="160" y="160"/>
                  </a:moveTo>
                  <a:lnTo>
                    <a:pt x="160" y="3200"/>
                  </a:lnTo>
                  <a:lnTo>
                    <a:pt x="3200" y="3200"/>
                  </a:lnTo>
                  <a:lnTo>
                    <a:pt x="3200" y="160"/>
                  </a:lnTo>
                  <a:lnTo>
                    <a:pt x="160" y="160"/>
                  </a:lnTo>
                  <a:close/>
                  <a:moveTo>
                    <a:pt x="0" y="0"/>
                  </a:moveTo>
                  <a:lnTo>
                    <a:pt x="3360" y="0"/>
                  </a:lnTo>
                  <a:lnTo>
                    <a:pt x="3360" y="3360"/>
                  </a:lnTo>
                  <a:lnTo>
                    <a:pt x="0" y="3360"/>
                  </a:lnTo>
                  <a:lnTo>
                    <a:pt x="0" y="0"/>
                  </a:lnTo>
                  <a:close/>
                </a:path>
              </a:pathLst>
            </a:custGeom>
            <a:grpFill/>
            <a:ln w="0">
              <a:noFill/>
              <a:prstDash val="solid"/>
              <a:round/>
            </a:ln>
          </p:spPr>
          <p:txBody>
            <a:bodyPr vert="horz" wrap="square" lIns="48768" tIns="24384" rIns="48768" bIns="24384" numCol="1" anchor="t" anchorCtr="0" compatLnSpc="1"/>
            <a:lstStyle/>
            <a:p>
              <a:endParaRPr lang="vi-VN" sz="960"/>
            </a:p>
          </p:txBody>
        </p:sp>
      </p:grpSp>
      <p:pic>
        <p:nvPicPr>
          <p:cNvPr id="7" name="图片占位符 6"/>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6592" r="16592"/>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4294967295"/>
          </p:nvPr>
        </p:nvSpPr>
        <p:spPr>
          <a:xfrm>
            <a:off x="4038600" y="6356350"/>
            <a:ext cx="4114800" cy="365125"/>
          </a:xfrm>
        </p:spPr>
        <p:txBody>
          <a:bodyPr/>
          <a:lstStyle/>
          <a:p>
            <a:r>
              <a:rPr lang="en-US" smtClean="0"/>
              <a:t>www.websitename.com</a:t>
            </a:r>
            <a:endParaRPr lang="en-US"/>
          </a:p>
        </p:txBody>
      </p:sp>
      <p:sp>
        <p:nvSpPr>
          <p:cNvPr id="3" name="Slide Number Placeholder 2"/>
          <p:cNvSpPr>
            <a:spLocks noGrp="1"/>
          </p:cNvSpPr>
          <p:nvPr>
            <p:ph type="sldNum" sz="quarter" idx="4294967295"/>
          </p:nvPr>
        </p:nvSpPr>
        <p:spPr>
          <a:xfrm>
            <a:off x="8610600" y="6356350"/>
            <a:ext cx="2743200" cy="365125"/>
          </a:xfrm>
        </p:spPr>
        <p:txBody>
          <a:bodyPr/>
          <a:lstStyle/>
          <a:p>
            <a:fld id="{56DCFB14-7DA6-44D4-A265-5EB7147727CA}" type="slidenum">
              <a:rPr lang="en-US" smtClean="0"/>
            </a:fld>
            <a:endParaRPr lang="en-US"/>
          </a:p>
        </p:txBody>
      </p:sp>
      <p:sp>
        <p:nvSpPr>
          <p:cNvPr id="8" name="Rectangle 7"/>
          <p:cNvSpPr/>
          <p:nvPr/>
        </p:nvSpPr>
        <p:spPr>
          <a:xfrm>
            <a:off x="731521" y="3540630"/>
            <a:ext cx="3949263" cy="1200329"/>
          </a:xfrm>
          <a:prstGeom prst="rect">
            <a:avLst/>
          </a:prstGeom>
        </p:spPr>
        <p:txBody>
          <a:bodyPr wrap="square">
            <a:spAutoFit/>
          </a:bodyPr>
          <a:lstStyle/>
          <a:p>
            <a:pPr>
              <a:lnSpc>
                <a:spcPct val="150000"/>
              </a:lnSpc>
            </a:pPr>
            <a:r>
              <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Make a Positive Impression with this Clean and Strong Powerpoint Template. With </a:t>
            </a:r>
            <a:r>
              <a:rPr lang="en-US" sz="960">
                <a:solidFill>
                  <a:schemeClr val="tx1">
                    <a:lumMod val="65000"/>
                    <a:lumOff val="35000"/>
                  </a:schemeClr>
                </a:solidFill>
                <a:latin typeface="Roboto Medium" panose="02000000000000000000" pitchFamily="2" charset="0"/>
                <a:ea typeface="Roboto Medium" panose="02000000000000000000" pitchFamily="2" charset="0"/>
                <a:cs typeface="Roboto Medium" panose="02000000000000000000" pitchFamily="2" charset="0"/>
              </a:rPr>
              <a:t>BARA</a:t>
            </a:r>
            <a:r>
              <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 you have everything you need for a powerfull and convincing presentation. This Powerpoint Template is charged with tons of elements, layouts, maps, infographics, charts editable in excel and vector icons.</a:t>
            </a:r>
            <a:endPar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endParaRPr>
          </a:p>
        </p:txBody>
      </p:sp>
      <p:cxnSp>
        <p:nvCxnSpPr>
          <p:cNvPr id="9" name="Straight Connector 8"/>
          <p:cNvCxnSpPr/>
          <p:nvPr/>
        </p:nvCxnSpPr>
        <p:spPr>
          <a:xfrm>
            <a:off x="793778" y="3429000"/>
            <a:ext cx="48768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1891255" y="1558638"/>
            <a:ext cx="2773094" cy="781624"/>
          </a:xfrm>
          <a:prstGeom prst="rect">
            <a:avLst/>
          </a:prstGeom>
        </p:spPr>
        <p:txBody>
          <a:bodyPr wrap="square">
            <a:spAutoFit/>
          </a:bodyPr>
          <a:lstStyle/>
          <a:p>
            <a:pPr>
              <a:lnSpc>
                <a:spcPct val="150000"/>
              </a:lnSpc>
            </a:pPr>
            <a:r>
              <a:rPr lang="en-US" sz="1495" i="1">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"Neque porro quisquam est qui dolorem ipsum quia dolor sit..”</a:t>
            </a:r>
            <a:endParaRPr lang="en-US" sz="1495" i="1">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endParaRPr>
          </a:p>
        </p:txBody>
      </p:sp>
      <p:grpSp>
        <p:nvGrpSpPr>
          <p:cNvPr id="11" name="Group 10"/>
          <p:cNvGrpSpPr/>
          <p:nvPr/>
        </p:nvGrpSpPr>
        <p:grpSpPr>
          <a:xfrm>
            <a:off x="731520" y="1509036"/>
            <a:ext cx="837866" cy="837866"/>
            <a:chOff x="10096500" y="5067300"/>
            <a:chExt cx="2667000" cy="2667000"/>
          </a:xfrm>
          <a:solidFill>
            <a:schemeClr val="tx2"/>
          </a:solidFill>
        </p:grpSpPr>
        <p:sp>
          <p:nvSpPr>
            <p:cNvPr id="12" name="Freeform 6"/>
            <p:cNvSpPr>
              <a:spLocks noEditPoints="1"/>
            </p:cNvSpPr>
            <p:nvPr/>
          </p:nvSpPr>
          <p:spPr bwMode="auto">
            <a:xfrm>
              <a:off x="10652125" y="5567363"/>
              <a:ext cx="517525" cy="639763"/>
            </a:xfrm>
            <a:custGeom>
              <a:avLst/>
              <a:gdLst>
                <a:gd name="T0" fmla="*/ 135 w 651"/>
                <a:gd name="T1" fmla="*/ 685 h 807"/>
                <a:gd name="T2" fmla="*/ 376 w 651"/>
                <a:gd name="T3" fmla="*/ 684 h 807"/>
                <a:gd name="T4" fmla="*/ 433 w 651"/>
                <a:gd name="T5" fmla="*/ 672 h 807"/>
                <a:gd name="T6" fmla="*/ 476 w 651"/>
                <a:gd name="T7" fmla="*/ 648 h 807"/>
                <a:gd name="T8" fmla="*/ 502 w 651"/>
                <a:gd name="T9" fmla="*/ 613 h 807"/>
                <a:gd name="T10" fmla="*/ 512 w 651"/>
                <a:gd name="T11" fmla="*/ 568 h 807"/>
                <a:gd name="T12" fmla="*/ 502 w 651"/>
                <a:gd name="T13" fmla="*/ 525 h 807"/>
                <a:gd name="T14" fmla="*/ 476 w 651"/>
                <a:gd name="T15" fmla="*/ 491 h 807"/>
                <a:gd name="T16" fmla="*/ 433 w 651"/>
                <a:gd name="T17" fmla="*/ 468 h 807"/>
                <a:gd name="T18" fmla="*/ 376 w 651"/>
                <a:gd name="T19" fmla="*/ 455 h 807"/>
                <a:gd name="T20" fmla="*/ 135 w 651"/>
                <a:gd name="T21" fmla="*/ 454 h 807"/>
                <a:gd name="T22" fmla="*/ 135 w 651"/>
                <a:gd name="T23" fmla="*/ 334 h 807"/>
                <a:gd name="T24" fmla="*/ 373 w 651"/>
                <a:gd name="T25" fmla="*/ 332 h 807"/>
                <a:gd name="T26" fmla="*/ 424 w 651"/>
                <a:gd name="T27" fmla="*/ 318 h 807"/>
                <a:gd name="T28" fmla="*/ 460 w 651"/>
                <a:gd name="T29" fmla="*/ 290 h 807"/>
                <a:gd name="T30" fmla="*/ 478 w 651"/>
                <a:gd name="T31" fmla="*/ 250 h 807"/>
                <a:gd name="T32" fmla="*/ 478 w 651"/>
                <a:gd name="T33" fmla="*/ 202 h 807"/>
                <a:gd name="T34" fmla="*/ 460 w 651"/>
                <a:gd name="T35" fmla="*/ 163 h 807"/>
                <a:gd name="T36" fmla="*/ 424 w 651"/>
                <a:gd name="T37" fmla="*/ 137 h 807"/>
                <a:gd name="T38" fmla="*/ 373 w 651"/>
                <a:gd name="T39" fmla="*/ 122 h 807"/>
                <a:gd name="T40" fmla="*/ 135 w 651"/>
                <a:gd name="T41" fmla="*/ 121 h 807"/>
                <a:gd name="T42" fmla="*/ 350 w 651"/>
                <a:gd name="T43" fmla="*/ 0 h 807"/>
                <a:gd name="T44" fmla="*/ 434 w 651"/>
                <a:gd name="T45" fmla="*/ 7 h 807"/>
                <a:gd name="T46" fmla="*/ 505 w 651"/>
                <a:gd name="T47" fmla="*/ 29 h 807"/>
                <a:gd name="T48" fmla="*/ 560 w 651"/>
                <a:gd name="T49" fmla="*/ 63 h 807"/>
                <a:gd name="T50" fmla="*/ 598 w 651"/>
                <a:gd name="T51" fmla="*/ 110 h 807"/>
                <a:gd name="T52" fmla="*/ 618 w 651"/>
                <a:gd name="T53" fmla="*/ 168 h 807"/>
                <a:gd name="T54" fmla="*/ 618 w 651"/>
                <a:gd name="T55" fmla="*/ 234 h 807"/>
                <a:gd name="T56" fmla="*/ 598 w 651"/>
                <a:gd name="T57" fmla="*/ 293 h 807"/>
                <a:gd name="T58" fmla="*/ 562 w 651"/>
                <a:gd name="T59" fmla="*/ 339 h 807"/>
                <a:gd name="T60" fmla="*/ 510 w 651"/>
                <a:gd name="T61" fmla="*/ 372 h 807"/>
                <a:gd name="T62" fmla="*/ 513 w 651"/>
                <a:gd name="T63" fmla="*/ 389 h 807"/>
                <a:gd name="T64" fmla="*/ 572 w 651"/>
                <a:gd name="T65" fmla="*/ 419 h 807"/>
                <a:gd name="T66" fmla="*/ 614 w 651"/>
                <a:gd name="T67" fmla="*/ 461 h 807"/>
                <a:gd name="T68" fmla="*/ 642 w 651"/>
                <a:gd name="T69" fmla="*/ 519 h 807"/>
                <a:gd name="T70" fmla="*/ 651 w 651"/>
                <a:gd name="T71" fmla="*/ 586 h 807"/>
                <a:gd name="T72" fmla="*/ 642 w 651"/>
                <a:gd name="T73" fmla="*/ 650 h 807"/>
                <a:gd name="T74" fmla="*/ 616 w 651"/>
                <a:gd name="T75" fmla="*/ 704 h 807"/>
                <a:gd name="T76" fmla="*/ 573 w 651"/>
                <a:gd name="T77" fmla="*/ 748 h 807"/>
                <a:gd name="T78" fmla="*/ 515 w 651"/>
                <a:gd name="T79" fmla="*/ 780 h 807"/>
                <a:gd name="T80" fmla="*/ 442 w 651"/>
                <a:gd name="T81" fmla="*/ 800 h 807"/>
                <a:gd name="T82" fmla="*/ 358 w 651"/>
                <a:gd name="T83" fmla="*/ 807 h 807"/>
                <a:gd name="T84" fmla="*/ 0 w 651"/>
                <a:gd name="T85"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1" h="807">
                  <a:moveTo>
                    <a:pt x="135" y="454"/>
                  </a:moveTo>
                  <a:lnTo>
                    <a:pt x="135" y="685"/>
                  </a:lnTo>
                  <a:lnTo>
                    <a:pt x="343" y="685"/>
                  </a:lnTo>
                  <a:lnTo>
                    <a:pt x="376" y="684"/>
                  </a:lnTo>
                  <a:lnTo>
                    <a:pt x="407" y="679"/>
                  </a:lnTo>
                  <a:lnTo>
                    <a:pt x="433" y="672"/>
                  </a:lnTo>
                  <a:lnTo>
                    <a:pt x="457" y="662"/>
                  </a:lnTo>
                  <a:lnTo>
                    <a:pt x="476" y="648"/>
                  </a:lnTo>
                  <a:lnTo>
                    <a:pt x="491" y="633"/>
                  </a:lnTo>
                  <a:lnTo>
                    <a:pt x="502" y="613"/>
                  </a:lnTo>
                  <a:lnTo>
                    <a:pt x="510" y="592"/>
                  </a:lnTo>
                  <a:lnTo>
                    <a:pt x="512" y="568"/>
                  </a:lnTo>
                  <a:lnTo>
                    <a:pt x="510" y="545"/>
                  </a:lnTo>
                  <a:lnTo>
                    <a:pt x="502" y="525"/>
                  </a:lnTo>
                  <a:lnTo>
                    <a:pt x="491" y="506"/>
                  </a:lnTo>
                  <a:lnTo>
                    <a:pt x="476" y="491"/>
                  </a:lnTo>
                  <a:lnTo>
                    <a:pt x="457" y="478"/>
                  </a:lnTo>
                  <a:lnTo>
                    <a:pt x="433" y="468"/>
                  </a:lnTo>
                  <a:lnTo>
                    <a:pt x="407" y="460"/>
                  </a:lnTo>
                  <a:lnTo>
                    <a:pt x="376" y="455"/>
                  </a:lnTo>
                  <a:lnTo>
                    <a:pt x="343" y="454"/>
                  </a:lnTo>
                  <a:lnTo>
                    <a:pt x="135" y="454"/>
                  </a:lnTo>
                  <a:close/>
                  <a:moveTo>
                    <a:pt x="135" y="121"/>
                  </a:moveTo>
                  <a:lnTo>
                    <a:pt x="135" y="334"/>
                  </a:lnTo>
                  <a:lnTo>
                    <a:pt x="343" y="334"/>
                  </a:lnTo>
                  <a:lnTo>
                    <a:pt x="373" y="332"/>
                  </a:lnTo>
                  <a:lnTo>
                    <a:pt x="401" y="327"/>
                  </a:lnTo>
                  <a:lnTo>
                    <a:pt x="424" y="318"/>
                  </a:lnTo>
                  <a:lnTo>
                    <a:pt x="444" y="306"/>
                  </a:lnTo>
                  <a:lnTo>
                    <a:pt x="460" y="290"/>
                  </a:lnTo>
                  <a:lnTo>
                    <a:pt x="471" y="271"/>
                  </a:lnTo>
                  <a:lnTo>
                    <a:pt x="478" y="250"/>
                  </a:lnTo>
                  <a:lnTo>
                    <a:pt x="481" y="226"/>
                  </a:lnTo>
                  <a:lnTo>
                    <a:pt x="478" y="202"/>
                  </a:lnTo>
                  <a:lnTo>
                    <a:pt x="471" y="180"/>
                  </a:lnTo>
                  <a:lnTo>
                    <a:pt x="460" y="163"/>
                  </a:lnTo>
                  <a:lnTo>
                    <a:pt x="444" y="148"/>
                  </a:lnTo>
                  <a:lnTo>
                    <a:pt x="424" y="137"/>
                  </a:lnTo>
                  <a:lnTo>
                    <a:pt x="401" y="128"/>
                  </a:lnTo>
                  <a:lnTo>
                    <a:pt x="373" y="122"/>
                  </a:lnTo>
                  <a:lnTo>
                    <a:pt x="343" y="121"/>
                  </a:lnTo>
                  <a:lnTo>
                    <a:pt x="135" y="121"/>
                  </a:lnTo>
                  <a:close/>
                  <a:moveTo>
                    <a:pt x="0" y="0"/>
                  </a:moveTo>
                  <a:lnTo>
                    <a:pt x="350" y="0"/>
                  </a:lnTo>
                  <a:lnTo>
                    <a:pt x="394" y="2"/>
                  </a:lnTo>
                  <a:lnTo>
                    <a:pt x="434" y="7"/>
                  </a:lnTo>
                  <a:lnTo>
                    <a:pt x="471" y="17"/>
                  </a:lnTo>
                  <a:lnTo>
                    <a:pt x="505" y="29"/>
                  </a:lnTo>
                  <a:lnTo>
                    <a:pt x="534" y="45"/>
                  </a:lnTo>
                  <a:lnTo>
                    <a:pt x="560" y="63"/>
                  </a:lnTo>
                  <a:lnTo>
                    <a:pt x="581" y="86"/>
                  </a:lnTo>
                  <a:lnTo>
                    <a:pt x="598" y="110"/>
                  </a:lnTo>
                  <a:lnTo>
                    <a:pt x="610" y="139"/>
                  </a:lnTo>
                  <a:lnTo>
                    <a:pt x="618" y="168"/>
                  </a:lnTo>
                  <a:lnTo>
                    <a:pt x="621" y="202"/>
                  </a:lnTo>
                  <a:lnTo>
                    <a:pt x="618" y="234"/>
                  </a:lnTo>
                  <a:lnTo>
                    <a:pt x="610" y="265"/>
                  </a:lnTo>
                  <a:lnTo>
                    <a:pt x="598" y="293"/>
                  </a:lnTo>
                  <a:lnTo>
                    <a:pt x="582" y="318"/>
                  </a:lnTo>
                  <a:lnTo>
                    <a:pt x="562" y="339"/>
                  </a:lnTo>
                  <a:lnTo>
                    <a:pt x="538" y="358"/>
                  </a:lnTo>
                  <a:lnTo>
                    <a:pt x="510" y="372"/>
                  </a:lnTo>
                  <a:lnTo>
                    <a:pt x="478" y="381"/>
                  </a:lnTo>
                  <a:lnTo>
                    <a:pt x="513" y="389"/>
                  </a:lnTo>
                  <a:lnTo>
                    <a:pt x="544" y="402"/>
                  </a:lnTo>
                  <a:lnTo>
                    <a:pt x="572" y="419"/>
                  </a:lnTo>
                  <a:lnTo>
                    <a:pt x="595" y="438"/>
                  </a:lnTo>
                  <a:lnTo>
                    <a:pt x="614" y="461"/>
                  </a:lnTo>
                  <a:lnTo>
                    <a:pt x="631" y="488"/>
                  </a:lnTo>
                  <a:lnTo>
                    <a:pt x="642" y="519"/>
                  </a:lnTo>
                  <a:lnTo>
                    <a:pt x="649" y="550"/>
                  </a:lnTo>
                  <a:lnTo>
                    <a:pt x="651" y="586"/>
                  </a:lnTo>
                  <a:lnTo>
                    <a:pt x="649" y="618"/>
                  </a:lnTo>
                  <a:lnTo>
                    <a:pt x="642" y="650"/>
                  </a:lnTo>
                  <a:lnTo>
                    <a:pt x="631" y="678"/>
                  </a:lnTo>
                  <a:lnTo>
                    <a:pt x="616" y="704"/>
                  </a:lnTo>
                  <a:lnTo>
                    <a:pt x="596" y="727"/>
                  </a:lnTo>
                  <a:lnTo>
                    <a:pt x="573" y="748"/>
                  </a:lnTo>
                  <a:lnTo>
                    <a:pt x="545" y="765"/>
                  </a:lnTo>
                  <a:lnTo>
                    <a:pt x="515" y="780"/>
                  </a:lnTo>
                  <a:lnTo>
                    <a:pt x="480" y="791"/>
                  </a:lnTo>
                  <a:lnTo>
                    <a:pt x="442" y="800"/>
                  </a:lnTo>
                  <a:lnTo>
                    <a:pt x="402" y="805"/>
                  </a:lnTo>
                  <a:lnTo>
                    <a:pt x="358" y="807"/>
                  </a:lnTo>
                  <a:lnTo>
                    <a:pt x="0" y="807"/>
                  </a:lnTo>
                  <a:lnTo>
                    <a:pt x="0" y="0"/>
                  </a:lnTo>
                  <a:close/>
                </a:path>
              </a:pathLst>
            </a:custGeom>
            <a:grpFill/>
            <a:ln w="0">
              <a:noFill/>
              <a:prstDash val="solid"/>
              <a:round/>
            </a:ln>
          </p:spPr>
          <p:txBody>
            <a:bodyPr vert="horz" wrap="square" lIns="48768" tIns="24384" rIns="48768" bIns="24384" numCol="1" anchor="t" anchorCtr="0" compatLnSpc="1"/>
            <a:lstStyle/>
            <a:p>
              <a:endParaRPr lang="vi-VN" sz="960"/>
            </a:p>
          </p:txBody>
        </p:sp>
        <p:sp>
          <p:nvSpPr>
            <p:cNvPr id="13" name="Freeform 7"/>
            <p:cNvSpPr>
              <a:spLocks noEditPoints="1"/>
            </p:cNvSpPr>
            <p:nvPr/>
          </p:nvSpPr>
          <p:spPr bwMode="auto">
            <a:xfrm>
              <a:off x="11542713" y="5567363"/>
              <a:ext cx="673100" cy="639763"/>
            </a:xfrm>
            <a:custGeom>
              <a:avLst/>
              <a:gdLst>
                <a:gd name="T0" fmla="*/ 421 w 848"/>
                <a:gd name="T1" fmla="*/ 145 h 807"/>
                <a:gd name="T2" fmla="*/ 269 w 848"/>
                <a:gd name="T3" fmla="*/ 503 h 807"/>
                <a:gd name="T4" fmla="*/ 574 w 848"/>
                <a:gd name="T5" fmla="*/ 503 h 807"/>
                <a:gd name="T6" fmla="*/ 421 w 848"/>
                <a:gd name="T7" fmla="*/ 145 h 807"/>
                <a:gd name="T8" fmla="*/ 356 w 848"/>
                <a:gd name="T9" fmla="*/ 0 h 807"/>
                <a:gd name="T10" fmla="*/ 495 w 848"/>
                <a:gd name="T11" fmla="*/ 0 h 807"/>
                <a:gd name="T12" fmla="*/ 848 w 848"/>
                <a:gd name="T13" fmla="*/ 807 h 807"/>
                <a:gd name="T14" fmla="*/ 702 w 848"/>
                <a:gd name="T15" fmla="*/ 807 h 807"/>
                <a:gd name="T16" fmla="*/ 625 w 848"/>
                <a:gd name="T17" fmla="*/ 624 h 807"/>
                <a:gd name="T18" fmla="*/ 218 w 848"/>
                <a:gd name="T19" fmla="*/ 624 h 807"/>
                <a:gd name="T20" fmla="*/ 141 w 848"/>
                <a:gd name="T21" fmla="*/ 807 h 807"/>
                <a:gd name="T22" fmla="*/ 0 w 848"/>
                <a:gd name="T23" fmla="*/ 807 h 807"/>
                <a:gd name="T24" fmla="*/ 356 w 848"/>
                <a:gd name="T25"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8" h="807">
                  <a:moveTo>
                    <a:pt x="421" y="145"/>
                  </a:moveTo>
                  <a:lnTo>
                    <a:pt x="269" y="503"/>
                  </a:lnTo>
                  <a:lnTo>
                    <a:pt x="574" y="503"/>
                  </a:lnTo>
                  <a:lnTo>
                    <a:pt x="421" y="145"/>
                  </a:lnTo>
                  <a:close/>
                  <a:moveTo>
                    <a:pt x="356" y="0"/>
                  </a:moveTo>
                  <a:lnTo>
                    <a:pt x="495" y="0"/>
                  </a:lnTo>
                  <a:lnTo>
                    <a:pt x="848" y="807"/>
                  </a:lnTo>
                  <a:lnTo>
                    <a:pt x="702" y="807"/>
                  </a:lnTo>
                  <a:lnTo>
                    <a:pt x="625" y="624"/>
                  </a:lnTo>
                  <a:lnTo>
                    <a:pt x="218" y="624"/>
                  </a:lnTo>
                  <a:lnTo>
                    <a:pt x="141" y="807"/>
                  </a:lnTo>
                  <a:lnTo>
                    <a:pt x="0" y="807"/>
                  </a:lnTo>
                  <a:lnTo>
                    <a:pt x="356" y="0"/>
                  </a:lnTo>
                  <a:close/>
                </a:path>
              </a:pathLst>
            </a:custGeom>
            <a:grpFill/>
            <a:ln w="0">
              <a:noFill/>
              <a:prstDash val="solid"/>
              <a:round/>
            </a:ln>
          </p:spPr>
          <p:txBody>
            <a:bodyPr vert="horz" wrap="square" lIns="48768" tIns="24384" rIns="48768" bIns="24384" numCol="1" anchor="t" anchorCtr="0" compatLnSpc="1"/>
            <a:lstStyle/>
            <a:p>
              <a:endParaRPr lang="vi-VN" sz="960"/>
            </a:p>
          </p:txBody>
        </p:sp>
        <p:sp>
          <p:nvSpPr>
            <p:cNvPr id="14" name="Freeform 8"/>
            <p:cNvSpPr>
              <a:spLocks noEditPoints="1"/>
            </p:cNvSpPr>
            <p:nvPr/>
          </p:nvSpPr>
          <p:spPr bwMode="auto">
            <a:xfrm>
              <a:off x="10644188" y="6594475"/>
              <a:ext cx="528638" cy="639763"/>
            </a:xfrm>
            <a:custGeom>
              <a:avLst/>
              <a:gdLst>
                <a:gd name="T0" fmla="*/ 137 w 666"/>
                <a:gd name="T1" fmla="*/ 123 h 807"/>
                <a:gd name="T2" fmla="*/ 137 w 666"/>
                <a:gd name="T3" fmla="*/ 442 h 807"/>
                <a:gd name="T4" fmla="*/ 328 w 666"/>
                <a:gd name="T5" fmla="*/ 442 h 807"/>
                <a:gd name="T6" fmla="*/ 364 w 666"/>
                <a:gd name="T7" fmla="*/ 440 h 807"/>
                <a:gd name="T8" fmla="*/ 395 w 666"/>
                <a:gd name="T9" fmla="*/ 435 h 807"/>
                <a:gd name="T10" fmla="*/ 425 w 666"/>
                <a:gd name="T11" fmla="*/ 427 h 807"/>
                <a:gd name="T12" fmla="*/ 450 w 666"/>
                <a:gd name="T13" fmla="*/ 416 h 807"/>
                <a:gd name="T14" fmla="*/ 473 w 666"/>
                <a:gd name="T15" fmla="*/ 402 h 807"/>
                <a:gd name="T16" fmla="*/ 490 w 666"/>
                <a:gd name="T17" fmla="*/ 384 h 807"/>
                <a:gd name="T18" fmla="*/ 504 w 666"/>
                <a:gd name="T19" fmla="*/ 363 h 807"/>
                <a:gd name="T20" fmla="*/ 516 w 666"/>
                <a:gd name="T21" fmla="*/ 338 h 807"/>
                <a:gd name="T22" fmla="*/ 522 w 666"/>
                <a:gd name="T23" fmla="*/ 311 h 807"/>
                <a:gd name="T24" fmla="*/ 524 w 666"/>
                <a:gd name="T25" fmla="*/ 279 h 807"/>
                <a:gd name="T26" fmla="*/ 522 w 666"/>
                <a:gd name="T27" fmla="*/ 249 h 807"/>
                <a:gd name="T28" fmla="*/ 516 w 666"/>
                <a:gd name="T29" fmla="*/ 222 h 807"/>
                <a:gd name="T30" fmla="*/ 504 w 666"/>
                <a:gd name="T31" fmla="*/ 199 h 807"/>
                <a:gd name="T32" fmla="*/ 490 w 666"/>
                <a:gd name="T33" fmla="*/ 179 h 807"/>
                <a:gd name="T34" fmla="*/ 473 w 666"/>
                <a:gd name="T35" fmla="*/ 161 h 807"/>
                <a:gd name="T36" fmla="*/ 450 w 666"/>
                <a:gd name="T37" fmla="*/ 147 h 807"/>
                <a:gd name="T38" fmla="*/ 425 w 666"/>
                <a:gd name="T39" fmla="*/ 137 h 807"/>
                <a:gd name="T40" fmla="*/ 395 w 666"/>
                <a:gd name="T41" fmla="*/ 129 h 807"/>
                <a:gd name="T42" fmla="*/ 364 w 666"/>
                <a:gd name="T43" fmla="*/ 125 h 807"/>
                <a:gd name="T44" fmla="*/ 328 w 666"/>
                <a:gd name="T45" fmla="*/ 123 h 807"/>
                <a:gd name="T46" fmla="*/ 137 w 666"/>
                <a:gd name="T47" fmla="*/ 123 h 807"/>
                <a:gd name="T48" fmla="*/ 0 w 666"/>
                <a:gd name="T49" fmla="*/ 0 h 807"/>
                <a:gd name="T50" fmla="*/ 328 w 666"/>
                <a:gd name="T51" fmla="*/ 0 h 807"/>
                <a:gd name="T52" fmla="*/ 377 w 666"/>
                <a:gd name="T53" fmla="*/ 2 h 807"/>
                <a:gd name="T54" fmla="*/ 423 w 666"/>
                <a:gd name="T55" fmla="*/ 8 h 807"/>
                <a:gd name="T56" fmla="*/ 466 w 666"/>
                <a:gd name="T57" fmla="*/ 19 h 807"/>
                <a:gd name="T58" fmla="*/ 503 w 666"/>
                <a:gd name="T59" fmla="*/ 33 h 807"/>
                <a:gd name="T60" fmla="*/ 538 w 666"/>
                <a:gd name="T61" fmla="*/ 51 h 807"/>
                <a:gd name="T62" fmla="*/ 567 w 666"/>
                <a:gd name="T63" fmla="*/ 73 h 807"/>
                <a:gd name="T64" fmla="*/ 593 w 666"/>
                <a:gd name="T65" fmla="*/ 98 h 807"/>
                <a:gd name="T66" fmla="*/ 614 w 666"/>
                <a:gd name="T67" fmla="*/ 127 h 807"/>
                <a:gd name="T68" fmla="*/ 631 w 666"/>
                <a:gd name="T69" fmla="*/ 159 h 807"/>
                <a:gd name="T70" fmla="*/ 643 w 666"/>
                <a:gd name="T71" fmla="*/ 195 h 807"/>
                <a:gd name="T72" fmla="*/ 650 w 666"/>
                <a:gd name="T73" fmla="*/ 234 h 807"/>
                <a:gd name="T74" fmla="*/ 653 w 666"/>
                <a:gd name="T75" fmla="*/ 276 h 807"/>
                <a:gd name="T76" fmla="*/ 650 w 666"/>
                <a:gd name="T77" fmla="*/ 317 h 807"/>
                <a:gd name="T78" fmla="*/ 644 w 666"/>
                <a:gd name="T79" fmla="*/ 356 h 807"/>
                <a:gd name="T80" fmla="*/ 633 w 666"/>
                <a:gd name="T81" fmla="*/ 391 h 807"/>
                <a:gd name="T82" fmla="*/ 618 w 666"/>
                <a:gd name="T83" fmla="*/ 424 h 807"/>
                <a:gd name="T84" fmla="*/ 599 w 666"/>
                <a:gd name="T85" fmla="*/ 453 h 807"/>
                <a:gd name="T86" fmla="*/ 577 w 666"/>
                <a:gd name="T87" fmla="*/ 480 h 807"/>
                <a:gd name="T88" fmla="*/ 550 w 666"/>
                <a:gd name="T89" fmla="*/ 502 h 807"/>
                <a:gd name="T90" fmla="*/ 520 w 666"/>
                <a:gd name="T91" fmla="*/ 522 h 807"/>
                <a:gd name="T92" fmla="*/ 486 w 666"/>
                <a:gd name="T93" fmla="*/ 537 h 807"/>
                <a:gd name="T94" fmla="*/ 666 w 666"/>
                <a:gd name="T95" fmla="*/ 807 h 807"/>
                <a:gd name="T96" fmla="*/ 512 w 666"/>
                <a:gd name="T97" fmla="*/ 807 h 807"/>
                <a:gd name="T98" fmla="*/ 365 w 666"/>
                <a:gd name="T99" fmla="*/ 562 h 807"/>
                <a:gd name="T100" fmla="*/ 347 w 666"/>
                <a:gd name="T101" fmla="*/ 563 h 807"/>
                <a:gd name="T102" fmla="*/ 328 w 666"/>
                <a:gd name="T103" fmla="*/ 563 h 807"/>
                <a:gd name="T104" fmla="*/ 137 w 666"/>
                <a:gd name="T105" fmla="*/ 563 h 807"/>
                <a:gd name="T106" fmla="*/ 137 w 666"/>
                <a:gd name="T107" fmla="*/ 807 h 807"/>
                <a:gd name="T108" fmla="*/ 0 w 666"/>
                <a:gd name="T109" fmla="*/ 807 h 807"/>
                <a:gd name="T110" fmla="*/ 0 w 666"/>
                <a:gd name="T111"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6" h="807">
                  <a:moveTo>
                    <a:pt x="137" y="123"/>
                  </a:moveTo>
                  <a:lnTo>
                    <a:pt x="137" y="442"/>
                  </a:lnTo>
                  <a:lnTo>
                    <a:pt x="328" y="442"/>
                  </a:lnTo>
                  <a:lnTo>
                    <a:pt x="364" y="440"/>
                  </a:lnTo>
                  <a:lnTo>
                    <a:pt x="395" y="435"/>
                  </a:lnTo>
                  <a:lnTo>
                    <a:pt x="425" y="427"/>
                  </a:lnTo>
                  <a:lnTo>
                    <a:pt x="450" y="416"/>
                  </a:lnTo>
                  <a:lnTo>
                    <a:pt x="473" y="402"/>
                  </a:lnTo>
                  <a:lnTo>
                    <a:pt x="490" y="384"/>
                  </a:lnTo>
                  <a:lnTo>
                    <a:pt x="504" y="363"/>
                  </a:lnTo>
                  <a:lnTo>
                    <a:pt x="516" y="338"/>
                  </a:lnTo>
                  <a:lnTo>
                    <a:pt x="522" y="311"/>
                  </a:lnTo>
                  <a:lnTo>
                    <a:pt x="524" y="279"/>
                  </a:lnTo>
                  <a:lnTo>
                    <a:pt x="522" y="249"/>
                  </a:lnTo>
                  <a:lnTo>
                    <a:pt x="516" y="222"/>
                  </a:lnTo>
                  <a:lnTo>
                    <a:pt x="504" y="199"/>
                  </a:lnTo>
                  <a:lnTo>
                    <a:pt x="490" y="179"/>
                  </a:lnTo>
                  <a:lnTo>
                    <a:pt x="473" y="161"/>
                  </a:lnTo>
                  <a:lnTo>
                    <a:pt x="450" y="147"/>
                  </a:lnTo>
                  <a:lnTo>
                    <a:pt x="425" y="137"/>
                  </a:lnTo>
                  <a:lnTo>
                    <a:pt x="395" y="129"/>
                  </a:lnTo>
                  <a:lnTo>
                    <a:pt x="364" y="125"/>
                  </a:lnTo>
                  <a:lnTo>
                    <a:pt x="328" y="123"/>
                  </a:lnTo>
                  <a:lnTo>
                    <a:pt x="137" y="123"/>
                  </a:lnTo>
                  <a:close/>
                  <a:moveTo>
                    <a:pt x="0" y="0"/>
                  </a:moveTo>
                  <a:lnTo>
                    <a:pt x="328" y="0"/>
                  </a:lnTo>
                  <a:lnTo>
                    <a:pt x="377" y="2"/>
                  </a:lnTo>
                  <a:lnTo>
                    <a:pt x="423" y="8"/>
                  </a:lnTo>
                  <a:lnTo>
                    <a:pt x="466" y="19"/>
                  </a:lnTo>
                  <a:lnTo>
                    <a:pt x="503" y="33"/>
                  </a:lnTo>
                  <a:lnTo>
                    <a:pt x="538" y="51"/>
                  </a:lnTo>
                  <a:lnTo>
                    <a:pt x="567" y="73"/>
                  </a:lnTo>
                  <a:lnTo>
                    <a:pt x="593" y="98"/>
                  </a:lnTo>
                  <a:lnTo>
                    <a:pt x="614" y="127"/>
                  </a:lnTo>
                  <a:lnTo>
                    <a:pt x="631" y="159"/>
                  </a:lnTo>
                  <a:lnTo>
                    <a:pt x="643" y="195"/>
                  </a:lnTo>
                  <a:lnTo>
                    <a:pt x="650" y="234"/>
                  </a:lnTo>
                  <a:lnTo>
                    <a:pt x="653" y="276"/>
                  </a:lnTo>
                  <a:lnTo>
                    <a:pt x="650" y="317"/>
                  </a:lnTo>
                  <a:lnTo>
                    <a:pt x="644" y="356"/>
                  </a:lnTo>
                  <a:lnTo>
                    <a:pt x="633" y="391"/>
                  </a:lnTo>
                  <a:lnTo>
                    <a:pt x="618" y="424"/>
                  </a:lnTo>
                  <a:lnTo>
                    <a:pt x="599" y="453"/>
                  </a:lnTo>
                  <a:lnTo>
                    <a:pt x="577" y="480"/>
                  </a:lnTo>
                  <a:lnTo>
                    <a:pt x="550" y="502"/>
                  </a:lnTo>
                  <a:lnTo>
                    <a:pt x="520" y="522"/>
                  </a:lnTo>
                  <a:lnTo>
                    <a:pt x="486" y="537"/>
                  </a:lnTo>
                  <a:lnTo>
                    <a:pt x="666" y="807"/>
                  </a:lnTo>
                  <a:lnTo>
                    <a:pt x="512" y="807"/>
                  </a:lnTo>
                  <a:lnTo>
                    <a:pt x="365" y="562"/>
                  </a:lnTo>
                  <a:lnTo>
                    <a:pt x="347" y="563"/>
                  </a:lnTo>
                  <a:lnTo>
                    <a:pt x="328" y="563"/>
                  </a:lnTo>
                  <a:lnTo>
                    <a:pt x="137" y="563"/>
                  </a:lnTo>
                  <a:lnTo>
                    <a:pt x="137" y="807"/>
                  </a:lnTo>
                  <a:lnTo>
                    <a:pt x="0" y="807"/>
                  </a:lnTo>
                  <a:lnTo>
                    <a:pt x="0" y="0"/>
                  </a:lnTo>
                  <a:close/>
                </a:path>
              </a:pathLst>
            </a:custGeom>
            <a:grpFill/>
            <a:ln w="0">
              <a:noFill/>
              <a:prstDash val="solid"/>
              <a:round/>
            </a:ln>
          </p:spPr>
          <p:txBody>
            <a:bodyPr vert="horz" wrap="square" lIns="48768" tIns="24384" rIns="48768" bIns="24384" numCol="1" anchor="t" anchorCtr="0" compatLnSpc="1"/>
            <a:lstStyle/>
            <a:p>
              <a:endParaRPr lang="vi-VN" sz="960"/>
            </a:p>
          </p:txBody>
        </p:sp>
        <p:sp>
          <p:nvSpPr>
            <p:cNvPr id="15" name="Freeform 9"/>
            <p:cNvSpPr>
              <a:spLocks noEditPoints="1"/>
            </p:cNvSpPr>
            <p:nvPr/>
          </p:nvSpPr>
          <p:spPr bwMode="auto">
            <a:xfrm>
              <a:off x="11542713" y="6594475"/>
              <a:ext cx="673100" cy="639763"/>
            </a:xfrm>
            <a:custGeom>
              <a:avLst/>
              <a:gdLst>
                <a:gd name="T0" fmla="*/ 421 w 848"/>
                <a:gd name="T1" fmla="*/ 146 h 807"/>
                <a:gd name="T2" fmla="*/ 269 w 848"/>
                <a:gd name="T3" fmla="*/ 504 h 807"/>
                <a:gd name="T4" fmla="*/ 574 w 848"/>
                <a:gd name="T5" fmla="*/ 504 h 807"/>
                <a:gd name="T6" fmla="*/ 421 w 848"/>
                <a:gd name="T7" fmla="*/ 146 h 807"/>
                <a:gd name="T8" fmla="*/ 356 w 848"/>
                <a:gd name="T9" fmla="*/ 0 h 807"/>
                <a:gd name="T10" fmla="*/ 495 w 848"/>
                <a:gd name="T11" fmla="*/ 0 h 807"/>
                <a:gd name="T12" fmla="*/ 848 w 848"/>
                <a:gd name="T13" fmla="*/ 807 h 807"/>
                <a:gd name="T14" fmla="*/ 702 w 848"/>
                <a:gd name="T15" fmla="*/ 807 h 807"/>
                <a:gd name="T16" fmla="*/ 625 w 848"/>
                <a:gd name="T17" fmla="*/ 624 h 807"/>
                <a:gd name="T18" fmla="*/ 218 w 848"/>
                <a:gd name="T19" fmla="*/ 624 h 807"/>
                <a:gd name="T20" fmla="*/ 141 w 848"/>
                <a:gd name="T21" fmla="*/ 807 h 807"/>
                <a:gd name="T22" fmla="*/ 0 w 848"/>
                <a:gd name="T23" fmla="*/ 807 h 807"/>
                <a:gd name="T24" fmla="*/ 356 w 848"/>
                <a:gd name="T25"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8" h="807">
                  <a:moveTo>
                    <a:pt x="421" y="146"/>
                  </a:moveTo>
                  <a:lnTo>
                    <a:pt x="269" y="504"/>
                  </a:lnTo>
                  <a:lnTo>
                    <a:pt x="574" y="504"/>
                  </a:lnTo>
                  <a:lnTo>
                    <a:pt x="421" y="146"/>
                  </a:lnTo>
                  <a:close/>
                  <a:moveTo>
                    <a:pt x="356" y="0"/>
                  </a:moveTo>
                  <a:lnTo>
                    <a:pt x="495" y="0"/>
                  </a:lnTo>
                  <a:lnTo>
                    <a:pt x="848" y="807"/>
                  </a:lnTo>
                  <a:lnTo>
                    <a:pt x="702" y="807"/>
                  </a:lnTo>
                  <a:lnTo>
                    <a:pt x="625" y="624"/>
                  </a:lnTo>
                  <a:lnTo>
                    <a:pt x="218" y="624"/>
                  </a:lnTo>
                  <a:lnTo>
                    <a:pt x="141" y="807"/>
                  </a:lnTo>
                  <a:lnTo>
                    <a:pt x="0" y="807"/>
                  </a:lnTo>
                  <a:lnTo>
                    <a:pt x="356" y="0"/>
                  </a:lnTo>
                  <a:close/>
                </a:path>
              </a:pathLst>
            </a:custGeom>
            <a:grpFill/>
            <a:ln w="0">
              <a:noFill/>
              <a:prstDash val="solid"/>
              <a:round/>
            </a:ln>
          </p:spPr>
          <p:txBody>
            <a:bodyPr vert="horz" wrap="square" lIns="48768" tIns="24384" rIns="48768" bIns="24384" numCol="1" anchor="t" anchorCtr="0" compatLnSpc="1"/>
            <a:lstStyle/>
            <a:p>
              <a:endParaRPr lang="vi-VN" sz="960"/>
            </a:p>
          </p:txBody>
        </p:sp>
        <p:sp>
          <p:nvSpPr>
            <p:cNvPr id="16" name="Freeform 10"/>
            <p:cNvSpPr>
              <a:spLocks noEditPoints="1"/>
            </p:cNvSpPr>
            <p:nvPr/>
          </p:nvSpPr>
          <p:spPr bwMode="auto">
            <a:xfrm>
              <a:off x="10096500" y="5067300"/>
              <a:ext cx="2667000" cy="2667000"/>
            </a:xfrm>
            <a:custGeom>
              <a:avLst/>
              <a:gdLst>
                <a:gd name="T0" fmla="*/ 160 w 3360"/>
                <a:gd name="T1" fmla="*/ 160 h 3360"/>
                <a:gd name="T2" fmla="*/ 160 w 3360"/>
                <a:gd name="T3" fmla="*/ 3200 h 3360"/>
                <a:gd name="T4" fmla="*/ 3200 w 3360"/>
                <a:gd name="T5" fmla="*/ 3200 h 3360"/>
                <a:gd name="T6" fmla="*/ 3200 w 3360"/>
                <a:gd name="T7" fmla="*/ 160 h 3360"/>
                <a:gd name="T8" fmla="*/ 160 w 3360"/>
                <a:gd name="T9" fmla="*/ 160 h 3360"/>
                <a:gd name="T10" fmla="*/ 0 w 3360"/>
                <a:gd name="T11" fmla="*/ 0 h 3360"/>
                <a:gd name="T12" fmla="*/ 3360 w 3360"/>
                <a:gd name="T13" fmla="*/ 0 h 3360"/>
                <a:gd name="T14" fmla="*/ 3360 w 3360"/>
                <a:gd name="T15" fmla="*/ 3360 h 3360"/>
                <a:gd name="T16" fmla="*/ 0 w 3360"/>
                <a:gd name="T17" fmla="*/ 3360 h 3360"/>
                <a:gd name="T18" fmla="*/ 0 w 3360"/>
                <a:gd name="T19" fmla="*/ 0 h 3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0" h="3360">
                  <a:moveTo>
                    <a:pt x="160" y="160"/>
                  </a:moveTo>
                  <a:lnTo>
                    <a:pt x="160" y="3200"/>
                  </a:lnTo>
                  <a:lnTo>
                    <a:pt x="3200" y="3200"/>
                  </a:lnTo>
                  <a:lnTo>
                    <a:pt x="3200" y="160"/>
                  </a:lnTo>
                  <a:lnTo>
                    <a:pt x="160" y="160"/>
                  </a:lnTo>
                  <a:close/>
                  <a:moveTo>
                    <a:pt x="0" y="0"/>
                  </a:moveTo>
                  <a:lnTo>
                    <a:pt x="3360" y="0"/>
                  </a:lnTo>
                  <a:lnTo>
                    <a:pt x="3360" y="3360"/>
                  </a:lnTo>
                  <a:lnTo>
                    <a:pt x="0" y="3360"/>
                  </a:lnTo>
                  <a:lnTo>
                    <a:pt x="0" y="0"/>
                  </a:lnTo>
                  <a:close/>
                </a:path>
              </a:pathLst>
            </a:custGeom>
            <a:grpFill/>
            <a:ln w="0">
              <a:noFill/>
              <a:prstDash val="solid"/>
              <a:round/>
            </a:ln>
          </p:spPr>
          <p:txBody>
            <a:bodyPr vert="horz" wrap="square" lIns="48768" tIns="24384" rIns="48768" bIns="24384" numCol="1" anchor="t" anchorCtr="0" compatLnSpc="1"/>
            <a:lstStyle/>
            <a:p>
              <a:endParaRPr lang="vi-VN" sz="960"/>
            </a:p>
          </p:txBody>
        </p:sp>
      </p:grpSp>
      <p:sp>
        <p:nvSpPr>
          <p:cNvPr id="19" name="Freeform 18"/>
          <p:cNvSpPr/>
          <p:nvPr/>
        </p:nvSpPr>
        <p:spPr bwMode="auto">
          <a:xfrm>
            <a:off x="748033" y="5440927"/>
            <a:ext cx="2041496" cy="426473"/>
          </a:xfrm>
          <a:custGeom>
            <a:avLst/>
            <a:gdLst/>
            <a:ahLst/>
            <a:cxnLst/>
            <a:rect l="l" t="t" r="r" b="b"/>
            <a:pathLst>
              <a:path w="1372422" h="286702">
                <a:moveTo>
                  <a:pt x="1304362" y="247953"/>
                </a:moveTo>
                <a:cubicBezTo>
                  <a:pt x="1303377" y="248119"/>
                  <a:pt x="1300864" y="248202"/>
                  <a:pt x="1296824" y="248202"/>
                </a:cubicBezTo>
                <a:cubicBezTo>
                  <a:pt x="1287958" y="248202"/>
                  <a:pt x="1279470" y="249745"/>
                  <a:pt x="1271360" y="252829"/>
                </a:cubicBezTo>
                <a:cubicBezTo>
                  <a:pt x="1259516" y="257497"/>
                  <a:pt x="1253594" y="262934"/>
                  <a:pt x="1253594" y="269142"/>
                </a:cubicBezTo>
                <a:cubicBezTo>
                  <a:pt x="1253594" y="269108"/>
                  <a:pt x="1254501" y="269091"/>
                  <a:pt x="1256314" y="269091"/>
                </a:cubicBezTo>
                <a:cubicBezTo>
                  <a:pt x="1262854" y="269091"/>
                  <a:pt x="1271674" y="266234"/>
                  <a:pt x="1282773" y="260521"/>
                </a:cubicBezTo>
                <a:cubicBezTo>
                  <a:pt x="1293872" y="254809"/>
                  <a:pt x="1301069" y="250619"/>
                  <a:pt x="1304362" y="247953"/>
                </a:cubicBezTo>
                <a:close/>
                <a:moveTo>
                  <a:pt x="332812" y="247953"/>
                </a:moveTo>
                <a:cubicBezTo>
                  <a:pt x="331827" y="248119"/>
                  <a:pt x="329314" y="248202"/>
                  <a:pt x="325274" y="248202"/>
                </a:cubicBezTo>
                <a:cubicBezTo>
                  <a:pt x="316408" y="248202"/>
                  <a:pt x="307920" y="249745"/>
                  <a:pt x="299810" y="252829"/>
                </a:cubicBezTo>
                <a:cubicBezTo>
                  <a:pt x="287966" y="257497"/>
                  <a:pt x="282044" y="262934"/>
                  <a:pt x="282044" y="269142"/>
                </a:cubicBezTo>
                <a:cubicBezTo>
                  <a:pt x="282044" y="269108"/>
                  <a:pt x="282951" y="269091"/>
                  <a:pt x="284764" y="269091"/>
                </a:cubicBezTo>
                <a:cubicBezTo>
                  <a:pt x="291305" y="269091"/>
                  <a:pt x="300124" y="266234"/>
                  <a:pt x="311223" y="260521"/>
                </a:cubicBezTo>
                <a:cubicBezTo>
                  <a:pt x="322322" y="254809"/>
                  <a:pt x="329519" y="250619"/>
                  <a:pt x="332812" y="247953"/>
                </a:cubicBezTo>
                <a:close/>
                <a:moveTo>
                  <a:pt x="323655" y="231819"/>
                </a:moveTo>
                <a:cubicBezTo>
                  <a:pt x="332017" y="231819"/>
                  <a:pt x="340614" y="233159"/>
                  <a:pt x="349445" y="235838"/>
                </a:cubicBezTo>
                <a:cubicBezTo>
                  <a:pt x="348651" y="241572"/>
                  <a:pt x="347713" y="244463"/>
                  <a:pt x="346629" y="244510"/>
                </a:cubicBezTo>
                <a:cubicBezTo>
                  <a:pt x="347798" y="244642"/>
                  <a:pt x="349003" y="246231"/>
                  <a:pt x="350245" y="249277"/>
                </a:cubicBezTo>
                <a:cubicBezTo>
                  <a:pt x="349400" y="251517"/>
                  <a:pt x="347598" y="254898"/>
                  <a:pt x="344837" y="259421"/>
                </a:cubicBezTo>
                <a:cubicBezTo>
                  <a:pt x="342551" y="262970"/>
                  <a:pt x="341407" y="264976"/>
                  <a:pt x="341407" y="265436"/>
                </a:cubicBezTo>
                <a:cubicBezTo>
                  <a:pt x="343054" y="266034"/>
                  <a:pt x="344861" y="266253"/>
                  <a:pt x="346828" y="266096"/>
                </a:cubicBezTo>
                <a:lnTo>
                  <a:pt x="400872" y="258294"/>
                </a:lnTo>
                <a:lnTo>
                  <a:pt x="400872" y="273026"/>
                </a:lnTo>
                <a:cubicBezTo>
                  <a:pt x="366848" y="279686"/>
                  <a:pt x="347017" y="283016"/>
                  <a:pt x="341382" y="283016"/>
                </a:cubicBezTo>
                <a:cubicBezTo>
                  <a:pt x="329824" y="283016"/>
                  <a:pt x="322332" y="279381"/>
                  <a:pt x="318906" y="272111"/>
                </a:cubicBezTo>
                <a:cubicBezTo>
                  <a:pt x="304370" y="281839"/>
                  <a:pt x="291524" y="286702"/>
                  <a:pt x="280368" y="286702"/>
                </a:cubicBezTo>
                <a:cubicBezTo>
                  <a:pt x="262918" y="286702"/>
                  <a:pt x="254193" y="279684"/>
                  <a:pt x="254193" y="265648"/>
                </a:cubicBezTo>
                <a:lnTo>
                  <a:pt x="255083" y="261967"/>
                </a:lnTo>
                <a:lnTo>
                  <a:pt x="205044" y="273717"/>
                </a:lnTo>
                <a:lnTo>
                  <a:pt x="205044" y="259754"/>
                </a:lnTo>
                <a:cubicBezTo>
                  <a:pt x="230118" y="252159"/>
                  <a:pt x="249581" y="246385"/>
                  <a:pt x="263434" y="242430"/>
                </a:cubicBezTo>
                <a:cubicBezTo>
                  <a:pt x="288482" y="235356"/>
                  <a:pt x="308556" y="231819"/>
                  <a:pt x="323655" y="231819"/>
                </a:cubicBezTo>
                <a:close/>
                <a:moveTo>
                  <a:pt x="800130" y="102393"/>
                </a:moveTo>
                <a:cubicBezTo>
                  <a:pt x="807951" y="102393"/>
                  <a:pt x="811861" y="105900"/>
                  <a:pt x="811861" y="112914"/>
                </a:cubicBezTo>
                <a:cubicBezTo>
                  <a:pt x="811861" y="118183"/>
                  <a:pt x="809015" y="124203"/>
                  <a:pt x="803324" y="130974"/>
                </a:cubicBezTo>
                <a:cubicBezTo>
                  <a:pt x="797632" y="137745"/>
                  <a:pt x="790648" y="141130"/>
                  <a:pt x="782371" y="141130"/>
                </a:cubicBezTo>
                <a:cubicBezTo>
                  <a:pt x="782371" y="131825"/>
                  <a:pt x="783310" y="124786"/>
                  <a:pt x="785187" y="120012"/>
                </a:cubicBezTo>
                <a:cubicBezTo>
                  <a:pt x="788545" y="108266"/>
                  <a:pt x="793526" y="102393"/>
                  <a:pt x="800130" y="102393"/>
                </a:cubicBezTo>
                <a:close/>
                <a:moveTo>
                  <a:pt x="1161689" y="63074"/>
                </a:moveTo>
                <a:cubicBezTo>
                  <a:pt x="1148898" y="63074"/>
                  <a:pt x="1131758" y="84385"/>
                  <a:pt x="1110268" y="127006"/>
                </a:cubicBezTo>
                <a:cubicBezTo>
                  <a:pt x="1089397" y="168655"/>
                  <a:pt x="1078961" y="198356"/>
                  <a:pt x="1078961" y="216108"/>
                </a:cubicBezTo>
                <a:cubicBezTo>
                  <a:pt x="1091069" y="205114"/>
                  <a:pt x="1108538" y="183195"/>
                  <a:pt x="1131368" y="150352"/>
                </a:cubicBezTo>
                <a:cubicBezTo>
                  <a:pt x="1155550" y="115466"/>
                  <a:pt x="1167641" y="89686"/>
                  <a:pt x="1167641" y="73013"/>
                </a:cubicBezTo>
                <a:cubicBezTo>
                  <a:pt x="1167641" y="66387"/>
                  <a:pt x="1165657" y="63074"/>
                  <a:pt x="1161689" y="63074"/>
                </a:cubicBezTo>
                <a:close/>
                <a:moveTo>
                  <a:pt x="971189" y="63074"/>
                </a:moveTo>
                <a:cubicBezTo>
                  <a:pt x="958398" y="63074"/>
                  <a:pt x="941258" y="84385"/>
                  <a:pt x="919768" y="127006"/>
                </a:cubicBezTo>
                <a:cubicBezTo>
                  <a:pt x="898897" y="168655"/>
                  <a:pt x="888461" y="198356"/>
                  <a:pt x="888461" y="216108"/>
                </a:cubicBezTo>
                <a:cubicBezTo>
                  <a:pt x="900569" y="205114"/>
                  <a:pt x="918038" y="183195"/>
                  <a:pt x="940868" y="150352"/>
                </a:cubicBezTo>
                <a:cubicBezTo>
                  <a:pt x="965050" y="115466"/>
                  <a:pt x="977141" y="89686"/>
                  <a:pt x="977141" y="73013"/>
                </a:cubicBezTo>
                <a:cubicBezTo>
                  <a:pt x="977141" y="66387"/>
                  <a:pt x="975157" y="63074"/>
                  <a:pt x="971189" y="63074"/>
                </a:cubicBezTo>
                <a:close/>
                <a:moveTo>
                  <a:pt x="1168261" y="45053"/>
                </a:moveTo>
                <a:cubicBezTo>
                  <a:pt x="1173355" y="45053"/>
                  <a:pt x="1177324" y="48444"/>
                  <a:pt x="1180168" y="55225"/>
                </a:cubicBezTo>
                <a:cubicBezTo>
                  <a:pt x="1183012" y="62007"/>
                  <a:pt x="1184433" y="67616"/>
                  <a:pt x="1184433" y="72053"/>
                </a:cubicBezTo>
                <a:cubicBezTo>
                  <a:pt x="1184433" y="93812"/>
                  <a:pt x="1171564" y="122874"/>
                  <a:pt x="1145824" y="159241"/>
                </a:cubicBezTo>
                <a:cubicBezTo>
                  <a:pt x="1125734" y="187698"/>
                  <a:pt x="1104651" y="212115"/>
                  <a:pt x="1082577" y="232491"/>
                </a:cubicBezTo>
                <a:cubicBezTo>
                  <a:pt x="1089437" y="243102"/>
                  <a:pt x="1096954" y="250694"/>
                  <a:pt x="1105126" y="255267"/>
                </a:cubicBezTo>
                <a:cubicBezTo>
                  <a:pt x="1113298" y="259841"/>
                  <a:pt x="1124680" y="262128"/>
                  <a:pt x="1139271" y="262128"/>
                </a:cubicBezTo>
                <a:cubicBezTo>
                  <a:pt x="1145283" y="262128"/>
                  <a:pt x="1160337" y="259914"/>
                  <a:pt x="1184433" y="255485"/>
                </a:cubicBezTo>
                <a:lnTo>
                  <a:pt x="1184433" y="257400"/>
                </a:lnTo>
                <a:lnTo>
                  <a:pt x="1209997" y="249727"/>
                </a:lnTo>
                <a:cubicBezTo>
                  <a:pt x="1219729" y="246840"/>
                  <a:pt x="1228058" y="244407"/>
                  <a:pt x="1234984" y="242430"/>
                </a:cubicBezTo>
                <a:cubicBezTo>
                  <a:pt x="1260032" y="235356"/>
                  <a:pt x="1280106" y="231819"/>
                  <a:pt x="1295205" y="231819"/>
                </a:cubicBezTo>
                <a:cubicBezTo>
                  <a:pt x="1303567" y="231819"/>
                  <a:pt x="1312164" y="233159"/>
                  <a:pt x="1320995" y="235838"/>
                </a:cubicBezTo>
                <a:cubicBezTo>
                  <a:pt x="1320201" y="241572"/>
                  <a:pt x="1319263" y="244463"/>
                  <a:pt x="1318179" y="244510"/>
                </a:cubicBezTo>
                <a:cubicBezTo>
                  <a:pt x="1319348" y="244642"/>
                  <a:pt x="1320553" y="246231"/>
                  <a:pt x="1321795" y="249277"/>
                </a:cubicBezTo>
                <a:cubicBezTo>
                  <a:pt x="1320950" y="251517"/>
                  <a:pt x="1319148" y="254898"/>
                  <a:pt x="1316387" y="259421"/>
                </a:cubicBezTo>
                <a:cubicBezTo>
                  <a:pt x="1314100" y="262970"/>
                  <a:pt x="1312957" y="264976"/>
                  <a:pt x="1312957" y="265436"/>
                </a:cubicBezTo>
                <a:cubicBezTo>
                  <a:pt x="1314604" y="266034"/>
                  <a:pt x="1316411" y="266253"/>
                  <a:pt x="1318378" y="266096"/>
                </a:cubicBezTo>
                <a:lnTo>
                  <a:pt x="1372422" y="258294"/>
                </a:lnTo>
                <a:lnTo>
                  <a:pt x="1372422" y="273026"/>
                </a:lnTo>
                <a:cubicBezTo>
                  <a:pt x="1338398" y="279686"/>
                  <a:pt x="1318567" y="283016"/>
                  <a:pt x="1312931" y="283016"/>
                </a:cubicBezTo>
                <a:cubicBezTo>
                  <a:pt x="1301374" y="283016"/>
                  <a:pt x="1293882" y="279381"/>
                  <a:pt x="1290456" y="272111"/>
                </a:cubicBezTo>
                <a:cubicBezTo>
                  <a:pt x="1275920" y="281839"/>
                  <a:pt x="1263074" y="286702"/>
                  <a:pt x="1251918" y="286702"/>
                </a:cubicBezTo>
                <a:cubicBezTo>
                  <a:pt x="1234468" y="286702"/>
                  <a:pt x="1225743" y="279684"/>
                  <a:pt x="1225743" y="265648"/>
                </a:cubicBezTo>
                <a:lnTo>
                  <a:pt x="1226633" y="261967"/>
                </a:lnTo>
                <a:lnTo>
                  <a:pt x="1176594" y="273717"/>
                </a:lnTo>
                <a:lnTo>
                  <a:pt x="1176594" y="271653"/>
                </a:lnTo>
                <a:lnTo>
                  <a:pt x="1155085" y="276367"/>
                </a:lnTo>
                <a:cubicBezTo>
                  <a:pt x="1146089" y="277796"/>
                  <a:pt x="1137880" y="278511"/>
                  <a:pt x="1130459" y="278511"/>
                </a:cubicBezTo>
                <a:cubicBezTo>
                  <a:pt x="1114238" y="278511"/>
                  <a:pt x="1101024" y="276035"/>
                  <a:pt x="1090816" y="271084"/>
                </a:cubicBezTo>
                <a:cubicBezTo>
                  <a:pt x="1080609" y="266133"/>
                  <a:pt x="1071350" y="257770"/>
                  <a:pt x="1063039" y="245994"/>
                </a:cubicBezTo>
                <a:cubicBezTo>
                  <a:pt x="1043328" y="258435"/>
                  <a:pt x="1021128" y="267009"/>
                  <a:pt x="996438" y="271714"/>
                </a:cubicBezTo>
                <a:lnTo>
                  <a:pt x="996438" y="257526"/>
                </a:lnTo>
                <a:cubicBezTo>
                  <a:pt x="1019639" y="252377"/>
                  <a:pt x="1039593" y="244124"/>
                  <a:pt x="1056300" y="232766"/>
                </a:cubicBezTo>
                <a:cubicBezTo>
                  <a:pt x="1055498" y="229733"/>
                  <a:pt x="1055097" y="225554"/>
                  <a:pt x="1055097" y="220230"/>
                </a:cubicBezTo>
                <a:cubicBezTo>
                  <a:pt x="1055097" y="201756"/>
                  <a:pt x="1062045" y="177427"/>
                  <a:pt x="1075941" y="147242"/>
                </a:cubicBezTo>
                <a:cubicBezTo>
                  <a:pt x="1088087" y="120573"/>
                  <a:pt x="1101004" y="98637"/>
                  <a:pt x="1114690" y="81435"/>
                </a:cubicBezTo>
                <a:cubicBezTo>
                  <a:pt x="1133966" y="57180"/>
                  <a:pt x="1151823" y="45053"/>
                  <a:pt x="1168261" y="45053"/>
                </a:cubicBezTo>
                <a:close/>
                <a:moveTo>
                  <a:pt x="977761" y="45053"/>
                </a:moveTo>
                <a:cubicBezTo>
                  <a:pt x="982856" y="45053"/>
                  <a:pt x="986824" y="48444"/>
                  <a:pt x="989668" y="55225"/>
                </a:cubicBezTo>
                <a:cubicBezTo>
                  <a:pt x="992512" y="62007"/>
                  <a:pt x="993933" y="67616"/>
                  <a:pt x="993933" y="72053"/>
                </a:cubicBezTo>
                <a:cubicBezTo>
                  <a:pt x="993933" y="93812"/>
                  <a:pt x="981064" y="122874"/>
                  <a:pt x="955324" y="159241"/>
                </a:cubicBezTo>
                <a:cubicBezTo>
                  <a:pt x="935234" y="187698"/>
                  <a:pt x="914152" y="212115"/>
                  <a:pt x="892077" y="232491"/>
                </a:cubicBezTo>
                <a:cubicBezTo>
                  <a:pt x="898937" y="243102"/>
                  <a:pt x="906454" y="250694"/>
                  <a:pt x="914626" y="255267"/>
                </a:cubicBezTo>
                <a:cubicBezTo>
                  <a:pt x="922798" y="259841"/>
                  <a:pt x="934180" y="262128"/>
                  <a:pt x="948771" y="262128"/>
                </a:cubicBezTo>
                <a:cubicBezTo>
                  <a:pt x="954783" y="262128"/>
                  <a:pt x="969837" y="259914"/>
                  <a:pt x="993933" y="255485"/>
                </a:cubicBezTo>
                <a:lnTo>
                  <a:pt x="993933" y="269935"/>
                </a:lnTo>
                <a:cubicBezTo>
                  <a:pt x="972793" y="275652"/>
                  <a:pt x="954802" y="278511"/>
                  <a:pt x="939959" y="278511"/>
                </a:cubicBezTo>
                <a:cubicBezTo>
                  <a:pt x="923738" y="278511"/>
                  <a:pt x="910524" y="276035"/>
                  <a:pt x="900317" y="271084"/>
                </a:cubicBezTo>
                <a:cubicBezTo>
                  <a:pt x="890109" y="266133"/>
                  <a:pt x="880850" y="257770"/>
                  <a:pt x="872539" y="245994"/>
                </a:cubicBezTo>
                <a:cubicBezTo>
                  <a:pt x="862684" y="252215"/>
                  <a:pt x="852206" y="257468"/>
                  <a:pt x="841106" y="261755"/>
                </a:cubicBezTo>
                <a:lnTo>
                  <a:pt x="813800" y="269488"/>
                </a:lnTo>
                <a:lnTo>
                  <a:pt x="813870" y="270972"/>
                </a:lnTo>
                <a:lnTo>
                  <a:pt x="774378" y="278927"/>
                </a:lnTo>
                <a:cubicBezTo>
                  <a:pt x="759173" y="281926"/>
                  <a:pt x="746730" y="283426"/>
                  <a:pt x="737049" y="283426"/>
                </a:cubicBezTo>
                <a:cubicBezTo>
                  <a:pt x="725748" y="283426"/>
                  <a:pt x="720097" y="279242"/>
                  <a:pt x="720097" y="270876"/>
                </a:cubicBezTo>
                <a:cubicBezTo>
                  <a:pt x="720097" y="268803"/>
                  <a:pt x="721528" y="264421"/>
                  <a:pt x="724391" y="257731"/>
                </a:cubicBezTo>
                <a:lnTo>
                  <a:pt x="726929" y="253083"/>
                </a:lnTo>
                <a:lnTo>
                  <a:pt x="703939" y="260617"/>
                </a:lnTo>
                <a:lnTo>
                  <a:pt x="666000" y="270616"/>
                </a:lnTo>
                <a:lnTo>
                  <a:pt x="666000" y="271734"/>
                </a:lnTo>
                <a:cubicBezTo>
                  <a:pt x="636042" y="278436"/>
                  <a:pt x="615926" y="281787"/>
                  <a:pt x="605652" y="281787"/>
                </a:cubicBezTo>
                <a:cubicBezTo>
                  <a:pt x="592478" y="281787"/>
                  <a:pt x="585890" y="272804"/>
                  <a:pt x="585890" y="254839"/>
                </a:cubicBezTo>
                <a:lnTo>
                  <a:pt x="464586" y="280149"/>
                </a:lnTo>
                <a:lnTo>
                  <a:pt x="457162" y="278754"/>
                </a:lnTo>
                <a:lnTo>
                  <a:pt x="455709" y="272233"/>
                </a:lnTo>
                <a:cubicBezTo>
                  <a:pt x="455709" y="270087"/>
                  <a:pt x="457181" y="265626"/>
                  <a:pt x="460125" y="258851"/>
                </a:cubicBezTo>
                <a:lnTo>
                  <a:pt x="459389" y="258851"/>
                </a:lnTo>
                <a:cubicBezTo>
                  <a:pt x="448830" y="262550"/>
                  <a:pt x="430996" y="267105"/>
                  <a:pt x="405888" y="272514"/>
                </a:cubicBezTo>
                <a:lnTo>
                  <a:pt x="405888" y="258557"/>
                </a:lnTo>
                <a:lnTo>
                  <a:pt x="486280" y="234449"/>
                </a:lnTo>
                <a:cubicBezTo>
                  <a:pt x="494126" y="232722"/>
                  <a:pt x="498049" y="235627"/>
                  <a:pt x="498049" y="243166"/>
                </a:cubicBezTo>
                <a:cubicBezTo>
                  <a:pt x="498049" y="244522"/>
                  <a:pt x="497113" y="247001"/>
                  <a:pt x="495240" y="250602"/>
                </a:cubicBezTo>
                <a:lnTo>
                  <a:pt x="492554" y="256917"/>
                </a:lnTo>
                <a:lnTo>
                  <a:pt x="513378" y="254000"/>
                </a:lnTo>
                <a:cubicBezTo>
                  <a:pt x="522667" y="252033"/>
                  <a:pt x="533889" y="249130"/>
                  <a:pt x="547045" y="245290"/>
                </a:cubicBezTo>
                <a:cubicBezTo>
                  <a:pt x="573168" y="237948"/>
                  <a:pt x="593508" y="234277"/>
                  <a:pt x="608065" y="234277"/>
                </a:cubicBezTo>
                <a:cubicBezTo>
                  <a:pt x="614545" y="234277"/>
                  <a:pt x="617786" y="236937"/>
                  <a:pt x="617786" y="242257"/>
                </a:cubicBezTo>
                <a:cubicBezTo>
                  <a:pt x="617786" y="244744"/>
                  <a:pt x="616180" y="249506"/>
                  <a:pt x="612967" y="256541"/>
                </a:cubicBezTo>
                <a:cubicBezTo>
                  <a:pt x="612600" y="256080"/>
                  <a:pt x="613442" y="257197"/>
                  <a:pt x="615492" y="259891"/>
                </a:cubicBezTo>
                <a:cubicBezTo>
                  <a:pt x="617542" y="262585"/>
                  <a:pt x="618415" y="263932"/>
                  <a:pt x="618112" y="263932"/>
                </a:cubicBezTo>
                <a:cubicBezTo>
                  <a:pt x="621779" y="263932"/>
                  <a:pt x="627603" y="263362"/>
                  <a:pt x="635585" y="262222"/>
                </a:cubicBezTo>
                <a:lnTo>
                  <a:pt x="661835" y="257794"/>
                </a:lnTo>
                <a:lnTo>
                  <a:pt x="661835" y="256925"/>
                </a:lnTo>
                <a:cubicBezTo>
                  <a:pt x="667044" y="256050"/>
                  <a:pt x="682806" y="250960"/>
                  <a:pt x="709121" y="241655"/>
                </a:cubicBezTo>
                <a:cubicBezTo>
                  <a:pt x="731793" y="233733"/>
                  <a:pt x="746728" y="229771"/>
                  <a:pt x="753925" y="229771"/>
                </a:cubicBezTo>
                <a:cubicBezTo>
                  <a:pt x="759335" y="229771"/>
                  <a:pt x="762040" y="232205"/>
                  <a:pt x="762040" y="237073"/>
                </a:cubicBezTo>
                <a:cubicBezTo>
                  <a:pt x="762040" y="238882"/>
                  <a:pt x="758155" y="244275"/>
                  <a:pt x="750386" y="253252"/>
                </a:cubicBezTo>
                <a:cubicBezTo>
                  <a:pt x="742617" y="262228"/>
                  <a:pt x="738732" y="266584"/>
                  <a:pt x="738732" y="266320"/>
                </a:cubicBezTo>
                <a:cubicBezTo>
                  <a:pt x="741424" y="266597"/>
                  <a:pt x="743314" y="266797"/>
                  <a:pt x="744402" y="266921"/>
                </a:cubicBezTo>
                <a:lnTo>
                  <a:pt x="806725" y="257282"/>
                </a:lnTo>
                <a:lnTo>
                  <a:pt x="838304" y="247474"/>
                </a:lnTo>
                <a:cubicBezTo>
                  <a:pt x="848281" y="243348"/>
                  <a:pt x="857447" y="238445"/>
                  <a:pt x="865800" y="232766"/>
                </a:cubicBezTo>
                <a:cubicBezTo>
                  <a:pt x="864998" y="229733"/>
                  <a:pt x="864597" y="225554"/>
                  <a:pt x="864597" y="220230"/>
                </a:cubicBezTo>
                <a:cubicBezTo>
                  <a:pt x="864597" y="201756"/>
                  <a:pt x="871545" y="177427"/>
                  <a:pt x="885441" y="147242"/>
                </a:cubicBezTo>
                <a:cubicBezTo>
                  <a:pt x="897587" y="120573"/>
                  <a:pt x="910504" y="98637"/>
                  <a:pt x="924190" y="81435"/>
                </a:cubicBezTo>
                <a:cubicBezTo>
                  <a:pt x="943466" y="57180"/>
                  <a:pt x="961323" y="45053"/>
                  <a:pt x="977761" y="45053"/>
                </a:cubicBezTo>
                <a:close/>
                <a:moveTo>
                  <a:pt x="337976" y="0"/>
                </a:moveTo>
                <a:cubicBezTo>
                  <a:pt x="340954" y="0"/>
                  <a:pt x="342856" y="1644"/>
                  <a:pt x="343684" y="4934"/>
                </a:cubicBezTo>
                <a:cubicBezTo>
                  <a:pt x="343684" y="8100"/>
                  <a:pt x="341809" y="10365"/>
                  <a:pt x="338059" y="11730"/>
                </a:cubicBezTo>
                <a:cubicBezTo>
                  <a:pt x="312175" y="27542"/>
                  <a:pt x="291899" y="44479"/>
                  <a:pt x="277231" y="62543"/>
                </a:cubicBezTo>
                <a:lnTo>
                  <a:pt x="168348" y="198317"/>
                </a:lnTo>
                <a:cubicBezTo>
                  <a:pt x="123128" y="254783"/>
                  <a:pt x="83271" y="283016"/>
                  <a:pt x="48777" y="283016"/>
                </a:cubicBezTo>
                <a:cubicBezTo>
                  <a:pt x="35833" y="283016"/>
                  <a:pt x="25423" y="279225"/>
                  <a:pt x="17547" y="271644"/>
                </a:cubicBezTo>
                <a:cubicBezTo>
                  <a:pt x="9672" y="264063"/>
                  <a:pt x="5734" y="253770"/>
                  <a:pt x="5734" y="240766"/>
                </a:cubicBezTo>
                <a:cubicBezTo>
                  <a:pt x="5734" y="217928"/>
                  <a:pt x="19437" y="190881"/>
                  <a:pt x="46845" y="159625"/>
                </a:cubicBezTo>
                <a:cubicBezTo>
                  <a:pt x="55894" y="149236"/>
                  <a:pt x="80871" y="124660"/>
                  <a:pt x="121778" y="85895"/>
                </a:cubicBezTo>
                <a:cubicBezTo>
                  <a:pt x="147735" y="61231"/>
                  <a:pt x="160713" y="45524"/>
                  <a:pt x="160713" y="38775"/>
                </a:cubicBezTo>
                <a:cubicBezTo>
                  <a:pt x="158930" y="35861"/>
                  <a:pt x="152393" y="34404"/>
                  <a:pt x="141105" y="34404"/>
                </a:cubicBezTo>
                <a:cubicBezTo>
                  <a:pt x="130648" y="34404"/>
                  <a:pt x="114575" y="35428"/>
                  <a:pt x="92887" y="37476"/>
                </a:cubicBezTo>
                <a:cubicBezTo>
                  <a:pt x="71198" y="39524"/>
                  <a:pt x="54859" y="40548"/>
                  <a:pt x="43869" y="40548"/>
                </a:cubicBezTo>
                <a:cubicBezTo>
                  <a:pt x="14623" y="40548"/>
                  <a:pt x="0" y="33103"/>
                  <a:pt x="0" y="18213"/>
                </a:cubicBezTo>
                <a:cubicBezTo>
                  <a:pt x="4535" y="10150"/>
                  <a:pt x="16346" y="6118"/>
                  <a:pt x="35434" y="6118"/>
                </a:cubicBezTo>
                <a:cubicBezTo>
                  <a:pt x="35801" y="6118"/>
                  <a:pt x="36854" y="5849"/>
                  <a:pt x="38592" y="5311"/>
                </a:cubicBezTo>
                <a:cubicBezTo>
                  <a:pt x="40331" y="4774"/>
                  <a:pt x="41823" y="4505"/>
                  <a:pt x="43069" y="4505"/>
                </a:cubicBezTo>
                <a:cubicBezTo>
                  <a:pt x="46422" y="4505"/>
                  <a:pt x="49663" y="5755"/>
                  <a:pt x="52790" y="8255"/>
                </a:cubicBezTo>
                <a:cubicBezTo>
                  <a:pt x="52790" y="15448"/>
                  <a:pt x="48102" y="19648"/>
                  <a:pt x="38727" y="20853"/>
                </a:cubicBezTo>
                <a:cubicBezTo>
                  <a:pt x="29351" y="22058"/>
                  <a:pt x="24664" y="22652"/>
                  <a:pt x="24664" y="22635"/>
                </a:cubicBezTo>
                <a:cubicBezTo>
                  <a:pt x="24664" y="23040"/>
                  <a:pt x="30338" y="23569"/>
                  <a:pt x="41687" y="24222"/>
                </a:cubicBezTo>
                <a:cubicBezTo>
                  <a:pt x="50083" y="24747"/>
                  <a:pt x="57803" y="24747"/>
                  <a:pt x="64847" y="24222"/>
                </a:cubicBezTo>
                <a:cubicBezTo>
                  <a:pt x="112302" y="20907"/>
                  <a:pt x="138391" y="19250"/>
                  <a:pt x="143114" y="19250"/>
                </a:cubicBezTo>
                <a:cubicBezTo>
                  <a:pt x="168614" y="19250"/>
                  <a:pt x="181365" y="25965"/>
                  <a:pt x="181365" y="39396"/>
                </a:cubicBezTo>
                <a:cubicBezTo>
                  <a:pt x="181365" y="51158"/>
                  <a:pt x="168066" y="72251"/>
                  <a:pt x="141469" y="102675"/>
                </a:cubicBezTo>
                <a:cubicBezTo>
                  <a:pt x="124365" y="121447"/>
                  <a:pt x="100232" y="148765"/>
                  <a:pt x="69071" y="184628"/>
                </a:cubicBezTo>
                <a:cubicBezTo>
                  <a:pt x="43775" y="214348"/>
                  <a:pt x="31127" y="236073"/>
                  <a:pt x="31127" y="249802"/>
                </a:cubicBezTo>
                <a:cubicBezTo>
                  <a:pt x="31127" y="253723"/>
                  <a:pt x="32559" y="257167"/>
                  <a:pt x="35421" y="260134"/>
                </a:cubicBezTo>
                <a:cubicBezTo>
                  <a:pt x="38284" y="263102"/>
                  <a:pt x="41516" y="264585"/>
                  <a:pt x="45117" y="264585"/>
                </a:cubicBezTo>
                <a:cubicBezTo>
                  <a:pt x="63125" y="264585"/>
                  <a:pt x="83440" y="255771"/>
                  <a:pt x="106060" y="238142"/>
                </a:cubicBezTo>
                <a:cubicBezTo>
                  <a:pt x="122891" y="225031"/>
                  <a:pt x="139125" y="209276"/>
                  <a:pt x="154761" y="190875"/>
                </a:cubicBezTo>
                <a:lnTo>
                  <a:pt x="257014" y="61129"/>
                </a:lnTo>
                <a:cubicBezTo>
                  <a:pt x="265129" y="50894"/>
                  <a:pt x="277553" y="38839"/>
                  <a:pt x="294286" y="24965"/>
                </a:cubicBezTo>
                <a:cubicBezTo>
                  <a:pt x="314031" y="8321"/>
                  <a:pt x="328594" y="0"/>
                  <a:pt x="337976" y="0"/>
                </a:cubicBezTo>
                <a:close/>
              </a:path>
            </a:pathLst>
          </a:custGeom>
          <a:solidFill>
            <a:schemeClr val="tx2"/>
          </a:solidFill>
          <a:ln w="0">
            <a:noFill/>
            <a:prstDash val="solid"/>
            <a:round/>
          </a:ln>
        </p:spPr>
        <p:txBody>
          <a:bodyPr vert="horz" wrap="square" lIns="48768" tIns="24384" rIns="48768" bIns="24384" numCol="1" rtlCol="0" anchor="t" anchorCtr="0" compatLnSpc="1"/>
          <a:lstStyle/>
          <a:p>
            <a:pPr algn="ctr"/>
            <a:endParaRPr lang="vi-VN" sz="960"/>
          </a:p>
        </p:txBody>
      </p:sp>
      <p:pic>
        <p:nvPicPr>
          <p:cNvPr id="5" name="图片占位符 4"/>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l="13505" r="13505"/>
          <a:stretch>
            <a:fillRect/>
          </a:stretch>
        </p:blipFill>
        <p:spPr>
          <a:solidFill>
            <a:schemeClr val="bg2">
              <a:lumMod val="90000"/>
              <a:lumOff val="10000"/>
            </a:schemeClr>
          </a:solidFill>
        </p:spPr>
      </p:pic>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4294967295"/>
          </p:nvPr>
        </p:nvSpPr>
        <p:spPr>
          <a:xfrm>
            <a:off x="4038600" y="6356350"/>
            <a:ext cx="4114800" cy="365125"/>
          </a:xfrm>
        </p:spPr>
        <p:txBody>
          <a:bodyPr/>
          <a:lstStyle/>
          <a:p>
            <a:r>
              <a:rPr lang="en-US" smtClean="0"/>
              <a:t>www.websitename.com</a:t>
            </a:r>
            <a:endParaRPr lang="en-US"/>
          </a:p>
        </p:txBody>
      </p:sp>
      <p:sp>
        <p:nvSpPr>
          <p:cNvPr id="3" name="Slide Number Placeholder 2"/>
          <p:cNvSpPr>
            <a:spLocks noGrp="1"/>
          </p:cNvSpPr>
          <p:nvPr>
            <p:ph type="sldNum" sz="quarter" idx="4294967295"/>
          </p:nvPr>
        </p:nvSpPr>
        <p:spPr>
          <a:xfrm>
            <a:off x="8610600" y="6356350"/>
            <a:ext cx="2743200" cy="365125"/>
          </a:xfrm>
        </p:spPr>
        <p:txBody>
          <a:bodyPr/>
          <a:lstStyle/>
          <a:p>
            <a:fld id="{56DCFB14-7DA6-44D4-A265-5EB7147727CA}" type="slidenum">
              <a:rPr lang="en-US" smtClean="0"/>
            </a:fld>
            <a:endParaRPr lang="en-US"/>
          </a:p>
        </p:txBody>
      </p:sp>
      <p:sp>
        <p:nvSpPr>
          <p:cNvPr id="10" name="Rectangle 9"/>
          <p:cNvSpPr/>
          <p:nvPr/>
        </p:nvSpPr>
        <p:spPr>
          <a:xfrm>
            <a:off x="731520" y="2288534"/>
            <a:ext cx="3911194" cy="978729"/>
          </a:xfrm>
          <a:prstGeom prst="rect">
            <a:avLst/>
          </a:prstGeom>
        </p:spPr>
        <p:txBody>
          <a:bodyPr wrap="square">
            <a:spAutoFit/>
          </a:bodyPr>
          <a:lstStyle/>
          <a:p>
            <a:r>
              <a:rPr lang="en-US" sz="1920" i="1">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“Make a Positive Impression with this Clean and Strong Presentation Template”</a:t>
            </a:r>
            <a:endParaRPr lang="en-US" sz="1920" i="1">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endParaRPr>
          </a:p>
        </p:txBody>
      </p:sp>
      <p:sp>
        <p:nvSpPr>
          <p:cNvPr id="11" name="Rectangle 10"/>
          <p:cNvSpPr/>
          <p:nvPr/>
        </p:nvSpPr>
        <p:spPr>
          <a:xfrm>
            <a:off x="731521" y="4262397"/>
            <a:ext cx="3949263" cy="1200329"/>
          </a:xfrm>
          <a:prstGeom prst="rect">
            <a:avLst/>
          </a:prstGeom>
        </p:spPr>
        <p:txBody>
          <a:bodyPr wrap="square">
            <a:spAutoFit/>
          </a:bodyPr>
          <a:lstStyle/>
          <a:p>
            <a:pPr>
              <a:lnSpc>
                <a:spcPct val="150000"/>
              </a:lnSpc>
            </a:pPr>
            <a:r>
              <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Make a Positive Impression with this Clean and Strong Powerpoint Template. With </a:t>
            </a:r>
            <a:r>
              <a:rPr lang="en-US" sz="960">
                <a:solidFill>
                  <a:schemeClr val="tx1">
                    <a:lumMod val="65000"/>
                    <a:lumOff val="35000"/>
                  </a:schemeClr>
                </a:solidFill>
                <a:latin typeface="Roboto Medium" panose="02000000000000000000" pitchFamily="2" charset="0"/>
                <a:ea typeface="Roboto Medium" panose="02000000000000000000" pitchFamily="2" charset="0"/>
                <a:cs typeface="Roboto Medium" panose="02000000000000000000" pitchFamily="2" charset="0"/>
              </a:rPr>
              <a:t>BARA</a:t>
            </a:r>
            <a:r>
              <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rPr>
              <a:t> you have everything you need for a powerfull and convincing presentation. This Powerpoint Template is charged with tons of elements, layouts, maps, infographics, charts editable in excel and vector icons.</a:t>
            </a:r>
            <a:endParaRPr lang="en-US" sz="960">
              <a:solidFill>
                <a:schemeClr val="tx1">
                  <a:lumMod val="65000"/>
                  <a:lumOff val="35000"/>
                </a:schemeClr>
              </a:solidFill>
              <a:latin typeface="Roboto Light" panose="02000000000000000000" pitchFamily="2" charset="0"/>
              <a:ea typeface="Roboto Light" panose="02000000000000000000" pitchFamily="2" charset="0"/>
              <a:cs typeface="Open Sans Light" panose="020B0306030504020204" pitchFamily="34" charset="0"/>
            </a:endParaRPr>
          </a:p>
        </p:txBody>
      </p:sp>
      <p:cxnSp>
        <p:nvCxnSpPr>
          <p:cNvPr id="12" name="Straight Connector 11"/>
          <p:cNvCxnSpPr/>
          <p:nvPr/>
        </p:nvCxnSpPr>
        <p:spPr>
          <a:xfrm>
            <a:off x="793778" y="4150766"/>
            <a:ext cx="48768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pic>
        <p:nvPicPr>
          <p:cNvPr id="6" name="图片占位符 5"/>
          <p:cNvPicPr>
            <a:picLocks noGrp="1" noChangeAspect="1"/>
          </p:cNvPicPr>
          <p:nvPr>
            <p:ph type="pic" sz="quarter" idx="15"/>
          </p:nvPr>
        </p:nvPicPr>
        <p:blipFill>
          <a:blip r:embed="rId1">
            <a:extLst>
              <a:ext uri="{28A0092B-C50C-407E-A947-70E740481C1C}">
                <a14:useLocalDpi xmlns:a14="http://schemas.microsoft.com/office/drawing/2010/main" val="0"/>
              </a:ext>
            </a:extLst>
          </a:blip>
          <a:srcRect l="21824" r="21824"/>
          <a:stretch>
            <a:fillRect/>
          </a:stretch>
        </p:blipFill>
        <p:spPr>
          <a:solidFill>
            <a:schemeClr val="bg2">
              <a:lumMod val="90000"/>
              <a:lumOff val="10000"/>
            </a:schemeClr>
          </a:solidFill>
        </p:spPr>
      </p:pic>
      <p:pic>
        <p:nvPicPr>
          <p:cNvPr id="7" name="图片占位符 6"/>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33424" r="33424"/>
          <a:stretch>
            <a:fillRect/>
          </a:stretch>
        </p:blipFill>
        <p:spPr>
          <a:solidFill>
            <a:schemeClr val="bg2">
              <a:lumMod val="90000"/>
              <a:lumOff val="10000"/>
            </a:schemeClr>
          </a:solidFill>
        </p:spPr>
      </p:pic>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6146" r="6146"/>
          <a:stretch>
            <a:fillRect/>
          </a:stretch>
        </p:blipFill>
        <p:spPr/>
      </p:pic>
      <p:sp>
        <p:nvSpPr>
          <p:cNvPr id="10" name="TextBox 9"/>
          <p:cNvSpPr txBox="1"/>
          <p:nvPr/>
        </p:nvSpPr>
        <p:spPr>
          <a:xfrm>
            <a:off x="1109375" y="943776"/>
            <a:ext cx="2324675" cy="1569660"/>
          </a:xfrm>
          <a:prstGeom prst="rect">
            <a:avLst/>
          </a:prstGeom>
          <a:noFill/>
          <a:ln>
            <a:noFill/>
          </a:ln>
        </p:spPr>
        <p:txBody>
          <a:bodyPr wrap="none" rtlCol="0">
            <a:spAutoFit/>
          </a:bodyPr>
          <a:lstStyle/>
          <a:p>
            <a:pPr algn="ctr"/>
            <a:r>
              <a:rPr lang="id-ID" sz="4800" b="1" dirty="0">
                <a:solidFill>
                  <a:schemeClr val="tx1">
                    <a:lumMod val="95000"/>
                    <a:lumOff val="5000"/>
                  </a:schemeClr>
                </a:solidFill>
                <a:latin typeface="Montserrat" panose="00000500000000000000" pitchFamily="50" charset="0"/>
                <a:cs typeface="Arial" panose="020B0604020202020204" pitchFamily="34" charset="0"/>
              </a:rPr>
              <a:t>NEWS</a:t>
            </a:r>
            <a:endParaRPr lang="id-ID" sz="4800" b="1" dirty="0">
              <a:solidFill>
                <a:schemeClr val="tx1">
                  <a:lumMod val="95000"/>
                  <a:lumOff val="5000"/>
                </a:schemeClr>
              </a:solidFill>
              <a:latin typeface="Montserrat" panose="00000500000000000000" pitchFamily="50" charset="0"/>
              <a:cs typeface="Arial" panose="020B0604020202020204" pitchFamily="34" charset="0"/>
            </a:endParaRPr>
          </a:p>
          <a:p>
            <a:pPr algn="ctr"/>
            <a:r>
              <a:rPr lang="id-ID" sz="4800" b="1" dirty="0">
                <a:solidFill>
                  <a:schemeClr val="tx1">
                    <a:lumMod val="95000"/>
                    <a:lumOff val="5000"/>
                  </a:schemeClr>
                </a:solidFill>
                <a:latin typeface="Montserrat" panose="00000500000000000000" pitchFamily="50" charset="0"/>
                <a:cs typeface="Arial" panose="020B0604020202020204" pitchFamily="34" charset="0"/>
              </a:rPr>
              <a:t>EVENT</a:t>
            </a:r>
            <a:endParaRPr lang="id-ID" sz="4800" b="1" dirty="0">
              <a:solidFill>
                <a:schemeClr val="tx1">
                  <a:lumMod val="95000"/>
                  <a:lumOff val="5000"/>
                </a:schemeClr>
              </a:solidFill>
              <a:latin typeface="Montserrat" panose="00000500000000000000" pitchFamily="50" charset="0"/>
              <a:cs typeface="Arial" panose="020B0604020202020204" pitchFamily="34" charset="0"/>
            </a:endParaRPr>
          </a:p>
        </p:txBody>
      </p:sp>
      <p:sp>
        <p:nvSpPr>
          <p:cNvPr id="11" name="TextBox 10"/>
          <p:cNvSpPr txBox="1"/>
          <p:nvPr/>
        </p:nvSpPr>
        <p:spPr>
          <a:xfrm>
            <a:off x="1238416" y="2320015"/>
            <a:ext cx="2066591" cy="1200329"/>
          </a:xfrm>
          <a:prstGeom prst="rect">
            <a:avLst/>
          </a:prstGeom>
          <a:noFill/>
        </p:spPr>
        <p:txBody>
          <a:bodyPr wrap="none" rtlCol="0">
            <a:spAutoFit/>
          </a:bodyPr>
          <a:lstStyle/>
          <a:p>
            <a:r>
              <a:rPr lang="id-ID" sz="7200" b="1" dirty="0">
                <a:solidFill>
                  <a:schemeClr val="tx1">
                    <a:lumMod val="95000"/>
                    <a:lumOff val="5000"/>
                  </a:schemeClr>
                </a:solidFill>
                <a:latin typeface="Montserrat" panose="00000500000000000000" pitchFamily="50" charset="0"/>
              </a:rPr>
              <a:t>#02</a:t>
            </a:r>
            <a:endParaRPr lang="id-ID" sz="7200" b="1" dirty="0">
              <a:solidFill>
                <a:schemeClr val="tx1">
                  <a:lumMod val="95000"/>
                  <a:lumOff val="5000"/>
                </a:schemeClr>
              </a:solidFill>
              <a:latin typeface="Montserrat" panose="00000500000000000000" pitchFamily="50" charset="0"/>
            </a:endParaRPr>
          </a:p>
        </p:txBody>
      </p:sp>
      <p:sp>
        <p:nvSpPr>
          <p:cNvPr id="13" name="Freeform 12"/>
          <p:cNvSpPr/>
          <p:nvPr/>
        </p:nvSpPr>
        <p:spPr>
          <a:xfrm>
            <a:off x="266700" y="352424"/>
            <a:ext cx="4010024" cy="4010025"/>
          </a:xfrm>
          <a:custGeom>
            <a:avLst/>
            <a:gdLst>
              <a:gd name="connsiteX0" fmla="*/ 138525 w 4010024"/>
              <a:gd name="connsiteY0" fmla="*/ 138526 h 4010025"/>
              <a:gd name="connsiteX1" fmla="*/ 138525 w 4010024"/>
              <a:gd name="connsiteY1" fmla="*/ 3871499 h 4010025"/>
              <a:gd name="connsiteX2" fmla="*/ 138526 w 4010024"/>
              <a:gd name="connsiteY2" fmla="*/ 3871499 h 4010025"/>
              <a:gd name="connsiteX3" fmla="*/ 3871498 w 4010024"/>
              <a:gd name="connsiteY3" fmla="*/ 3871499 h 4010025"/>
              <a:gd name="connsiteX4" fmla="*/ 3871499 w 4010024"/>
              <a:gd name="connsiteY4" fmla="*/ 3871499 h 4010025"/>
              <a:gd name="connsiteX5" fmla="*/ 3871499 w 4010024"/>
              <a:gd name="connsiteY5" fmla="*/ 138526 h 4010025"/>
              <a:gd name="connsiteX6" fmla="*/ 3871498 w 4010024"/>
              <a:gd name="connsiteY6" fmla="*/ 138526 h 4010025"/>
              <a:gd name="connsiteX7" fmla="*/ 138526 w 4010024"/>
              <a:gd name="connsiteY7" fmla="*/ 138526 h 4010025"/>
              <a:gd name="connsiteX8" fmla="*/ 0 w 4010024"/>
              <a:gd name="connsiteY8" fmla="*/ 0 h 4010025"/>
              <a:gd name="connsiteX9" fmla="*/ 4010024 w 4010024"/>
              <a:gd name="connsiteY9" fmla="*/ 0 h 4010025"/>
              <a:gd name="connsiteX10" fmla="*/ 4010024 w 4010024"/>
              <a:gd name="connsiteY10" fmla="*/ 4010025 h 4010025"/>
              <a:gd name="connsiteX11" fmla="*/ 0 w 4010024"/>
              <a:gd name="connsiteY11" fmla="*/ 4010025 h 401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10024" h="4010025">
                <a:moveTo>
                  <a:pt x="138525" y="138526"/>
                </a:moveTo>
                <a:lnTo>
                  <a:pt x="138525" y="3871499"/>
                </a:lnTo>
                <a:lnTo>
                  <a:pt x="138526" y="3871499"/>
                </a:lnTo>
                <a:lnTo>
                  <a:pt x="3871498" y="3871499"/>
                </a:lnTo>
                <a:lnTo>
                  <a:pt x="3871499" y="3871499"/>
                </a:lnTo>
                <a:lnTo>
                  <a:pt x="3871499" y="138526"/>
                </a:lnTo>
                <a:lnTo>
                  <a:pt x="3871498" y="138526"/>
                </a:lnTo>
                <a:lnTo>
                  <a:pt x="138526" y="138526"/>
                </a:lnTo>
                <a:close/>
                <a:moveTo>
                  <a:pt x="0" y="0"/>
                </a:moveTo>
                <a:lnTo>
                  <a:pt x="4010024" y="0"/>
                </a:lnTo>
                <a:lnTo>
                  <a:pt x="4010024" y="4010025"/>
                </a:lnTo>
                <a:lnTo>
                  <a:pt x="0" y="4010025"/>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Freeform 16"/>
          <p:cNvSpPr/>
          <p:nvPr/>
        </p:nvSpPr>
        <p:spPr>
          <a:xfrm>
            <a:off x="2479178" y="1431000"/>
            <a:ext cx="1797546" cy="2931448"/>
          </a:xfrm>
          <a:custGeom>
            <a:avLst/>
            <a:gdLst>
              <a:gd name="connsiteX0" fmla="*/ 1797546 w 1797546"/>
              <a:gd name="connsiteY0" fmla="*/ 0 h 2931448"/>
              <a:gd name="connsiteX1" fmla="*/ 1797546 w 1797546"/>
              <a:gd name="connsiteY1" fmla="*/ 2931448 h 2931448"/>
              <a:gd name="connsiteX2" fmla="*/ 0 w 1797546"/>
              <a:gd name="connsiteY2" fmla="*/ 2931448 h 2931448"/>
              <a:gd name="connsiteX3" fmla="*/ 84943 w 1797546"/>
              <a:gd name="connsiteY3" fmla="*/ 2792922 h 2931448"/>
              <a:gd name="connsiteX4" fmla="*/ 1659020 w 1797546"/>
              <a:gd name="connsiteY4" fmla="*/ 2792922 h 2931448"/>
              <a:gd name="connsiteX5" fmla="*/ 1659021 w 1797546"/>
              <a:gd name="connsiteY5" fmla="*/ 2792922 h 2931448"/>
              <a:gd name="connsiteX6" fmla="*/ 1659021 w 1797546"/>
              <a:gd name="connsiteY6" fmla="*/ 225908 h 2931448"/>
              <a:gd name="connsiteX7" fmla="*/ 1797546 w 1797546"/>
              <a:gd name="connsiteY7" fmla="*/ 0 h 2931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7546" h="2931448">
                <a:moveTo>
                  <a:pt x="1797546" y="0"/>
                </a:moveTo>
                <a:lnTo>
                  <a:pt x="1797546" y="2931448"/>
                </a:lnTo>
                <a:lnTo>
                  <a:pt x="0" y="2931448"/>
                </a:lnTo>
                <a:lnTo>
                  <a:pt x="84943" y="2792922"/>
                </a:lnTo>
                <a:lnTo>
                  <a:pt x="1659020" y="2792922"/>
                </a:lnTo>
                <a:lnTo>
                  <a:pt x="1659021" y="2792922"/>
                </a:lnTo>
                <a:lnTo>
                  <a:pt x="1659021" y="225908"/>
                </a:lnTo>
                <a:lnTo>
                  <a:pt x="1797546" y="0"/>
                </a:lnTo>
                <a:close/>
              </a:path>
            </a:pathLst>
          </a:cu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TextBox 24"/>
          <p:cNvSpPr txBox="1"/>
          <p:nvPr/>
        </p:nvSpPr>
        <p:spPr>
          <a:xfrm>
            <a:off x="6942333" y="5557868"/>
            <a:ext cx="4070691" cy="701731"/>
          </a:xfrm>
          <a:prstGeom prst="rect">
            <a:avLst/>
          </a:prstGeom>
          <a:noFill/>
        </p:spPr>
        <p:txBody>
          <a:bodyPr wrap="square" rtlCol="0">
            <a:spAutoFit/>
          </a:bodyPr>
          <a:lstStyle/>
          <a:p>
            <a:pPr>
              <a:lnSpc>
                <a:spcPct val="120000"/>
              </a:lnSpc>
            </a:pPr>
            <a:r>
              <a:rPr lang="id-ID" sz="1100" b="1" dirty="0">
                <a:solidFill>
                  <a:srgbClr val="FFFFFF"/>
                </a:solidFill>
              </a:rPr>
              <a:t>lorem ipsum</a:t>
            </a:r>
            <a:r>
              <a:rPr lang="id-ID" sz="1100" dirty="0">
                <a:solidFill>
                  <a:srgbClr val="FFFFFF"/>
                </a:solidFill>
              </a:rPr>
              <a:t>, quia dolor sit, amet, consectetur, adipiscivelit, sed quia non numquam eius modi tempora incidunt, ut labore et dolore</a:t>
            </a:r>
            <a:endParaRPr lang="id-ID" sz="1100" dirty="0">
              <a:solidFill>
                <a:srgbClr val="FFFFFF"/>
              </a:solidFill>
            </a:endParaRPr>
          </a:p>
        </p:txBody>
      </p:sp>
      <p:sp>
        <p:nvSpPr>
          <p:cNvPr id="26" name="TextBox 25"/>
          <p:cNvSpPr txBox="1"/>
          <p:nvPr/>
        </p:nvSpPr>
        <p:spPr>
          <a:xfrm>
            <a:off x="7740309" y="4229098"/>
            <a:ext cx="4070691" cy="701731"/>
          </a:xfrm>
          <a:prstGeom prst="rect">
            <a:avLst/>
          </a:prstGeom>
          <a:noFill/>
        </p:spPr>
        <p:txBody>
          <a:bodyPr wrap="square" rtlCol="0">
            <a:spAutoFit/>
          </a:bodyPr>
          <a:lstStyle/>
          <a:p>
            <a:pPr>
              <a:lnSpc>
                <a:spcPct val="120000"/>
              </a:lnSpc>
            </a:pPr>
            <a:r>
              <a:rPr lang="id-ID" sz="1100" b="1" dirty="0">
                <a:solidFill>
                  <a:srgbClr val="FFFFFF"/>
                </a:solidFill>
              </a:rPr>
              <a:t>lorem ipsum</a:t>
            </a:r>
            <a:r>
              <a:rPr lang="id-ID" sz="1100" dirty="0">
                <a:solidFill>
                  <a:srgbClr val="FFFFFF"/>
                </a:solidFill>
              </a:rPr>
              <a:t>, quia dolor sit, amet, consectetur, adipiscivelit, sed quia non numquam eius modi tempora incidunt, ut labore et dolore</a:t>
            </a:r>
            <a:endParaRPr lang="id-ID" sz="1100" dirty="0">
              <a:solidFill>
                <a:srgbClr val="FFFFFF"/>
              </a:solidFill>
            </a:endParaRPr>
          </a:p>
        </p:txBody>
      </p:sp>
      <p:sp>
        <p:nvSpPr>
          <p:cNvPr id="27" name="TextBox 26"/>
          <p:cNvSpPr txBox="1"/>
          <p:nvPr/>
        </p:nvSpPr>
        <p:spPr>
          <a:xfrm>
            <a:off x="7740308" y="3893280"/>
            <a:ext cx="1595949" cy="400110"/>
          </a:xfrm>
          <a:prstGeom prst="rect">
            <a:avLst/>
          </a:prstGeom>
          <a:noFill/>
        </p:spPr>
        <p:txBody>
          <a:bodyPr wrap="square" rtlCol="0">
            <a:spAutoFit/>
          </a:bodyPr>
          <a:lstStyle/>
          <a:p>
            <a:r>
              <a:rPr lang="id-ID" sz="2000" b="1" dirty="0">
                <a:solidFill>
                  <a:schemeClr val="tx1">
                    <a:lumMod val="95000"/>
                    <a:lumOff val="5000"/>
                  </a:schemeClr>
                </a:solidFill>
                <a:latin typeface="Montserrat" panose="00000500000000000000" pitchFamily="50" charset="0"/>
              </a:rPr>
              <a:t>20/21</a:t>
            </a:r>
            <a:endParaRPr lang="id-ID" sz="2000" b="1" dirty="0">
              <a:solidFill>
                <a:schemeClr val="tx1">
                  <a:lumMod val="95000"/>
                  <a:lumOff val="5000"/>
                </a:schemeClr>
              </a:solidFill>
              <a:latin typeface="Montserrat" panose="00000500000000000000" pitchFamily="50" charset="0"/>
            </a:endParaRPr>
          </a:p>
        </p:txBody>
      </p:sp>
      <p:sp>
        <p:nvSpPr>
          <p:cNvPr id="28" name="TextBox 27"/>
          <p:cNvSpPr txBox="1"/>
          <p:nvPr/>
        </p:nvSpPr>
        <p:spPr>
          <a:xfrm>
            <a:off x="6942333" y="5195858"/>
            <a:ext cx="1595949" cy="400110"/>
          </a:xfrm>
          <a:prstGeom prst="rect">
            <a:avLst/>
          </a:prstGeom>
          <a:noFill/>
        </p:spPr>
        <p:txBody>
          <a:bodyPr wrap="square" rtlCol="0">
            <a:spAutoFit/>
          </a:bodyPr>
          <a:lstStyle/>
          <a:p>
            <a:r>
              <a:rPr lang="id-ID" sz="2000" b="1" dirty="0">
                <a:solidFill>
                  <a:schemeClr val="tx1">
                    <a:lumMod val="95000"/>
                    <a:lumOff val="5000"/>
                  </a:schemeClr>
                </a:solidFill>
                <a:latin typeface="Montserrat" panose="00000500000000000000" pitchFamily="50" charset="0"/>
              </a:rPr>
              <a:t>20/11</a:t>
            </a:r>
            <a:endParaRPr lang="id-ID" sz="2000" b="1" dirty="0">
              <a:solidFill>
                <a:schemeClr val="tx1">
                  <a:lumMod val="95000"/>
                  <a:lumOff val="5000"/>
                </a:schemeClr>
              </a:solidFill>
              <a:latin typeface="Montserrat" panose="00000500000000000000" pitchFamily="50" charset="0"/>
            </a:endParaRPr>
          </a:p>
        </p:txBody>
      </p:sp>
      <p:sp>
        <p:nvSpPr>
          <p:cNvPr id="29" name="Freeform 28"/>
          <p:cNvSpPr/>
          <p:nvPr/>
        </p:nvSpPr>
        <p:spPr>
          <a:xfrm flipV="1">
            <a:off x="10290766" y="101976"/>
            <a:ext cx="1797546" cy="2931448"/>
          </a:xfrm>
          <a:custGeom>
            <a:avLst/>
            <a:gdLst>
              <a:gd name="connsiteX0" fmla="*/ 1797546 w 1797546"/>
              <a:gd name="connsiteY0" fmla="*/ 0 h 2931448"/>
              <a:gd name="connsiteX1" fmla="*/ 1797546 w 1797546"/>
              <a:gd name="connsiteY1" fmla="*/ 2931448 h 2931448"/>
              <a:gd name="connsiteX2" fmla="*/ 0 w 1797546"/>
              <a:gd name="connsiteY2" fmla="*/ 2931448 h 2931448"/>
              <a:gd name="connsiteX3" fmla="*/ 84943 w 1797546"/>
              <a:gd name="connsiteY3" fmla="*/ 2792922 h 2931448"/>
              <a:gd name="connsiteX4" fmla="*/ 1659020 w 1797546"/>
              <a:gd name="connsiteY4" fmla="*/ 2792922 h 2931448"/>
              <a:gd name="connsiteX5" fmla="*/ 1659021 w 1797546"/>
              <a:gd name="connsiteY5" fmla="*/ 2792922 h 2931448"/>
              <a:gd name="connsiteX6" fmla="*/ 1659021 w 1797546"/>
              <a:gd name="connsiteY6" fmla="*/ 225908 h 2931448"/>
              <a:gd name="connsiteX7" fmla="*/ 1797546 w 1797546"/>
              <a:gd name="connsiteY7" fmla="*/ 0 h 2931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7546" h="2931448">
                <a:moveTo>
                  <a:pt x="1797546" y="0"/>
                </a:moveTo>
                <a:lnTo>
                  <a:pt x="1797546" y="2931448"/>
                </a:lnTo>
                <a:lnTo>
                  <a:pt x="0" y="2931448"/>
                </a:lnTo>
                <a:lnTo>
                  <a:pt x="84943" y="2792922"/>
                </a:lnTo>
                <a:lnTo>
                  <a:pt x="1659020" y="2792922"/>
                </a:lnTo>
                <a:lnTo>
                  <a:pt x="1659021" y="2792922"/>
                </a:lnTo>
                <a:lnTo>
                  <a:pt x="1659021" y="225908"/>
                </a:lnTo>
                <a:lnTo>
                  <a:pt x="1797546" y="0"/>
                </a:lnTo>
                <a:close/>
              </a:path>
            </a:pathLst>
          </a:cu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Freeform 29"/>
          <p:cNvSpPr/>
          <p:nvPr/>
        </p:nvSpPr>
        <p:spPr>
          <a:xfrm rot="5400000" flipV="1">
            <a:off x="9723815" y="4387860"/>
            <a:ext cx="1797546" cy="2931448"/>
          </a:xfrm>
          <a:custGeom>
            <a:avLst/>
            <a:gdLst>
              <a:gd name="connsiteX0" fmla="*/ 1797546 w 1797546"/>
              <a:gd name="connsiteY0" fmla="*/ 0 h 2931448"/>
              <a:gd name="connsiteX1" fmla="*/ 1797546 w 1797546"/>
              <a:gd name="connsiteY1" fmla="*/ 2931448 h 2931448"/>
              <a:gd name="connsiteX2" fmla="*/ 0 w 1797546"/>
              <a:gd name="connsiteY2" fmla="*/ 2931448 h 2931448"/>
              <a:gd name="connsiteX3" fmla="*/ 84943 w 1797546"/>
              <a:gd name="connsiteY3" fmla="*/ 2792922 h 2931448"/>
              <a:gd name="connsiteX4" fmla="*/ 1659020 w 1797546"/>
              <a:gd name="connsiteY4" fmla="*/ 2792922 h 2931448"/>
              <a:gd name="connsiteX5" fmla="*/ 1659021 w 1797546"/>
              <a:gd name="connsiteY5" fmla="*/ 2792922 h 2931448"/>
              <a:gd name="connsiteX6" fmla="*/ 1659021 w 1797546"/>
              <a:gd name="connsiteY6" fmla="*/ 225908 h 2931448"/>
              <a:gd name="connsiteX7" fmla="*/ 1797546 w 1797546"/>
              <a:gd name="connsiteY7" fmla="*/ 0 h 2931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7546" h="2931448">
                <a:moveTo>
                  <a:pt x="1797546" y="0"/>
                </a:moveTo>
                <a:lnTo>
                  <a:pt x="1797546" y="2931448"/>
                </a:lnTo>
                <a:lnTo>
                  <a:pt x="0" y="2931448"/>
                </a:lnTo>
                <a:lnTo>
                  <a:pt x="84943" y="2792922"/>
                </a:lnTo>
                <a:lnTo>
                  <a:pt x="1659020" y="2792922"/>
                </a:lnTo>
                <a:lnTo>
                  <a:pt x="1659021" y="2792922"/>
                </a:lnTo>
                <a:lnTo>
                  <a:pt x="1659021" y="225908"/>
                </a:lnTo>
                <a:lnTo>
                  <a:pt x="1797546" y="0"/>
                </a:lnTo>
                <a:close/>
              </a:path>
            </a:pathLst>
          </a:cu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Freeform 31"/>
          <p:cNvSpPr/>
          <p:nvPr/>
        </p:nvSpPr>
        <p:spPr>
          <a:xfrm>
            <a:off x="6616073" y="651574"/>
            <a:ext cx="2502691" cy="2502692"/>
          </a:xfrm>
          <a:custGeom>
            <a:avLst/>
            <a:gdLst>
              <a:gd name="connsiteX0" fmla="*/ 138525 w 4010024"/>
              <a:gd name="connsiteY0" fmla="*/ 138526 h 4010025"/>
              <a:gd name="connsiteX1" fmla="*/ 138525 w 4010024"/>
              <a:gd name="connsiteY1" fmla="*/ 3871499 h 4010025"/>
              <a:gd name="connsiteX2" fmla="*/ 138526 w 4010024"/>
              <a:gd name="connsiteY2" fmla="*/ 3871499 h 4010025"/>
              <a:gd name="connsiteX3" fmla="*/ 3871498 w 4010024"/>
              <a:gd name="connsiteY3" fmla="*/ 3871499 h 4010025"/>
              <a:gd name="connsiteX4" fmla="*/ 3871499 w 4010024"/>
              <a:gd name="connsiteY4" fmla="*/ 3871499 h 4010025"/>
              <a:gd name="connsiteX5" fmla="*/ 3871499 w 4010024"/>
              <a:gd name="connsiteY5" fmla="*/ 138526 h 4010025"/>
              <a:gd name="connsiteX6" fmla="*/ 3871498 w 4010024"/>
              <a:gd name="connsiteY6" fmla="*/ 138526 h 4010025"/>
              <a:gd name="connsiteX7" fmla="*/ 138526 w 4010024"/>
              <a:gd name="connsiteY7" fmla="*/ 138526 h 4010025"/>
              <a:gd name="connsiteX8" fmla="*/ 0 w 4010024"/>
              <a:gd name="connsiteY8" fmla="*/ 0 h 4010025"/>
              <a:gd name="connsiteX9" fmla="*/ 4010024 w 4010024"/>
              <a:gd name="connsiteY9" fmla="*/ 0 h 4010025"/>
              <a:gd name="connsiteX10" fmla="*/ 4010024 w 4010024"/>
              <a:gd name="connsiteY10" fmla="*/ 4010025 h 4010025"/>
              <a:gd name="connsiteX11" fmla="*/ 0 w 4010024"/>
              <a:gd name="connsiteY11" fmla="*/ 4010025 h 401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10024" h="4010025">
                <a:moveTo>
                  <a:pt x="138525" y="138526"/>
                </a:moveTo>
                <a:lnTo>
                  <a:pt x="138525" y="3871499"/>
                </a:lnTo>
                <a:lnTo>
                  <a:pt x="138526" y="3871499"/>
                </a:lnTo>
                <a:lnTo>
                  <a:pt x="3871498" y="3871499"/>
                </a:lnTo>
                <a:lnTo>
                  <a:pt x="3871499" y="3871499"/>
                </a:lnTo>
                <a:lnTo>
                  <a:pt x="3871499" y="138526"/>
                </a:lnTo>
                <a:lnTo>
                  <a:pt x="3871498" y="138526"/>
                </a:lnTo>
                <a:lnTo>
                  <a:pt x="138526" y="138526"/>
                </a:lnTo>
                <a:close/>
                <a:moveTo>
                  <a:pt x="0" y="0"/>
                </a:moveTo>
                <a:lnTo>
                  <a:pt x="4010024" y="0"/>
                </a:lnTo>
                <a:lnTo>
                  <a:pt x="4010024" y="4010025"/>
                </a:lnTo>
                <a:lnTo>
                  <a:pt x="0" y="4010025"/>
                </a:lnTo>
                <a:close/>
              </a:path>
            </a:pathLst>
          </a:cu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Freeform 32"/>
          <p:cNvSpPr/>
          <p:nvPr/>
        </p:nvSpPr>
        <p:spPr>
          <a:xfrm>
            <a:off x="7996900" y="1324723"/>
            <a:ext cx="1121864" cy="1829543"/>
          </a:xfrm>
          <a:custGeom>
            <a:avLst/>
            <a:gdLst>
              <a:gd name="connsiteX0" fmla="*/ 1797546 w 1797546"/>
              <a:gd name="connsiteY0" fmla="*/ 0 h 2931448"/>
              <a:gd name="connsiteX1" fmla="*/ 1797546 w 1797546"/>
              <a:gd name="connsiteY1" fmla="*/ 2931448 h 2931448"/>
              <a:gd name="connsiteX2" fmla="*/ 0 w 1797546"/>
              <a:gd name="connsiteY2" fmla="*/ 2931448 h 2931448"/>
              <a:gd name="connsiteX3" fmla="*/ 84943 w 1797546"/>
              <a:gd name="connsiteY3" fmla="*/ 2792922 h 2931448"/>
              <a:gd name="connsiteX4" fmla="*/ 1659020 w 1797546"/>
              <a:gd name="connsiteY4" fmla="*/ 2792922 h 2931448"/>
              <a:gd name="connsiteX5" fmla="*/ 1659021 w 1797546"/>
              <a:gd name="connsiteY5" fmla="*/ 2792922 h 2931448"/>
              <a:gd name="connsiteX6" fmla="*/ 1659021 w 1797546"/>
              <a:gd name="connsiteY6" fmla="*/ 225908 h 2931448"/>
              <a:gd name="connsiteX7" fmla="*/ 1797546 w 1797546"/>
              <a:gd name="connsiteY7" fmla="*/ 0 h 2931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7546" h="2931448">
                <a:moveTo>
                  <a:pt x="1797546" y="0"/>
                </a:moveTo>
                <a:lnTo>
                  <a:pt x="1797546" y="2931448"/>
                </a:lnTo>
                <a:lnTo>
                  <a:pt x="0" y="2931448"/>
                </a:lnTo>
                <a:lnTo>
                  <a:pt x="84943" y="2792922"/>
                </a:lnTo>
                <a:lnTo>
                  <a:pt x="1659020" y="2792922"/>
                </a:lnTo>
                <a:lnTo>
                  <a:pt x="1659021" y="2792922"/>
                </a:lnTo>
                <a:lnTo>
                  <a:pt x="1659021" y="225908"/>
                </a:lnTo>
                <a:lnTo>
                  <a:pt x="1797546" y="0"/>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 name="Cross 35"/>
          <p:cNvSpPr/>
          <p:nvPr/>
        </p:nvSpPr>
        <p:spPr>
          <a:xfrm>
            <a:off x="8674971" y="3893310"/>
            <a:ext cx="361950" cy="361950"/>
          </a:xfrm>
          <a:prstGeom prst="plus">
            <a:avLst>
              <a:gd name="adj" fmla="val 381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Cross 36"/>
          <p:cNvSpPr/>
          <p:nvPr/>
        </p:nvSpPr>
        <p:spPr>
          <a:xfrm>
            <a:off x="7881551" y="5193443"/>
            <a:ext cx="361950" cy="361950"/>
          </a:xfrm>
          <a:prstGeom prst="plus">
            <a:avLst>
              <a:gd name="adj" fmla="val 381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down)">
                                      <p:cBhvr>
                                        <p:cTn id="35" dur="500"/>
                                        <p:tgtEl>
                                          <p:spTgt spid="3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animBg="1"/>
      <p:bldP spid="17" grpId="0" animBg="1"/>
      <p:bldP spid="25" grpId="0"/>
      <p:bldP spid="26" grpId="0"/>
      <p:bldP spid="27" grpId="0"/>
      <p:bldP spid="28" grpId="0"/>
      <p:bldP spid="29" grpId="0" animBg="1"/>
      <p:bldP spid="30" grpId="0" animBg="1"/>
      <p:bldP spid="32" grpId="0" animBg="1"/>
      <p:bldP spid="33" grpId="0" animBg="1"/>
      <p:bldP spid="36" grpId="0" animBg="1"/>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solidFill>
            <a:schemeClr val="bg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pic>
        <p:nvPicPr>
          <p:cNvPr id="3" name="图片占位符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7846" b="7846"/>
          <a:stretch>
            <a:fillRect/>
          </a:stretch>
        </p:blipFill>
        <p:spPr>
          <a:noFill/>
        </p:spPr>
      </p:pic>
      <p:pic>
        <p:nvPicPr>
          <p:cNvPr id="2" name="图片占位符 1"/>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6071" r="16071"/>
          <a:stretch>
            <a:fillRect/>
          </a:stretch>
        </p:blipFill>
        <p:spPr/>
      </p:pic>
      <p:sp>
        <p:nvSpPr>
          <p:cNvPr id="15" name="Rectangle 14"/>
          <p:cNvSpPr/>
          <p:nvPr/>
        </p:nvSpPr>
        <p:spPr>
          <a:xfrm>
            <a:off x="6882873" y="4260652"/>
            <a:ext cx="2632324" cy="379656"/>
          </a:xfrm>
          <a:prstGeom prst="rect">
            <a:avLst/>
          </a:prstGeom>
        </p:spPr>
        <p:txBody>
          <a:bodyPr wrap="none" lIns="91440" tIns="45720" rIns="91440" bIns="45720">
            <a:spAutoFit/>
          </a:bodyPr>
          <a:lstStyle/>
          <a:p>
            <a:r>
              <a:rPr lang="id-ID" sz="1865" b="1" dirty="0">
                <a:solidFill>
                  <a:srgbClr val="FFFFFF"/>
                </a:solidFill>
                <a:latin typeface="Montserrat" panose="00000500000000000000" pitchFamily="50" charset="0"/>
                <a:ea typeface="Lato" panose="020F0502020204030203" pitchFamily="34" charset="0"/>
                <a:cs typeface="Nexa Bold"/>
              </a:rPr>
              <a:t>YOUR TILTTLE HERE</a:t>
            </a:r>
            <a:endParaRPr lang="en-US" sz="1865" b="1" dirty="0">
              <a:solidFill>
                <a:srgbClr val="FFFFFF"/>
              </a:solidFill>
              <a:latin typeface="Montserrat" panose="00000500000000000000" pitchFamily="50" charset="0"/>
              <a:ea typeface="Lato" panose="020F0502020204030203" pitchFamily="34" charset="0"/>
              <a:cs typeface="Nexa Bold"/>
            </a:endParaRPr>
          </a:p>
        </p:txBody>
      </p:sp>
      <p:sp>
        <p:nvSpPr>
          <p:cNvPr id="16" name="TextBox 15"/>
          <p:cNvSpPr txBox="1"/>
          <p:nvPr/>
        </p:nvSpPr>
        <p:spPr>
          <a:xfrm>
            <a:off x="6882872" y="4639942"/>
            <a:ext cx="4146163" cy="1015663"/>
          </a:xfrm>
          <a:prstGeom prst="rect">
            <a:avLst/>
          </a:prstGeom>
          <a:noFill/>
        </p:spPr>
        <p:txBody>
          <a:bodyPr wrap="square" lIns="91440" tIns="45720" rIns="91440" bIns="45720" rtlCol="0">
            <a:spAutoFit/>
          </a:bodyPr>
          <a:lstStyle/>
          <a:p>
            <a:r>
              <a:rPr lang="id-ID" sz="1200" b="1" dirty="0">
                <a:solidFill>
                  <a:srgbClr val="FFFFFF"/>
                </a:solidFill>
                <a:cs typeface="Calibri" panose="020F0502020204030204"/>
              </a:rPr>
              <a:t>Lorem ipsum </a:t>
            </a:r>
            <a:r>
              <a:rPr lang="id-ID" sz="1200" dirty="0">
                <a:solidFill>
                  <a:srgbClr val="FFFFFF"/>
                </a:solidFill>
                <a:latin typeface="Calibri Light" panose="020F0302020204030204"/>
                <a:cs typeface="Calibri Light" panose="020F0302020204030204"/>
              </a:rPr>
              <a:t>dolor sit amet consectetuer adipiscing elit, sed diam nonummy nibh euismod tincidunt ut laoreet dolore magna aliquam erat volutpat. Ut wisi enim ad minim veniam, quis nostrud exerci tation ullamcorper suscipit lobortis nisl ut aliquip ex ea commodo consequat.</a:t>
            </a:r>
            <a:endParaRPr lang="en-US" sz="1200" dirty="0">
              <a:solidFill>
                <a:srgbClr val="FFFFFF"/>
              </a:solidFill>
              <a:latin typeface="Roboto Thin" charset="0"/>
              <a:ea typeface="Roboto Thin" charset="0"/>
              <a:cs typeface="Roboto Thin" charset="0"/>
            </a:endParaRPr>
          </a:p>
        </p:txBody>
      </p:sp>
      <p:grpSp>
        <p:nvGrpSpPr>
          <p:cNvPr id="9" name="Group 8"/>
          <p:cNvGrpSpPr/>
          <p:nvPr/>
        </p:nvGrpSpPr>
        <p:grpSpPr>
          <a:xfrm>
            <a:off x="6969579" y="1643557"/>
            <a:ext cx="3996466" cy="360562"/>
            <a:chOff x="5227183" y="1677037"/>
            <a:chExt cx="2997349" cy="270422"/>
          </a:xfrm>
        </p:grpSpPr>
        <p:sp>
          <p:nvSpPr>
            <p:cNvPr id="24" name="TextBox 23"/>
            <p:cNvSpPr txBox="1"/>
            <p:nvPr/>
          </p:nvSpPr>
          <p:spPr>
            <a:xfrm>
              <a:off x="5227183" y="1677037"/>
              <a:ext cx="750253" cy="238575"/>
            </a:xfrm>
            <a:prstGeom prst="rect">
              <a:avLst/>
            </a:prstGeom>
            <a:noFill/>
          </p:spPr>
          <p:txBody>
            <a:bodyPr wrap="none" rtlCol="0">
              <a:spAutoFit/>
            </a:bodyPr>
            <a:lstStyle/>
            <a:p>
              <a:r>
                <a:rPr lang="en-US" sz="1465" dirty="0">
                  <a:solidFill>
                    <a:srgbClr val="FFFFFF"/>
                  </a:solidFill>
                  <a:latin typeface="Calibri Light" panose="020F0302020204030204"/>
                  <a:ea typeface="Roboto Light" panose="02000000000000000000" pitchFamily="2" charset="0"/>
                  <a:cs typeface="Calibri Light" panose="020F0302020204030204"/>
                </a:rPr>
                <a:t>Photoshop</a:t>
              </a:r>
              <a:endParaRPr lang="en-US" sz="1465" dirty="0">
                <a:solidFill>
                  <a:srgbClr val="FFFFFF"/>
                </a:solidFill>
                <a:latin typeface="Calibri Light" panose="020F0302020204030204"/>
                <a:ea typeface="Roboto Light" panose="02000000000000000000" pitchFamily="2" charset="0"/>
                <a:cs typeface="Calibri Light" panose="020F0302020204030204"/>
              </a:endParaRPr>
            </a:p>
          </p:txBody>
        </p:sp>
        <p:sp>
          <p:nvSpPr>
            <p:cNvPr id="25" name="TextBox 24"/>
            <p:cNvSpPr txBox="1"/>
            <p:nvPr/>
          </p:nvSpPr>
          <p:spPr>
            <a:xfrm>
              <a:off x="7844380" y="1677037"/>
              <a:ext cx="380152" cy="238575"/>
            </a:xfrm>
            <a:prstGeom prst="rect">
              <a:avLst/>
            </a:prstGeom>
            <a:noFill/>
          </p:spPr>
          <p:txBody>
            <a:bodyPr wrap="none" rtlCol="0">
              <a:spAutoFit/>
            </a:bodyPr>
            <a:lstStyle/>
            <a:p>
              <a:r>
                <a:rPr lang="en-US" sz="1465">
                  <a:solidFill>
                    <a:srgbClr val="FFFFFF"/>
                  </a:solidFill>
                  <a:latin typeface="Calibri Light" panose="020F0302020204030204"/>
                  <a:ea typeface="Roboto Light" panose="02000000000000000000" pitchFamily="2" charset="0"/>
                  <a:cs typeface="Calibri Light" panose="020F0302020204030204"/>
                </a:rPr>
                <a:t>85%</a:t>
              </a:r>
              <a:endParaRPr lang="en-US" sz="1465" dirty="0">
                <a:solidFill>
                  <a:srgbClr val="FFFFFF"/>
                </a:solidFill>
                <a:latin typeface="Calibri Light" panose="020F0302020204030204"/>
                <a:ea typeface="Roboto Light" panose="02000000000000000000" pitchFamily="2" charset="0"/>
                <a:cs typeface="Calibri Light" panose="020F0302020204030204"/>
              </a:endParaRPr>
            </a:p>
          </p:txBody>
        </p:sp>
        <p:sp>
          <p:nvSpPr>
            <p:cNvPr id="31" name="Rounded Rectangle 30"/>
            <p:cNvSpPr/>
            <p:nvPr/>
          </p:nvSpPr>
          <p:spPr>
            <a:xfrm>
              <a:off x="5227183" y="1899828"/>
              <a:ext cx="2965953" cy="47630"/>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srgbClr val="FFFFFF"/>
                </a:solidFill>
                <a:latin typeface="Calibri Light" panose="020F0302020204030204"/>
                <a:cs typeface="Calibri Light" panose="020F0302020204030204"/>
              </a:endParaRPr>
            </a:p>
          </p:txBody>
        </p:sp>
        <p:sp>
          <p:nvSpPr>
            <p:cNvPr id="32" name="Rounded Rectangle 31"/>
            <p:cNvSpPr/>
            <p:nvPr/>
          </p:nvSpPr>
          <p:spPr>
            <a:xfrm>
              <a:off x="5227183" y="1899828"/>
              <a:ext cx="2389430" cy="4763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srgbClr val="FFFFFF"/>
                </a:solidFill>
                <a:latin typeface="Calibri Light" panose="020F0302020204030204"/>
                <a:cs typeface="Calibri Light" panose="020F0302020204030204"/>
              </a:endParaRPr>
            </a:p>
          </p:txBody>
        </p:sp>
      </p:grpSp>
      <p:grpSp>
        <p:nvGrpSpPr>
          <p:cNvPr id="8" name="Group 7"/>
          <p:cNvGrpSpPr/>
          <p:nvPr/>
        </p:nvGrpSpPr>
        <p:grpSpPr>
          <a:xfrm>
            <a:off x="6969579" y="2153103"/>
            <a:ext cx="3996466" cy="360562"/>
            <a:chOff x="5227183" y="1996118"/>
            <a:chExt cx="2997349" cy="270422"/>
          </a:xfrm>
        </p:grpSpPr>
        <p:sp>
          <p:nvSpPr>
            <p:cNvPr id="29" name="TextBox 28"/>
            <p:cNvSpPr txBox="1"/>
            <p:nvPr/>
          </p:nvSpPr>
          <p:spPr>
            <a:xfrm>
              <a:off x="5227183" y="1996118"/>
              <a:ext cx="685476" cy="238575"/>
            </a:xfrm>
            <a:prstGeom prst="rect">
              <a:avLst/>
            </a:prstGeom>
            <a:noFill/>
          </p:spPr>
          <p:txBody>
            <a:bodyPr wrap="none" rtlCol="0">
              <a:spAutoFit/>
            </a:bodyPr>
            <a:lstStyle/>
            <a:p>
              <a:r>
                <a:rPr lang="en-US" sz="1465" dirty="0">
                  <a:solidFill>
                    <a:srgbClr val="FFFFFF"/>
                  </a:solidFill>
                  <a:latin typeface="Calibri Light" panose="020F0302020204030204"/>
                  <a:ea typeface="Roboto Light" panose="02000000000000000000" pitchFamily="2" charset="0"/>
                  <a:cs typeface="Calibri Light" panose="020F0302020204030204"/>
                </a:rPr>
                <a:t>Illustrator</a:t>
              </a:r>
              <a:endParaRPr lang="en-US" sz="1465" dirty="0">
                <a:solidFill>
                  <a:srgbClr val="FFFFFF"/>
                </a:solidFill>
                <a:latin typeface="Calibri Light" panose="020F0302020204030204"/>
                <a:ea typeface="Roboto Light" panose="02000000000000000000" pitchFamily="2" charset="0"/>
                <a:cs typeface="Calibri Light" panose="020F0302020204030204"/>
              </a:endParaRPr>
            </a:p>
          </p:txBody>
        </p:sp>
        <p:sp>
          <p:nvSpPr>
            <p:cNvPr id="35" name="Rounded Rectangle 34"/>
            <p:cNvSpPr/>
            <p:nvPr/>
          </p:nvSpPr>
          <p:spPr>
            <a:xfrm>
              <a:off x="5227183" y="2218909"/>
              <a:ext cx="2965953" cy="47630"/>
            </a:xfrm>
            <a:prstGeom prst="roundRect">
              <a:avLst>
                <a:gd name="adj" fmla="val 50000"/>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srgbClr val="FFFFFF"/>
                </a:solidFill>
                <a:latin typeface="Calibri Light" panose="020F0302020204030204"/>
                <a:cs typeface="Calibri Light" panose="020F0302020204030204"/>
              </a:endParaRPr>
            </a:p>
          </p:txBody>
        </p:sp>
        <p:sp>
          <p:nvSpPr>
            <p:cNvPr id="36" name="Rounded Rectangle 35"/>
            <p:cNvSpPr/>
            <p:nvPr/>
          </p:nvSpPr>
          <p:spPr>
            <a:xfrm>
              <a:off x="5227183" y="2218909"/>
              <a:ext cx="2027189" cy="4763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srgbClr val="FFFFFF"/>
                </a:solidFill>
                <a:latin typeface="Calibri Light" panose="020F0302020204030204"/>
                <a:cs typeface="Calibri Light" panose="020F0302020204030204"/>
              </a:endParaRPr>
            </a:p>
          </p:txBody>
        </p:sp>
        <p:sp>
          <p:nvSpPr>
            <p:cNvPr id="37" name="TextBox 36"/>
            <p:cNvSpPr txBox="1"/>
            <p:nvPr/>
          </p:nvSpPr>
          <p:spPr>
            <a:xfrm>
              <a:off x="7844380" y="1996118"/>
              <a:ext cx="380152" cy="238575"/>
            </a:xfrm>
            <a:prstGeom prst="rect">
              <a:avLst/>
            </a:prstGeom>
            <a:noFill/>
          </p:spPr>
          <p:txBody>
            <a:bodyPr wrap="none" rtlCol="0">
              <a:spAutoFit/>
            </a:bodyPr>
            <a:lstStyle/>
            <a:p>
              <a:r>
                <a:rPr lang="en-US" sz="1465" dirty="0">
                  <a:solidFill>
                    <a:srgbClr val="FFFFFF"/>
                  </a:solidFill>
                  <a:latin typeface="Calibri Light" panose="020F0302020204030204"/>
                  <a:ea typeface="Roboto Light" panose="02000000000000000000" pitchFamily="2" charset="0"/>
                  <a:cs typeface="Calibri Light" panose="020F0302020204030204"/>
                </a:rPr>
                <a:t>70%</a:t>
              </a:r>
              <a:endParaRPr lang="en-US" sz="1465" dirty="0">
                <a:solidFill>
                  <a:srgbClr val="FFFFFF"/>
                </a:solidFill>
                <a:latin typeface="Calibri Light" panose="020F0302020204030204"/>
                <a:ea typeface="Roboto Light" panose="02000000000000000000" pitchFamily="2" charset="0"/>
                <a:cs typeface="Calibri Light" panose="020F0302020204030204"/>
              </a:endParaRPr>
            </a:p>
          </p:txBody>
        </p:sp>
      </p:grpSp>
      <p:grpSp>
        <p:nvGrpSpPr>
          <p:cNvPr id="6" name="Group 5"/>
          <p:cNvGrpSpPr/>
          <p:nvPr/>
        </p:nvGrpSpPr>
        <p:grpSpPr>
          <a:xfrm>
            <a:off x="6969579" y="2662649"/>
            <a:ext cx="3996466" cy="360562"/>
            <a:chOff x="5227183" y="2366030"/>
            <a:chExt cx="2997349" cy="270422"/>
          </a:xfrm>
        </p:grpSpPr>
        <p:sp>
          <p:nvSpPr>
            <p:cNvPr id="38" name="TextBox 37"/>
            <p:cNvSpPr txBox="1"/>
            <p:nvPr/>
          </p:nvSpPr>
          <p:spPr>
            <a:xfrm>
              <a:off x="5227183" y="2366030"/>
              <a:ext cx="750253" cy="238575"/>
            </a:xfrm>
            <a:prstGeom prst="rect">
              <a:avLst/>
            </a:prstGeom>
            <a:noFill/>
          </p:spPr>
          <p:txBody>
            <a:bodyPr wrap="none" rtlCol="0">
              <a:spAutoFit/>
            </a:bodyPr>
            <a:lstStyle/>
            <a:p>
              <a:r>
                <a:rPr lang="en-US" sz="1465" dirty="0">
                  <a:solidFill>
                    <a:srgbClr val="FFFFFF"/>
                  </a:solidFill>
                  <a:latin typeface="Calibri Light" panose="020F0302020204030204"/>
                  <a:ea typeface="Roboto Light" panose="02000000000000000000" pitchFamily="2" charset="0"/>
                  <a:cs typeface="Calibri Light" panose="020F0302020204030204"/>
                </a:rPr>
                <a:t>Photoshop</a:t>
              </a:r>
              <a:endParaRPr lang="en-US" sz="1465" dirty="0">
                <a:solidFill>
                  <a:srgbClr val="FFFFFF"/>
                </a:solidFill>
                <a:latin typeface="Calibri Light" panose="020F0302020204030204"/>
                <a:ea typeface="Roboto Light" panose="02000000000000000000" pitchFamily="2" charset="0"/>
                <a:cs typeface="Calibri Light" panose="020F0302020204030204"/>
              </a:endParaRPr>
            </a:p>
          </p:txBody>
        </p:sp>
        <p:sp>
          <p:nvSpPr>
            <p:cNvPr id="39" name="TextBox 38"/>
            <p:cNvSpPr txBox="1"/>
            <p:nvPr/>
          </p:nvSpPr>
          <p:spPr>
            <a:xfrm>
              <a:off x="7844380" y="2366030"/>
              <a:ext cx="380152" cy="238575"/>
            </a:xfrm>
            <a:prstGeom prst="rect">
              <a:avLst/>
            </a:prstGeom>
            <a:noFill/>
          </p:spPr>
          <p:txBody>
            <a:bodyPr wrap="none" rtlCol="0">
              <a:spAutoFit/>
            </a:bodyPr>
            <a:lstStyle/>
            <a:p>
              <a:r>
                <a:rPr lang="en-US" sz="1465">
                  <a:solidFill>
                    <a:srgbClr val="FFFFFF"/>
                  </a:solidFill>
                  <a:latin typeface="Calibri Light" panose="020F0302020204030204"/>
                  <a:ea typeface="Roboto Light" panose="02000000000000000000" pitchFamily="2" charset="0"/>
                  <a:cs typeface="Calibri Light" panose="020F0302020204030204"/>
                </a:rPr>
                <a:t>85%</a:t>
              </a:r>
              <a:endParaRPr lang="en-US" sz="1465" dirty="0">
                <a:solidFill>
                  <a:srgbClr val="FFFFFF"/>
                </a:solidFill>
                <a:latin typeface="Calibri Light" panose="020F0302020204030204"/>
                <a:ea typeface="Roboto Light" panose="02000000000000000000" pitchFamily="2" charset="0"/>
                <a:cs typeface="Calibri Light" panose="020F0302020204030204"/>
              </a:endParaRPr>
            </a:p>
          </p:txBody>
        </p:sp>
        <p:sp>
          <p:nvSpPr>
            <p:cNvPr id="41" name="Rounded Rectangle 40"/>
            <p:cNvSpPr/>
            <p:nvPr/>
          </p:nvSpPr>
          <p:spPr>
            <a:xfrm>
              <a:off x="5227183" y="2588821"/>
              <a:ext cx="2965953" cy="47630"/>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srgbClr val="FFFFFF"/>
                </a:solidFill>
                <a:latin typeface="Calibri Light" panose="020F0302020204030204"/>
                <a:cs typeface="Calibri Light" panose="020F0302020204030204"/>
              </a:endParaRPr>
            </a:p>
          </p:txBody>
        </p:sp>
        <p:sp>
          <p:nvSpPr>
            <p:cNvPr id="42" name="Rounded Rectangle 41"/>
            <p:cNvSpPr/>
            <p:nvPr/>
          </p:nvSpPr>
          <p:spPr>
            <a:xfrm>
              <a:off x="5227183" y="2588821"/>
              <a:ext cx="2389430" cy="4763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srgbClr val="FFFFFF"/>
                </a:solidFill>
                <a:latin typeface="Calibri Light" panose="020F0302020204030204"/>
                <a:cs typeface="Calibri Light" panose="020F0302020204030204"/>
              </a:endParaRPr>
            </a:p>
          </p:txBody>
        </p:sp>
      </p:grpSp>
      <p:grpSp>
        <p:nvGrpSpPr>
          <p:cNvPr id="5" name="Group 4"/>
          <p:cNvGrpSpPr/>
          <p:nvPr/>
        </p:nvGrpSpPr>
        <p:grpSpPr>
          <a:xfrm>
            <a:off x="6969579" y="3172196"/>
            <a:ext cx="3996466" cy="360562"/>
            <a:chOff x="5227183" y="2685111"/>
            <a:chExt cx="2997349" cy="270422"/>
          </a:xfrm>
        </p:grpSpPr>
        <p:sp>
          <p:nvSpPr>
            <p:cNvPr id="40" name="TextBox 39"/>
            <p:cNvSpPr txBox="1"/>
            <p:nvPr/>
          </p:nvSpPr>
          <p:spPr>
            <a:xfrm>
              <a:off x="5227183" y="2685111"/>
              <a:ext cx="685476" cy="238575"/>
            </a:xfrm>
            <a:prstGeom prst="rect">
              <a:avLst/>
            </a:prstGeom>
            <a:noFill/>
          </p:spPr>
          <p:txBody>
            <a:bodyPr wrap="none" rtlCol="0">
              <a:spAutoFit/>
            </a:bodyPr>
            <a:lstStyle/>
            <a:p>
              <a:r>
                <a:rPr lang="en-US" sz="1465" dirty="0">
                  <a:solidFill>
                    <a:srgbClr val="FFFFFF"/>
                  </a:solidFill>
                  <a:latin typeface="Calibri Light" panose="020F0302020204030204"/>
                  <a:ea typeface="Roboto Light" panose="02000000000000000000" pitchFamily="2" charset="0"/>
                  <a:cs typeface="Calibri Light" panose="020F0302020204030204"/>
                </a:rPr>
                <a:t>Illustrator</a:t>
              </a:r>
              <a:endParaRPr lang="en-US" sz="1465" dirty="0">
                <a:solidFill>
                  <a:srgbClr val="FFFFFF"/>
                </a:solidFill>
                <a:latin typeface="Calibri Light" panose="020F0302020204030204"/>
                <a:ea typeface="Roboto Light" panose="02000000000000000000" pitchFamily="2" charset="0"/>
                <a:cs typeface="Calibri Light" panose="020F0302020204030204"/>
              </a:endParaRPr>
            </a:p>
          </p:txBody>
        </p:sp>
        <p:sp>
          <p:nvSpPr>
            <p:cNvPr id="43" name="Rounded Rectangle 42"/>
            <p:cNvSpPr/>
            <p:nvPr/>
          </p:nvSpPr>
          <p:spPr>
            <a:xfrm>
              <a:off x="5227183" y="2907902"/>
              <a:ext cx="2965953" cy="47630"/>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srgbClr val="FFFFFF"/>
                </a:solidFill>
                <a:latin typeface="Calibri Light" panose="020F0302020204030204"/>
                <a:cs typeface="Calibri Light" panose="020F0302020204030204"/>
              </a:endParaRPr>
            </a:p>
          </p:txBody>
        </p:sp>
        <p:sp>
          <p:nvSpPr>
            <p:cNvPr id="44" name="Rounded Rectangle 43"/>
            <p:cNvSpPr/>
            <p:nvPr/>
          </p:nvSpPr>
          <p:spPr>
            <a:xfrm>
              <a:off x="5227183" y="2907902"/>
              <a:ext cx="2027189" cy="4763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dirty="0">
                <a:solidFill>
                  <a:srgbClr val="FFFFFF"/>
                </a:solidFill>
                <a:latin typeface="Calibri Light" panose="020F0302020204030204"/>
                <a:cs typeface="Calibri Light" panose="020F0302020204030204"/>
              </a:endParaRPr>
            </a:p>
          </p:txBody>
        </p:sp>
        <p:sp>
          <p:nvSpPr>
            <p:cNvPr id="45" name="TextBox 44"/>
            <p:cNvSpPr txBox="1"/>
            <p:nvPr/>
          </p:nvSpPr>
          <p:spPr>
            <a:xfrm>
              <a:off x="7844380" y="2685111"/>
              <a:ext cx="380152" cy="238575"/>
            </a:xfrm>
            <a:prstGeom prst="rect">
              <a:avLst/>
            </a:prstGeom>
            <a:noFill/>
          </p:spPr>
          <p:txBody>
            <a:bodyPr wrap="none" rtlCol="0">
              <a:spAutoFit/>
            </a:bodyPr>
            <a:lstStyle/>
            <a:p>
              <a:r>
                <a:rPr lang="en-US" sz="1465" dirty="0">
                  <a:solidFill>
                    <a:srgbClr val="FFFFFF"/>
                  </a:solidFill>
                  <a:latin typeface="Calibri Light" panose="020F0302020204030204"/>
                  <a:ea typeface="Roboto Light" panose="02000000000000000000" pitchFamily="2" charset="0"/>
                  <a:cs typeface="Calibri Light" panose="020F0302020204030204"/>
                </a:rPr>
                <a:t>70%</a:t>
              </a:r>
              <a:endParaRPr lang="en-US" sz="1465" dirty="0">
                <a:solidFill>
                  <a:srgbClr val="FFFFFF"/>
                </a:solidFill>
                <a:latin typeface="Calibri Light" panose="020F0302020204030204"/>
                <a:ea typeface="Roboto Light" panose="02000000000000000000" pitchFamily="2" charset="0"/>
                <a:cs typeface="Calibri Light" panose="020F0302020204030204"/>
              </a:endParaRPr>
            </a:p>
          </p:txBody>
        </p:sp>
      </p:grpSp>
      <p:sp>
        <p:nvSpPr>
          <p:cNvPr id="47" name="Rectangle 46"/>
          <p:cNvSpPr/>
          <p:nvPr/>
        </p:nvSpPr>
        <p:spPr>
          <a:xfrm rot="2700000">
            <a:off x="2247107" y="1923054"/>
            <a:ext cx="3639845" cy="3639845"/>
          </a:xfrm>
          <a:prstGeom prst="rect">
            <a:avLst/>
          </a:prstGeom>
          <a:noFill/>
          <a:ln w="635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solidFill>
                <a:schemeClr val="bg1"/>
              </a:solidFill>
            </a:endParaRPr>
          </a:p>
        </p:txBody>
      </p:sp>
      <p:grpSp>
        <p:nvGrpSpPr>
          <p:cNvPr id="4" name="Group 3"/>
          <p:cNvGrpSpPr/>
          <p:nvPr/>
        </p:nvGrpSpPr>
        <p:grpSpPr>
          <a:xfrm>
            <a:off x="3049884" y="3742977"/>
            <a:ext cx="2012089" cy="1158259"/>
            <a:chOff x="3049884" y="3742977"/>
            <a:chExt cx="2012089" cy="1158259"/>
          </a:xfrm>
        </p:grpSpPr>
        <p:sp>
          <p:nvSpPr>
            <p:cNvPr id="48" name="TextBox 47"/>
            <p:cNvSpPr txBox="1"/>
            <p:nvPr/>
          </p:nvSpPr>
          <p:spPr>
            <a:xfrm>
              <a:off x="3049884" y="3824018"/>
              <a:ext cx="2012089" cy="1077218"/>
            </a:xfrm>
            <a:prstGeom prst="rect">
              <a:avLst/>
            </a:prstGeom>
            <a:noFill/>
          </p:spPr>
          <p:txBody>
            <a:bodyPr wrap="none" lIns="91440" tIns="45720" rIns="91440" bIns="45720" rtlCol="0">
              <a:spAutoFit/>
            </a:bodyPr>
            <a:lstStyle/>
            <a:p>
              <a:r>
                <a:rPr lang="en-US" sz="3200" b="1" dirty="0">
                  <a:solidFill>
                    <a:srgbClr val="FFFFFF"/>
                  </a:solidFill>
                  <a:latin typeface="Montserrat" panose="00000500000000000000" pitchFamily="50" charset="0"/>
                  <a:ea typeface="Nexa Bold" charset="0"/>
                  <a:cs typeface="Nexa Bold" charset="0"/>
                </a:rPr>
                <a:t>RIGHT</a:t>
              </a:r>
              <a:endParaRPr lang="en-US" sz="3200" b="1" dirty="0">
                <a:solidFill>
                  <a:srgbClr val="FFFFFF"/>
                </a:solidFill>
                <a:latin typeface="Montserrat" panose="00000500000000000000" pitchFamily="50" charset="0"/>
                <a:ea typeface="Nexa Bold" charset="0"/>
                <a:cs typeface="Nexa Bold" charset="0"/>
              </a:endParaRPr>
            </a:p>
            <a:p>
              <a:r>
                <a:rPr lang="en-US" sz="3200" b="1" dirty="0">
                  <a:solidFill>
                    <a:srgbClr val="FFFFFF"/>
                  </a:solidFill>
                  <a:latin typeface="Montserrat" panose="00000500000000000000" pitchFamily="50" charset="0"/>
                  <a:ea typeface="Nexa Bold" charset="0"/>
                  <a:cs typeface="Nexa Bold" charset="0"/>
                </a:rPr>
                <a:t>PICTURE</a:t>
              </a:r>
              <a:endParaRPr lang="en-US" sz="3200" b="1" dirty="0">
                <a:solidFill>
                  <a:srgbClr val="FFFFFF"/>
                </a:solidFill>
                <a:latin typeface="Montserrat" panose="00000500000000000000" pitchFamily="50" charset="0"/>
                <a:ea typeface="Nexa Bold" charset="0"/>
                <a:cs typeface="Nexa Bold" charset="0"/>
              </a:endParaRPr>
            </a:p>
          </p:txBody>
        </p:sp>
        <p:cxnSp>
          <p:nvCxnSpPr>
            <p:cNvPr id="49" name="Straight Connector 48"/>
            <p:cNvCxnSpPr/>
            <p:nvPr/>
          </p:nvCxnSpPr>
          <p:spPr>
            <a:xfrm>
              <a:off x="3163906" y="3742977"/>
              <a:ext cx="56454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ppt_w</p:attrName>
                                            </p:attrNameLst>
                                          </p:cBhvr>
                                          <p:tavLst>
                                            <p:tav tm="0">
                                              <p:val>
                                                <p:fltVal val="0"/>
                                              </p:val>
                                            </p:tav>
                                            <p:tav tm="100000">
                                              <p:val>
                                                <p:strVal val="#ppt_w"/>
                                              </p:val>
                                            </p:tav>
                                          </p:tavLst>
                                        </p:anim>
                                        <p:anim calcmode="lin" valueType="num">
                                          <p:cBhvr>
                                            <p:cTn id="12" dur="500" fill="hold"/>
                                            <p:tgtEl>
                                              <p:spTgt spid="47"/>
                                            </p:tgtEl>
                                            <p:attrNameLst>
                                              <p:attrName>ppt_h</p:attrName>
                                            </p:attrNameLst>
                                          </p:cBhvr>
                                          <p:tavLst>
                                            <p:tav tm="0">
                                              <p:val>
                                                <p:fltVal val="0"/>
                                              </p:val>
                                            </p:tav>
                                            <p:tav tm="100000">
                                              <p:val>
                                                <p:strVal val="#ppt_h"/>
                                              </p:val>
                                            </p:tav>
                                          </p:tavLst>
                                        </p:anim>
                                        <p:animEffect transition="in" filter="fade">
                                          <p:cBhvr>
                                            <p:cTn id="13" dur="500"/>
                                            <p:tgtEl>
                                              <p:spTgt spid="47"/>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2" presetClass="entr" presetSubtype="2" fill="hold" nodeType="afterEffect" p14:presetBounceEnd="44000">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14:bounceEnd="44000">
                                          <p:cBhvr additive="base">
                                            <p:cTn id="21" dur="500" fill="hold"/>
                                            <p:tgtEl>
                                              <p:spTgt spid="9"/>
                                            </p:tgtEl>
                                            <p:attrNameLst>
                                              <p:attrName>ppt_x</p:attrName>
                                            </p:attrNameLst>
                                          </p:cBhvr>
                                          <p:tavLst>
                                            <p:tav tm="0">
                                              <p:val>
                                                <p:strVal val="1+#ppt_w/2"/>
                                              </p:val>
                                            </p:tav>
                                            <p:tav tm="100000">
                                              <p:val>
                                                <p:strVal val="#ppt_x"/>
                                              </p:val>
                                            </p:tav>
                                          </p:tavLst>
                                        </p:anim>
                                        <p:anim calcmode="lin" valueType="num" p14:bounceEnd="44000">
                                          <p:cBhvr additive="base">
                                            <p:cTn id="22" dur="5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4000">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14:bounceEnd="44000">
                                          <p:cBhvr additive="base">
                                            <p:cTn id="26" dur="5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14:presetBounceEnd="44000">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14:bounceEnd="44000">
                                          <p:cBhvr additive="base">
                                            <p:cTn id="31" dur="500" fill="hold"/>
                                            <p:tgtEl>
                                              <p:spTgt spid="6"/>
                                            </p:tgtEl>
                                            <p:attrNameLst>
                                              <p:attrName>ppt_x</p:attrName>
                                            </p:attrNameLst>
                                          </p:cBhvr>
                                          <p:tavLst>
                                            <p:tav tm="0">
                                              <p:val>
                                                <p:strVal val="1+#ppt_w/2"/>
                                              </p:val>
                                            </p:tav>
                                            <p:tav tm="100000">
                                              <p:val>
                                                <p:strVal val="#ppt_x"/>
                                              </p:val>
                                            </p:tav>
                                          </p:tavLst>
                                        </p:anim>
                                        <p:anim calcmode="lin" valueType="num" p14:bounceEnd="44000">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14:presetBounceEnd="44000">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14:bounceEnd="44000">
                                          <p:cBhvr additive="base">
                                            <p:cTn id="36" dur="500" fill="hold"/>
                                            <p:tgtEl>
                                              <p:spTgt spid="5"/>
                                            </p:tgtEl>
                                            <p:attrNameLst>
                                              <p:attrName>ppt_x</p:attrName>
                                            </p:attrNameLst>
                                          </p:cBhvr>
                                          <p:tavLst>
                                            <p:tav tm="0">
                                              <p:val>
                                                <p:strVal val="1+#ppt_w/2"/>
                                              </p:val>
                                            </p:tav>
                                            <p:tav tm="100000">
                                              <p:val>
                                                <p:strVal val="#ppt_x"/>
                                              </p:val>
                                            </p:tav>
                                          </p:tavLst>
                                        </p:anim>
                                        <p:anim calcmode="lin" valueType="num" p14:bounceEnd="44000">
                                          <p:cBhvr additive="base">
                                            <p:cTn id="37" dur="500" fill="hold"/>
                                            <p:tgtEl>
                                              <p:spTgt spid="5"/>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p:bldP spid="16" grpId="0"/>
          <p:bldP spid="4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ppt_w</p:attrName>
                                            </p:attrNameLst>
                                          </p:cBhvr>
                                          <p:tavLst>
                                            <p:tav tm="0">
                                              <p:val>
                                                <p:fltVal val="0"/>
                                              </p:val>
                                            </p:tav>
                                            <p:tav tm="100000">
                                              <p:val>
                                                <p:strVal val="#ppt_w"/>
                                              </p:val>
                                            </p:tav>
                                          </p:tavLst>
                                        </p:anim>
                                        <p:anim calcmode="lin" valueType="num">
                                          <p:cBhvr>
                                            <p:cTn id="12" dur="500" fill="hold"/>
                                            <p:tgtEl>
                                              <p:spTgt spid="47"/>
                                            </p:tgtEl>
                                            <p:attrNameLst>
                                              <p:attrName>ppt_h</p:attrName>
                                            </p:attrNameLst>
                                          </p:cBhvr>
                                          <p:tavLst>
                                            <p:tav tm="0">
                                              <p:val>
                                                <p:fltVal val="0"/>
                                              </p:val>
                                            </p:tav>
                                            <p:tav tm="100000">
                                              <p:val>
                                                <p:strVal val="#ppt_h"/>
                                              </p:val>
                                            </p:tav>
                                          </p:tavLst>
                                        </p:anim>
                                        <p:animEffect transition="in" filter="fade">
                                          <p:cBhvr>
                                            <p:cTn id="13" dur="500"/>
                                            <p:tgtEl>
                                              <p:spTgt spid="47"/>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1+#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1+#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1+#ppt_w/2"/>
                                              </p:val>
                                            </p:tav>
                                            <p:tav tm="100000">
                                              <p:val>
                                                <p:strVal val="#ppt_x"/>
                                              </p:val>
                                            </p:tav>
                                          </p:tavLst>
                                        </p:anim>
                                        <p:anim calcmode="lin" valueType="num">
                                          <p:cBhvr additive="base">
                                            <p:cTn id="37" dur="500" fill="hold"/>
                                            <p:tgtEl>
                                              <p:spTgt spid="5"/>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p:bldP spid="16" grpId="0"/>
          <p:bldP spid="47"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31056" r="31056"/>
          <a:stretch>
            <a:fillRect/>
          </a:stretch>
        </p:blipFill>
        <p:spPr>
          <a:noFill/>
        </p:spPr>
      </p:pic>
      <p:pic>
        <p:nvPicPr>
          <p:cNvPr id="3" name="图片占位符 2"/>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31034" r="31034"/>
          <a:stretch>
            <a:fillRect/>
          </a:stretch>
        </p:blipFill>
        <p:spPr>
          <a:noFill/>
        </p:spPr>
      </p:pic>
      <p:sp>
        <p:nvSpPr>
          <p:cNvPr id="8" name="Rectangle 7"/>
          <p:cNvSpPr/>
          <p:nvPr/>
        </p:nvSpPr>
        <p:spPr>
          <a:xfrm rot="5400000">
            <a:off x="4483176" y="931534"/>
            <a:ext cx="3225646" cy="3225646"/>
          </a:xfrm>
          <a:prstGeom prst="rect">
            <a:avLst/>
          </a:prstGeom>
          <a:noFill/>
          <a:ln w="635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solidFill>
                <a:schemeClr val="tx1"/>
              </a:solidFill>
            </a:endParaRPr>
          </a:p>
        </p:txBody>
      </p:sp>
      <p:sp>
        <p:nvSpPr>
          <p:cNvPr id="9" name="TextBox 8"/>
          <p:cNvSpPr txBox="1"/>
          <p:nvPr/>
        </p:nvSpPr>
        <p:spPr>
          <a:xfrm>
            <a:off x="4653328" y="2790017"/>
            <a:ext cx="2403222" cy="1200329"/>
          </a:xfrm>
          <a:prstGeom prst="rect">
            <a:avLst/>
          </a:prstGeom>
          <a:noFill/>
        </p:spPr>
        <p:txBody>
          <a:bodyPr wrap="none" lIns="91440" tIns="45720" rIns="91440" bIns="45720" rtlCol="0">
            <a:spAutoFit/>
          </a:bodyPr>
          <a:lstStyle/>
          <a:p>
            <a:r>
              <a:rPr lang="id-ID" sz="3600" b="1" dirty="0">
                <a:latin typeface="Montserrat" panose="00000500000000000000" pitchFamily="50" charset="0"/>
                <a:ea typeface="Nexa Bold" charset="0"/>
                <a:cs typeface="Nexa Bold" charset="0"/>
              </a:rPr>
              <a:t>CREATIVE</a:t>
            </a:r>
            <a:endParaRPr lang="id-ID" sz="3600" b="1" dirty="0">
              <a:latin typeface="Montserrat" panose="00000500000000000000" pitchFamily="50" charset="0"/>
              <a:ea typeface="Nexa Bold" charset="0"/>
              <a:cs typeface="Nexa Bold" charset="0"/>
            </a:endParaRPr>
          </a:p>
          <a:p>
            <a:r>
              <a:rPr lang="id-ID" sz="3600" b="1" dirty="0">
                <a:latin typeface="Montserrat" panose="00000500000000000000" pitchFamily="50" charset="0"/>
                <a:ea typeface="Nexa Bold" charset="0"/>
                <a:cs typeface="Nexa Bold" charset="0"/>
              </a:rPr>
              <a:t>AGENT</a:t>
            </a:r>
            <a:endParaRPr lang="en-US" sz="3600" b="1" dirty="0">
              <a:latin typeface="Montserrat" panose="00000500000000000000" pitchFamily="50" charset="0"/>
              <a:ea typeface="Nexa Bold" charset="0"/>
              <a:cs typeface="Nexa Bold" charset="0"/>
            </a:endParaRPr>
          </a:p>
        </p:txBody>
      </p:sp>
      <p:grpSp>
        <p:nvGrpSpPr>
          <p:cNvPr id="10" name="Group 9"/>
          <p:cNvGrpSpPr/>
          <p:nvPr/>
        </p:nvGrpSpPr>
        <p:grpSpPr>
          <a:xfrm rot="5400000" flipV="1">
            <a:off x="6794118" y="1258603"/>
            <a:ext cx="712247" cy="666906"/>
            <a:chOff x="8532745" y="571782"/>
            <a:chExt cx="1931369" cy="1845590"/>
          </a:xfrm>
        </p:grpSpPr>
        <p:sp>
          <p:nvSpPr>
            <p:cNvPr id="11" name="Right Triangle 10"/>
            <p:cNvSpPr/>
            <p:nvPr/>
          </p:nvSpPr>
          <p:spPr>
            <a:xfrm>
              <a:off x="8532745" y="855272"/>
              <a:ext cx="1562100" cy="1562100"/>
            </a:xfrm>
            <a:prstGeom prst="rtTriangl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2" name="Right Triangle 11"/>
            <p:cNvSpPr/>
            <p:nvPr/>
          </p:nvSpPr>
          <p:spPr>
            <a:xfrm>
              <a:off x="8902013" y="571782"/>
              <a:ext cx="1562101" cy="1562101"/>
            </a:xfrm>
            <a:prstGeom prst="rtTriangl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sp>
        <p:nvSpPr>
          <p:cNvPr id="13" name="Rectangle 12"/>
          <p:cNvSpPr/>
          <p:nvPr/>
        </p:nvSpPr>
        <p:spPr>
          <a:xfrm>
            <a:off x="4779837" y="4642355"/>
            <a:ext cx="2632324" cy="379656"/>
          </a:xfrm>
          <a:prstGeom prst="rect">
            <a:avLst/>
          </a:prstGeom>
        </p:spPr>
        <p:txBody>
          <a:bodyPr wrap="none" lIns="91440" tIns="45720" rIns="91440" bIns="45720">
            <a:spAutoFit/>
          </a:bodyPr>
          <a:lstStyle/>
          <a:p>
            <a:pPr algn="ctr"/>
            <a:r>
              <a:rPr lang="id-ID" sz="1865" b="1" dirty="0">
                <a:latin typeface="Montserrat" panose="00000500000000000000" pitchFamily="50" charset="0"/>
                <a:ea typeface="Lato" panose="020F0502020204030203" pitchFamily="34" charset="0"/>
                <a:cs typeface="Nexa Bold"/>
              </a:rPr>
              <a:t>YOUR TILTTLE HERE</a:t>
            </a:r>
            <a:endParaRPr lang="en-US" sz="1865" b="1" dirty="0">
              <a:latin typeface="Montserrat" panose="00000500000000000000" pitchFamily="50" charset="0"/>
              <a:ea typeface="Lato" panose="020F0502020204030203" pitchFamily="34" charset="0"/>
              <a:cs typeface="Nexa Bold"/>
            </a:endParaRPr>
          </a:p>
        </p:txBody>
      </p:sp>
      <p:sp>
        <p:nvSpPr>
          <p:cNvPr id="14" name="TextBox 13"/>
          <p:cNvSpPr txBox="1"/>
          <p:nvPr/>
        </p:nvSpPr>
        <p:spPr>
          <a:xfrm>
            <a:off x="4483176" y="5021645"/>
            <a:ext cx="3336991" cy="1015663"/>
          </a:xfrm>
          <a:prstGeom prst="rect">
            <a:avLst/>
          </a:prstGeom>
          <a:noFill/>
        </p:spPr>
        <p:txBody>
          <a:bodyPr wrap="square" lIns="91440" tIns="45720" rIns="91440" bIns="45720" rtlCol="0">
            <a:spAutoFit/>
          </a:bodyPr>
          <a:lstStyle/>
          <a:p>
            <a:pPr algn="ctr"/>
            <a:r>
              <a:rPr lang="id-ID" sz="1200" b="1" dirty="0">
                <a:solidFill>
                  <a:srgbClr val="FFFFFF"/>
                </a:solidFill>
                <a:cs typeface="Calibri" panose="020F0502020204030204"/>
              </a:rPr>
              <a:t>Lorem ipsum </a:t>
            </a:r>
            <a:r>
              <a:rPr lang="id-ID" sz="1200" dirty="0">
                <a:solidFill>
                  <a:srgbClr val="FFFFFF"/>
                </a:solidFill>
                <a:latin typeface="Calibri Light" panose="020F0302020204030204"/>
                <a:cs typeface="Calibri Light" panose="020F0302020204030204"/>
              </a:rPr>
              <a:t>dolor sit amet consectetuer adipiscing elit, sed diam nonummy nibh euismod tincidunt ut laoreet dolore magna aliquam erat volutpat. Ut wisi enim ad minim veniam, quis nostrud exerci tation</a:t>
            </a:r>
            <a:endParaRPr lang="en-US" sz="1200" dirty="0">
              <a:solidFill>
                <a:srgbClr val="FFFFFF"/>
              </a:solidFill>
              <a:latin typeface="Roboto Thin" charset="0"/>
              <a:ea typeface="Roboto Thin" charset="0"/>
              <a:cs typeface="Roboto Thin" charset="0"/>
            </a:endParaRPr>
          </a:p>
        </p:txBody>
      </p:sp>
      <p:sp>
        <p:nvSpPr>
          <p:cNvPr id="15" name="Rectangle 14"/>
          <p:cNvSpPr/>
          <p:nvPr/>
        </p:nvSpPr>
        <p:spPr>
          <a:xfrm>
            <a:off x="0" y="5021943"/>
            <a:ext cx="3904342" cy="1836056"/>
          </a:xfrm>
          <a:prstGeom prst="rect">
            <a:avLst/>
          </a:prstGeom>
          <a:solidFill>
            <a:schemeClr val="bg1">
              <a:lumMod val="75000"/>
              <a:lumOff val="2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Rectangle 15"/>
          <p:cNvSpPr/>
          <p:nvPr/>
        </p:nvSpPr>
        <p:spPr>
          <a:xfrm>
            <a:off x="8287657" y="5021943"/>
            <a:ext cx="3915825" cy="1836056"/>
          </a:xfrm>
          <a:prstGeom prst="rect">
            <a:avLst/>
          </a:prstGeom>
          <a:solidFill>
            <a:schemeClr val="bg1">
              <a:lumMod val="75000"/>
              <a:lumOff val="2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ectangle 16"/>
          <p:cNvSpPr/>
          <p:nvPr/>
        </p:nvSpPr>
        <p:spPr>
          <a:xfrm>
            <a:off x="402042" y="5555623"/>
            <a:ext cx="2577885" cy="379656"/>
          </a:xfrm>
          <a:prstGeom prst="rect">
            <a:avLst/>
          </a:prstGeom>
        </p:spPr>
        <p:txBody>
          <a:bodyPr wrap="none" lIns="91440" tIns="45720" rIns="91440" bIns="45720">
            <a:spAutoFit/>
          </a:bodyPr>
          <a:lstStyle/>
          <a:p>
            <a:r>
              <a:rPr lang="id-ID" sz="1865" b="1" dirty="0">
                <a:solidFill>
                  <a:srgbClr val="FFFFFF"/>
                </a:solidFill>
                <a:latin typeface="Montserrat" panose="00000500000000000000" pitchFamily="50" charset="0"/>
                <a:ea typeface="Lato" panose="020F0502020204030203" pitchFamily="34" charset="0"/>
                <a:cs typeface="Nexa Bold"/>
              </a:rPr>
              <a:t>ANGELICA MARSINI</a:t>
            </a:r>
            <a:endParaRPr lang="en-US" sz="1865" b="1" dirty="0">
              <a:solidFill>
                <a:srgbClr val="FFFFFF"/>
              </a:solidFill>
              <a:latin typeface="Montserrat" panose="00000500000000000000" pitchFamily="50" charset="0"/>
              <a:ea typeface="Lato" panose="020F0502020204030203" pitchFamily="34" charset="0"/>
              <a:cs typeface="Nexa Bold"/>
            </a:endParaRPr>
          </a:p>
        </p:txBody>
      </p:sp>
      <p:sp>
        <p:nvSpPr>
          <p:cNvPr id="18" name="TextBox 17"/>
          <p:cNvSpPr txBox="1"/>
          <p:nvPr/>
        </p:nvSpPr>
        <p:spPr>
          <a:xfrm>
            <a:off x="404771" y="5934913"/>
            <a:ext cx="2911636" cy="461665"/>
          </a:xfrm>
          <a:prstGeom prst="rect">
            <a:avLst/>
          </a:prstGeom>
          <a:noFill/>
        </p:spPr>
        <p:txBody>
          <a:bodyPr wrap="square" lIns="91440" tIns="45720" rIns="91440" bIns="45720" rtlCol="0">
            <a:spAutoFit/>
          </a:bodyPr>
          <a:lstStyle/>
          <a:p>
            <a:r>
              <a:rPr lang="id-ID" sz="1200" b="1" dirty="0">
                <a:solidFill>
                  <a:srgbClr val="FFFFFF"/>
                </a:solidFill>
                <a:cs typeface="Calibri" panose="020F0502020204030204"/>
              </a:rPr>
              <a:t>Lorem ipsum </a:t>
            </a:r>
            <a:r>
              <a:rPr lang="id-ID" sz="1200" dirty="0">
                <a:solidFill>
                  <a:srgbClr val="FFFFFF"/>
                </a:solidFill>
                <a:latin typeface="Calibri Light" panose="020F0302020204030204"/>
                <a:cs typeface="Calibri Light" panose="020F0302020204030204"/>
              </a:rPr>
              <a:t>dolor sit amet consectetuer adipiscing elit, sed diam nonummy</a:t>
            </a:r>
            <a:endParaRPr lang="en-US" sz="1200" dirty="0">
              <a:solidFill>
                <a:srgbClr val="FFFFFF"/>
              </a:solidFill>
              <a:latin typeface="Roboto Thin" charset="0"/>
              <a:ea typeface="Roboto Thin" charset="0"/>
              <a:cs typeface="Roboto Thin" charset="0"/>
            </a:endParaRPr>
          </a:p>
        </p:txBody>
      </p:sp>
      <p:sp>
        <p:nvSpPr>
          <p:cNvPr id="19" name="Rectangle 18"/>
          <p:cNvSpPr/>
          <p:nvPr/>
        </p:nvSpPr>
        <p:spPr>
          <a:xfrm>
            <a:off x="405580" y="5358076"/>
            <a:ext cx="1043876" cy="200055"/>
          </a:xfrm>
          <a:prstGeom prst="rect">
            <a:avLst/>
          </a:prstGeom>
        </p:spPr>
        <p:txBody>
          <a:bodyPr wrap="none" lIns="91440" tIns="45720" rIns="91440" bIns="45720">
            <a:spAutoFit/>
          </a:bodyPr>
          <a:lstStyle/>
          <a:p>
            <a:r>
              <a:rPr lang="id-ID" sz="700" spc="300" dirty="0">
                <a:solidFill>
                  <a:srgbClr val="FFFFFF"/>
                </a:solidFill>
                <a:latin typeface="Montserrat" panose="00000500000000000000" pitchFamily="50" charset="0"/>
                <a:ea typeface="Lato" panose="020F0502020204030203" pitchFamily="34" charset="0"/>
                <a:cs typeface="Nexa Bold"/>
              </a:rPr>
              <a:t>INSERT TEXT HERE</a:t>
            </a:r>
            <a:endParaRPr lang="en-US" sz="700" spc="300" dirty="0">
              <a:solidFill>
                <a:srgbClr val="FFFFFF"/>
              </a:solidFill>
              <a:latin typeface="Montserrat" panose="00000500000000000000" pitchFamily="50" charset="0"/>
              <a:ea typeface="Lato" panose="020F0502020204030203" pitchFamily="34" charset="0"/>
              <a:cs typeface="Nexa Bold"/>
            </a:endParaRPr>
          </a:p>
        </p:txBody>
      </p:sp>
      <p:sp>
        <p:nvSpPr>
          <p:cNvPr id="20" name="Rectangle 19"/>
          <p:cNvSpPr/>
          <p:nvPr/>
        </p:nvSpPr>
        <p:spPr>
          <a:xfrm>
            <a:off x="8865615" y="5557425"/>
            <a:ext cx="2807885" cy="379656"/>
          </a:xfrm>
          <a:prstGeom prst="rect">
            <a:avLst/>
          </a:prstGeom>
        </p:spPr>
        <p:txBody>
          <a:bodyPr wrap="none" lIns="91440" tIns="45720" rIns="91440" bIns="45720">
            <a:spAutoFit/>
          </a:bodyPr>
          <a:lstStyle/>
          <a:p>
            <a:r>
              <a:rPr lang="id-ID" sz="1865" b="1" dirty="0">
                <a:solidFill>
                  <a:srgbClr val="FFFFFF"/>
                </a:solidFill>
                <a:latin typeface="Montserrat" panose="00000500000000000000" pitchFamily="50" charset="0"/>
                <a:ea typeface="Lato" panose="020F0502020204030203" pitchFamily="34" charset="0"/>
                <a:cs typeface="Nexa Bold"/>
              </a:rPr>
              <a:t>SLAMET JOHANSSON</a:t>
            </a:r>
            <a:endParaRPr lang="en-US" sz="1865" b="1" dirty="0">
              <a:solidFill>
                <a:srgbClr val="FFFFFF"/>
              </a:solidFill>
              <a:latin typeface="Montserrat" panose="00000500000000000000" pitchFamily="50" charset="0"/>
              <a:ea typeface="Lato" panose="020F0502020204030203" pitchFamily="34" charset="0"/>
              <a:cs typeface="Nexa Bold"/>
            </a:endParaRPr>
          </a:p>
        </p:txBody>
      </p:sp>
      <p:sp>
        <p:nvSpPr>
          <p:cNvPr id="21" name="TextBox 20"/>
          <p:cNvSpPr txBox="1"/>
          <p:nvPr/>
        </p:nvSpPr>
        <p:spPr>
          <a:xfrm>
            <a:off x="8868344" y="5936715"/>
            <a:ext cx="2911636" cy="461665"/>
          </a:xfrm>
          <a:prstGeom prst="rect">
            <a:avLst/>
          </a:prstGeom>
          <a:noFill/>
        </p:spPr>
        <p:txBody>
          <a:bodyPr wrap="square" lIns="91440" tIns="45720" rIns="91440" bIns="45720" rtlCol="0">
            <a:spAutoFit/>
          </a:bodyPr>
          <a:lstStyle/>
          <a:p>
            <a:r>
              <a:rPr lang="id-ID" sz="1200" b="1" dirty="0">
                <a:solidFill>
                  <a:srgbClr val="FFFFFF"/>
                </a:solidFill>
                <a:cs typeface="Calibri" panose="020F0502020204030204"/>
              </a:rPr>
              <a:t>Lorem ipsum </a:t>
            </a:r>
            <a:r>
              <a:rPr lang="id-ID" sz="1200" dirty="0">
                <a:solidFill>
                  <a:srgbClr val="FFFFFF"/>
                </a:solidFill>
                <a:latin typeface="Calibri Light" panose="020F0302020204030204"/>
                <a:cs typeface="Calibri Light" panose="020F0302020204030204"/>
              </a:rPr>
              <a:t>dolor sit amet consectetuer adipiscing elit, sed diam nonummy</a:t>
            </a:r>
            <a:endParaRPr lang="en-US" sz="1200" dirty="0">
              <a:solidFill>
                <a:srgbClr val="FFFFFF"/>
              </a:solidFill>
              <a:latin typeface="Roboto Thin" charset="0"/>
              <a:ea typeface="Roboto Thin" charset="0"/>
              <a:cs typeface="Roboto Thin" charset="0"/>
            </a:endParaRPr>
          </a:p>
        </p:txBody>
      </p:sp>
      <p:sp>
        <p:nvSpPr>
          <p:cNvPr id="22" name="Rectangle 21"/>
          <p:cNvSpPr/>
          <p:nvPr/>
        </p:nvSpPr>
        <p:spPr>
          <a:xfrm>
            <a:off x="8869153" y="5359878"/>
            <a:ext cx="1043876" cy="200055"/>
          </a:xfrm>
          <a:prstGeom prst="rect">
            <a:avLst/>
          </a:prstGeom>
        </p:spPr>
        <p:txBody>
          <a:bodyPr wrap="none" lIns="91440" tIns="45720" rIns="91440" bIns="45720">
            <a:spAutoFit/>
          </a:bodyPr>
          <a:lstStyle/>
          <a:p>
            <a:r>
              <a:rPr lang="id-ID" sz="700" spc="300" dirty="0">
                <a:solidFill>
                  <a:srgbClr val="FFFFFF"/>
                </a:solidFill>
                <a:latin typeface="Montserrat" panose="00000500000000000000" pitchFamily="50" charset="0"/>
                <a:ea typeface="Lato" panose="020F0502020204030203" pitchFamily="34" charset="0"/>
                <a:cs typeface="Nexa Bold"/>
              </a:rPr>
              <a:t>INSERT TEXT HERE</a:t>
            </a:r>
            <a:endParaRPr lang="en-US" sz="700" spc="300" dirty="0">
              <a:solidFill>
                <a:srgbClr val="FFFFFF"/>
              </a:solidFill>
              <a:latin typeface="Montserrat" panose="00000500000000000000" pitchFamily="50" charset="0"/>
              <a:ea typeface="Lato" panose="020F0502020204030203" pitchFamily="34" charset="0"/>
              <a:cs typeface="Nexa Bold"/>
            </a:endParaRPr>
          </a:p>
        </p:txBody>
      </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par>
                          <p:cTn id="36" fill="hold">
                            <p:stCondLst>
                              <p:cond delay="4500"/>
                            </p:stCondLst>
                            <p:childTnLst>
                              <p:par>
                                <p:cTn id="37" presetID="42"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anim calcmode="lin" valueType="num">
                                      <p:cBhvr>
                                        <p:cTn id="40" dur="1000" fill="hold"/>
                                        <p:tgtEl>
                                          <p:spTgt spid="17"/>
                                        </p:tgtEl>
                                        <p:attrNameLst>
                                          <p:attrName>ppt_x</p:attrName>
                                        </p:attrNameLst>
                                      </p:cBhvr>
                                      <p:tavLst>
                                        <p:tav tm="0">
                                          <p:val>
                                            <p:strVal val="#ppt_x"/>
                                          </p:val>
                                        </p:tav>
                                        <p:tav tm="100000">
                                          <p:val>
                                            <p:strVal val="#ppt_x"/>
                                          </p:val>
                                        </p:tav>
                                      </p:tavLst>
                                    </p:anim>
                                    <p:anim calcmode="lin" valueType="num">
                                      <p:cBhvr>
                                        <p:cTn id="41" dur="1000" fill="hold"/>
                                        <p:tgtEl>
                                          <p:spTgt spid="17"/>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6000"/>
                            </p:stCondLst>
                            <p:childTnLst>
                              <p:par>
                                <p:cTn id="47" presetID="10"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childTnLst>
                          </p:cTn>
                        </p:par>
                        <p:par>
                          <p:cTn id="54" fill="hold">
                            <p:stCondLst>
                              <p:cond delay="7000"/>
                            </p:stCondLst>
                            <p:childTnLst>
                              <p:par>
                                <p:cTn id="55" presetID="42" presetClass="entr" presetSubtype="0"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anim calcmode="lin" valueType="num">
                                      <p:cBhvr>
                                        <p:cTn id="58" dur="1000" fill="hold"/>
                                        <p:tgtEl>
                                          <p:spTgt spid="20"/>
                                        </p:tgtEl>
                                        <p:attrNameLst>
                                          <p:attrName>ppt_x</p:attrName>
                                        </p:attrNameLst>
                                      </p:cBhvr>
                                      <p:tavLst>
                                        <p:tav tm="0">
                                          <p:val>
                                            <p:strVal val="#ppt_x"/>
                                          </p:val>
                                        </p:tav>
                                        <p:tav tm="100000">
                                          <p:val>
                                            <p:strVal val="#ppt_x"/>
                                          </p:val>
                                        </p:tav>
                                      </p:tavLst>
                                    </p:anim>
                                    <p:anim calcmode="lin" valueType="num">
                                      <p:cBhvr>
                                        <p:cTn id="59" dur="1000" fill="hold"/>
                                        <p:tgtEl>
                                          <p:spTgt spid="20"/>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10"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3" grpId="0"/>
      <p:bldP spid="14" grpId="0"/>
      <p:bldP spid="15" grpId="0" animBg="1"/>
      <p:bldP spid="16" grpId="0" animBg="1"/>
      <p:bldP spid="17" grpId="0"/>
      <p:bldP spid="18" grpId="0"/>
      <p:bldP spid="19" grpId="0"/>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14171" r="14171"/>
          <a:stretch>
            <a:fillRect/>
          </a:stretch>
        </p:blipFill>
        <p:spPr/>
      </p:pic>
      <p:sp>
        <p:nvSpPr>
          <p:cNvPr id="10" name="Rectangle 9"/>
          <p:cNvSpPr/>
          <p:nvPr/>
        </p:nvSpPr>
        <p:spPr>
          <a:xfrm>
            <a:off x="423445" y="900212"/>
            <a:ext cx="4019863" cy="1446935"/>
          </a:xfrm>
          <a:prstGeom prst="rect">
            <a:avLst/>
          </a:prstGeom>
        </p:spPr>
        <p:txBody>
          <a:bodyPr wrap="square" lIns="91440" tIns="45720" rIns="91440" bIns="45720">
            <a:spAutoFit/>
          </a:bodyPr>
          <a:lstStyle/>
          <a:p>
            <a:r>
              <a:rPr lang="id-ID" sz="1465" b="1" dirty="0">
                <a:cs typeface="Calibri" panose="020F0502020204030204"/>
              </a:rPr>
              <a:t>Lorem ipsum </a:t>
            </a:r>
            <a:r>
              <a:rPr lang="id-ID" sz="1400" dirty="0">
                <a:latin typeface="Calibri Light" panose="020F0302020204030204"/>
                <a:cs typeface="Calibri Light" panose="020F0302020204030204"/>
              </a:rPr>
              <a:t>dolor sit amet consectetuer adipiscing elit, sed diam nonummy nibh euismod tincidunt ut laoreet dolore magna aliquam erat volutpat. Ut wisi enim ad minim veniam, quis nostrud exerci tation ullamcorper suscipit lobortis nisl ut aliquip ex ea commodo consequat.</a:t>
            </a:r>
            <a:endParaRPr lang="en-US" sz="1400" dirty="0">
              <a:latin typeface="Roboto Thin" charset="0"/>
              <a:ea typeface="Roboto Thin" charset="0"/>
              <a:cs typeface="Roboto Thin" charset="0"/>
            </a:endParaRPr>
          </a:p>
        </p:txBody>
      </p:sp>
      <p:grpSp>
        <p:nvGrpSpPr>
          <p:cNvPr id="5" name="Group 4"/>
          <p:cNvGrpSpPr/>
          <p:nvPr/>
        </p:nvGrpSpPr>
        <p:grpSpPr>
          <a:xfrm>
            <a:off x="530194" y="2766843"/>
            <a:ext cx="3913113" cy="1518322"/>
            <a:chOff x="530194" y="2766843"/>
            <a:chExt cx="3913113" cy="1518322"/>
          </a:xfrm>
        </p:grpSpPr>
        <p:sp>
          <p:nvSpPr>
            <p:cNvPr id="20" name="Rectangle 19"/>
            <p:cNvSpPr/>
            <p:nvPr/>
          </p:nvSpPr>
          <p:spPr>
            <a:xfrm>
              <a:off x="627947" y="3289764"/>
              <a:ext cx="3815360" cy="995401"/>
            </a:xfrm>
            <a:prstGeom prst="rect">
              <a:avLst/>
            </a:prstGeom>
          </p:spPr>
          <p:txBody>
            <a:bodyPr wrap="square">
              <a:spAutoFit/>
            </a:bodyPr>
            <a:lstStyle/>
            <a:p>
              <a:r>
                <a:rPr lang="id-ID" sz="1465" b="1" dirty="0">
                  <a:cs typeface="Calibri" panose="020F0502020204030204"/>
                </a:rPr>
                <a:t>Lorem ipsum </a:t>
              </a:r>
              <a:r>
                <a:rPr lang="id-ID" sz="1465" dirty="0">
                  <a:latin typeface="Calibri Light" panose="020F0302020204030204"/>
                  <a:cs typeface="Calibri Light" panose="020F0302020204030204"/>
                </a:rPr>
                <a:t>dolor sit amet consectetuer adipiscing elit, sed diam nonummy nibh euismod tincidunt ut laoreet dolore magna aliquam erat volutpat.</a:t>
              </a:r>
              <a:endParaRPr lang="en-US" sz="1465" dirty="0">
                <a:latin typeface="Roboto Thin" charset="0"/>
                <a:ea typeface="Roboto Thin" charset="0"/>
                <a:cs typeface="Roboto Thin" charset="0"/>
              </a:endParaRPr>
            </a:p>
          </p:txBody>
        </p:sp>
        <p:grpSp>
          <p:nvGrpSpPr>
            <p:cNvPr id="4" name="Group 3"/>
            <p:cNvGrpSpPr/>
            <p:nvPr/>
          </p:nvGrpSpPr>
          <p:grpSpPr>
            <a:xfrm>
              <a:off x="530194" y="2766843"/>
              <a:ext cx="817822" cy="525274"/>
              <a:chOff x="530194" y="2766843"/>
              <a:chExt cx="817822" cy="525274"/>
            </a:xfrm>
          </p:grpSpPr>
          <p:sp>
            <p:nvSpPr>
              <p:cNvPr id="19" name="TextBox 18"/>
              <p:cNvSpPr txBox="1"/>
              <p:nvPr/>
            </p:nvSpPr>
            <p:spPr>
              <a:xfrm>
                <a:off x="627947" y="2830452"/>
                <a:ext cx="720069" cy="461665"/>
              </a:xfrm>
              <a:prstGeom prst="rect">
                <a:avLst/>
              </a:prstGeom>
              <a:noFill/>
            </p:spPr>
            <p:txBody>
              <a:bodyPr wrap="none" rtlCol="0">
                <a:spAutoFit/>
              </a:bodyPr>
              <a:lstStyle/>
              <a:p>
                <a:r>
                  <a:rPr lang="en-US" sz="2400" b="1" dirty="0">
                    <a:latin typeface="Calibri" panose="020F0502020204030204"/>
                    <a:ea typeface="Roboto" panose="02000000000000000000" pitchFamily="2" charset="0"/>
                    <a:cs typeface="Calibri" panose="020F0502020204030204"/>
                  </a:rPr>
                  <a:t>93%</a:t>
                </a:r>
                <a:endParaRPr lang="en-US" sz="2400" b="1" dirty="0">
                  <a:latin typeface="Calibri" panose="020F0502020204030204"/>
                  <a:ea typeface="Roboto" panose="02000000000000000000" pitchFamily="2" charset="0"/>
                  <a:cs typeface="Calibri" panose="020F0502020204030204"/>
                </a:endParaRPr>
              </a:p>
            </p:txBody>
          </p:sp>
          <p:sp>
            <p:nvSpPr>
              <p:cNvPr id="24" name="Cross 23"/>
              <p:cNvSpPr/>
              <p:nvPr/>
            </p:nvSpPr>
            <p:spPr>
              <a:xfrm>
                <a:off x="530194" y="2766843"/>
                <a:ext cx="195508" cy="195508"/>
              </a:xfrm>
              <a:prstGeom prst="plus">
                <a:avLst>
                  <a:gd name="adj" fmla="val 3698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solidFill>
                    <a:schemeClr val="tx1"/>
                  </a:solidFill>
                </a:endParaRPr>
              </a:p>
            </p:txBody>
          </p:sp>
        </p:grpSp>
      </p:grpSp>
      <p:grpSp>
        <p:nvGrpSpPr>
          <p:cNvPr id="6" name="Group 5"/>
          <p:cNvGrpSpPr/>
          <p:nvPr/>
        </p:nvGrpSpPr>
        <p:grpSpPr>
          <a:xfrm>
            <a:off x="530194" y="4360481"/>
            <a:ext cx="3913113" cy="1518321"/>
            <a:chOff x="530194" y="4360481"/>
            <a:chExt cx="3913113" cy="1518321"/>
          </a:xfrm>
        </p:grpSpPr>
        <p:sp>
          <p:nvSpPr>
            <p:cNvPr id="27" name="TextBox 26"/>
            <p:cNvSpPr txBox="1"/>
            <p:nvPr/>
          </p:nvSpPr>
          <p:spPr>
            <a:xfrm>
              <a:off x="627947" y="4424089"/>
              <a:ext cx="720069" cy="461665"/>
            </a:xfrm>
            <a:prstGeom prst="rect">
              <a:avLst/>
            </a:prstGeom>
            <a:noFill/>
          </p:spPr>
          <p:txBody>
            <a:bodyPr wrap="none" rtlCol="0">
              <a:spAutoFit/>
            </a:bodyPr>
            <a:lstStyle/>
            <a:p>
              <a:r>
                <a:rPr lang="en-US" sz="2400" b="1" dirty="0">
                  <a:latin typeface="Calibri" panose="020F0502020204030204"/>
                  <a:ea typeface="Roboto" panose="02000000000000000000" pitchFamily="2" charset="0"/>
                  <a:cs typeface="Calibri" panose="020F0502020204030204"/>
                </a:rPr>
                <a:t>96%</a:t>
              </a:r>
              <a:endParaRPr lang="en-US" sz="2400" b="1" dirty="0">
                <a:latin typeface="Calibri" panose="020F0502020204030204"/>
                <a:ea typeface="Roboto" panose="02000000000000000000" pitchFamily="2" charset="0"/>
                <a:cs typeface="Calibri" panose="020F0502020204030204"/>
              </a:endParaRPr>
            </a:p>
          </p:txBody>
        </p:sp>
        <p:sp>
          <p:nvSpPr>
            <p:cNvPr id="28" name="Rectangle 27"/>
            <p:cNvSpPr/>
            <p:nvPr/>
          </p:nvSpPr>
          <p:spPr>
            <a:xfrm>
              <a:off x="627947" y="4883401"/>
              <a:ext cx="3815360" cy="995401"/>
            </a:xfrm>
            <a:prstGeom prst="rect">
              <a:avLst/>
            </a:prstGeom>
          </p:spPr>
          <p:txBody>
            <a:bodyPr wrap="square">
              <a:spAutoFit/>
            </a:bodyPr>
            <a:lstStyle/>
            <a:p>
              <a:r>
                <a:rPr lang="id-ID" sz="1465" b="1" dirty="0">
                  <a:cs typeface="Calibri" panose="020F0502020204030204"/>
                </a:rPr>
                <a:t>Lorem ipsum </a:t>
              </a:r>
              <a:r>
                <a:rPr lang="id-ID" sz="1465" dirty="0">
                  <a:latin typeface="Calibri Light" panose="020F0302020204030204"/>
                  <a:cs typeface="Calibri Light" panose="020F0302020204030204"/>
                </a:rPr>
                <a:t>dolor sit amet consectetuer adipiscing elit, sed diam nonummy nibh euismod tincidunt ut laoreet dolore magna aliquam erat volutpat.</a:t>
              </a:r>
              <a:endParaRPr lang="en-US" sz="1465" dirty="0">
                <a:latin typeface="Roboto Thin" charset="0"/>
                <a:ea typeface="Roboto Thin" charset="0"/>
                <a:cs typeface="Roboto Thin" charset="0"/>
              </a:endParaRPr>
            </a:p>
          </p:txBody>
        </p:sp>
        <p:sp>
          <p:nvSpPr>
            <p:cNvPr id="29" name="Cross 28"/>
            <p:cNvSpPr/>
            <p:nvPr/>
          </p:nvSpPr>
          <p:spPr>
            <a:xfrm>
              <a:off x="530194" y="4360481"/>
              <a:ext cx="195508" cy="195508"/>
            </a:xfrm>
            <a:prstGeom prst="plus">
              <a:avLst>
                <a:gd name="adj" fmla="val 3698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solidFill>
                  <a:schemeClr val="tx1"/>
                </a:solidFill>
              </a:endParaRPr>
            </a:p>
          </p:txBody>
        </p:sp>
      </p:grpSp>
      <p:sp>
        <p:nvSpPr>
          <p:cNvPr id="7" name="Rectangle 6"/>
          <p:cNvSpPr/>
          <p:nvPr/>
        </p:nvSpPr>
        <p:spPr>
          <a:xfrm>
            <a:off x="4709716" y="665174"/>
            <a:ext cx="3695307" cy="3695307"/>
          </a:xfrm>
          <a:prstGeom prst="rect">
            <a:avLst/>
          </a:prstGeom>
          <a:noFill/>
          <a:ln w="635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solidFill>
                <a:schemeClr val="tx1"/>
              </a:solidFill>
            </a:endParaRPr>
          </a:p>
        </p:txBody>
      </p:sp>
      <p:sp>
        <p:nvSpPr>
          <p:cNvPr id="41" name="Parallelogram 6"/>
          <p:cNvSpPr/>
          <p:nvPr/>
        </p:nvSpPr>
        <p:spPr>
          <a:xfrm>
            <a:off x="9283483" y="1558276"/>
            <a:ext cx="2908517" cy="5314197"/>
          </a:xfrm>
          <a:custGeom>
            <a:avLst/>
            <a:gdLst>
              <a:gd name="connsiteX0" fmla="*/ 0 w 2583024"/>
              <a:gd name="connsiteY0" fmla="*/ 4079903 h 4079903"/>
              <a:gd name="connsiteX1" fmla="*/ 1896379 w 2583024"/>
              <a:gd name="connsiteY1" fmla="*/ 0 h 4079903"/>
              <a:gd name="connsiteX2" fmla="*/ 2583024 w 2583024"/>
              <a:gd name="connsiteY2" fmla="*/ 0 h 4079903"/>
              <a:gd name="connsiteX3" fmla="*/ 686645 w 2583024"/>
              <a:gd name="connsiteY3" fmla="*/ 4079903 h 4079903"/>
              <a:gd name="connsiteX4" fmla="*/ 0 w 2583024"/>
              <a:gd name="connsiteY4" fmla="*/ 4079903 h 4079903"/>
              <a:gd name="connsiteX0-1" fmla="*/ 0 w 2583024"/>
              <a:gd name="connsiteY0-2" fmla="*/ 4676529 h 4676529"/>
              <a:gd name="connsiteX1-3" fmla="*/ 2550552 w 2583024"/>
              <a:gd name="connsiteY1-4" fmla="*/ 0 h 4676529"/>
              <a:gd name="connsiteX2-5" fmla="*/ 2583024 w 2583024"/>
              <a:gd name="connsiteY2-6" fmla="*/ 596626 h 4676529"/>
              <a:gd name="connsiteX3-7" fmla="*/ 686645 w 2583024"/>
              <a:gd name="connsiteY3-8" fmla="*/ 4676529 h 4676529"/>
              <a:gd name="connsiteX4-9" fmla="*/ 0 w 2583024"/>
              <a:gd name="connsiteY4-10" fmla="*/ 4676529 h 4676529"/>
              <a:gd name="connsiteX0-11" fmla="*/ 0 w 2583024"/>
              <a:gd name="connsiteY0-12" fmla="*/ 4745437 h 4745437"/>
              <a:gd name="connsiteX1-13" fmla="*/ 2580089 w 2583024"/>
              <a:gd name="connsiteY1-14" fmla="*/ 0 h 4745437"/>
              <a:gd name="connsiteX2-15" fmla="*/ 2583024 w 2583024"/>
              <a:gd name="connsiteY2-16" fmla="*/ 665534 h 4745437"/>
              <a:gd name="connsiteX3-17" fmla="*/ 686645 w 2583024"/>
              <a:gd name="connsiteY3-18" fmla="*/ 4745437 h 4745437"/>
              <a:gd name="connsiteX4-19" fmla="*/ 0 w 2583024"/>
              <a:gd name="connsiteY4-20" fmla="*/ 4745437 h 4745437"/>
              <a:gd name="connsiteX0-21" fmla="*/ 0 w 2583024"/>
              <a:gd name="connsiteY0-22" fmla="*/ 4745437 h 4745437"/>
              <a:gd name="connsiteX1-23" fmla="*/ 2580089 w 2583024"/>
              <a:gd name="connsiteY1-24" fmla="*/ 0 h 4745437"/>
              <a:gd name="connsiteX2-25" fmla="*/ 2583024 w 2583024"/>
              <a:gd name="connsiteY2-26" fmla="*/ 1021134 h 4745437"/>
              <a:gd name="connsiteX3-27" fmla="*/ 686645 w 2583024"/>
              <a:gd name="connsiteY3-28" fmla="*/ 4745437 h 4745437"/>
              <a:gd name="connsiteX4-29" fmla="*/ 0 w 2583024"/>
              <a:gd name="connsiteY4-30" fmla="*/ 4745437 h 4745437"/>
              <a:gd name="connsiteX0-31" fmla="*/ 0 w 2583024"/>
              <a:gd name="connsiteY0-32" fmla="*/ 4745437 h 4745437"/>
              <a:gd name="connsiteX1-33" fmla="*/ 2580089 w 2583024"/>
              <a:gd name="connsiteY1-34" fmla="*/ 0 h 4745437"/>
              <a:gd name="connsiteX2-35" fmla="*/ 2583024 w 2583024"/>
              <a:gd name="connsiteY2-36" fmla="*/ 1021134 h 4745437"/>
              <a:gd name="connsiteX3-37" fmla="*/ 623145 w 2583024"/>
              <a:gd name="connsiteY3-38" fmla="*/ 4745437 h 4745437"/>
              <a:gd name="connsiteX4-39" fmla="*/ 0 w 2583024"/>
              <a:gd name="connsiteY4-40" fmla="*/ 4745437 h 4745437"/>
              <a:gd name="connsiteX0-41" fmla="*/ 0 w 2181388"/>
              <a:gd name="connsiteY0-42" fmla="*/ 4756291 h 4756291"/>
              <a:gd name="connsiteX1-43" fmla="*/ 2178453 w 2181388"/>
              <a:gd name="connsiteY1-44" fmla="*/ 0 h 4756291"/>
              <a:gd name="connsiteX2-45" fmla="*/ 2181388 w 2181388"/>
              <a:gd name="connsiteY2-46" fmla="*/ 1021134 h 4756291"/>
              <a:gd name="connsiteX3-47" fmla="*/ 221509 w 2181388"/>
              <a:gd name="connsiteY3-48" fmla="*/ 4745437 h 4756291"/>
              <a:gd name="connsiteX4-49" fmla="*/ 0 w 2181388"/>
              <a:gd name="connsiteY4-50" fmla="*/ 4756291 h 4756291"/>
              <a:gd name="connsiteX0-51" fmla="*/ 0 w 2181388"/>
              <a:gd name="connsiteY0-52" fmla="*/ 3985648 h 3985648"/>
              <a:gd name="connsiteX1-53" fmla="*/ 2178453 w 2181388"/>
              <a:gd name="connsiteY1-54" fmla="*/ 0 h 3985648"/>
              <a:gd name="connsiteX2-55" fmla="*/ 2181388 w 2181388"/>
              <a:gd name="connsiteY2-56" fmla="*/ 250491 h 3985648"/>
              <a:gd name="connsiteX3-57" fmla="*/ 221509 w 2181388"/>
              <a:gd name="connsiteY3-58" fmla="*/ 3974794 h 3985648"/>
              <a:gd name="connsiteX4-59" fmla="*/ 0 w 2181388"/>
              <a:gd name="connsiteY4-60" fmla="*/ 3985648 h 3985648"/>
              <a:gd name="connsiteX0-61" fmla="*/ 0 w 2181388"/>
              <a:gd name="connsiteY0-62" fmla="*/ 3985648 h 3985648"/>
              <a:gd name="connsiteX1-63" fmla="*/ 2178453 w 2181388"/>
              <a:gd name="connsiteY1-64" fmla="*/ 0 h 3985648"/>
              <a:gd name="connsiteX2-65" fmla="*/ 2181388 w 2181388"/>
              <a:gd name="connsiteY2-66" fmla="*/ 250491 h 3985648"/>
              <a:gd name="connsiteX3-67" fmla="*/ 178089 w 2181388"/>
              <a:gd name="connsiteY3-68" fmla="*/ 3985648 h 3985648"/>
              <a:gd name="connsiteX4-69" fmla="*/ 0 w 2181388"/>
              <a:gd name="connsiteY4-70" fmla="*/ 3985648 h 398564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81388" h="3985648">
                <a:moveTo>
                  <a:pt x="0" y="3985648"/>
                </a:moveTo>
                <a:lnTo>
                  <a:pt x="2178453" y="0"/>
                </a:lnTo>
                <a:cubicBezTo>
                  <a:pt x="2179431" y="221845"/>
                  <a:pt x="2180410" y="28646"/>
                  <a:pt x="2181388" y="250491"/>
                </a:cubicBezTo>
                <a:lnTo>
                  <a:pt x="178089" y="3985648"/>
                </a:lnTo>
                <a:lnTo>
                  <a:pt x="0" y="3985648"/>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grpSp>
        <p:nvGrpSpPr>
          <p:cNvPr id="14" name="Group 13"/>
          <p:cNvGrpSpPr/>
          <p:nvPr/>
        </p:nvGrpSpPr>
        <p:grpSpPr>
          <a:xfrm rot="10800000" flipV="1">
            <a:off x="7448883" y="3438454"/>
            <a:ext cx="712247" cy="666906"/>
            <a:chOff x="8532745" y="571782"/>
            <a:chExt cx="1931369" cy="1845590"/>
          </a:xfrm>
        </p:grpSpPr>
        <p:sp>
          <p:nvSpPr>
            <p:cNvPr id="15" name="Right Triangle 14"/>
            <p:cNvSpPr/>
            <p:nvPr/>
          </p:nvSpPr>
          <p:spPr>
            <a:xfrm>
              <a:off x="8532745" y="855272"/>
              <a:ext cx="1562100" cy="1562100"/>
            </a:xfrm>
            <a:prstGeom prst="rtTriangl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6" name="Right Triangle 15"/>
            <p:cNvSpPr/>
            <p:nvPr/>
          </p:nvSpPr>
          <p:spPr>
            <a:xfrm>
              <a:off x="8902013" y="571782"/>
              <a:ext cx="1562101" cy="1562101"/>
            </a:xfrm>
            <a:prstGeom prst="rtTriangl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grpSp>
        <p:nvGrpSpPr>
          <p:cNvPr id="3" name="Group 2"/>
          <p:cNvGrpSpPr/>
          <p:nvPr/>
        </p:nvGrpSpPr>
        <p:grpSpPr>
          <a:xfrm>
            <a:off x="4910928" y="900212"/>
            <a:ext cx="1912703" cy="1157189"/>
            <a:chOff x="4910928" y="900212"/>
            <a:chExt cx="1912703" cy="1157189"/>
          </a:xfrm>
        </p:grpSpPr>
        <p:sp>
          <p:nvSpPr>
            <p:cNvPr id="8" name="TextBox 7"/>
            <p:cNvSpPr txBox="1"/>
            <p:nvPr/>
          </p:nvSpPr>
          <p:spPr>
            <a:xfrm>
              <a:off x="4910928" y="900212"/>
              <a:ext cx="1912703" cy="1077218"/>
            </a:xfrm>
            <a:prstGeom prst="rect">
              <a:avLst/>
            </a:prstGeom>
            <a:noFill/>
          </p:spPr>
          <p:txBody>
            <a:bodyPr wrap="none" lIns="91440" tIns="45720" rIns="91440" bIns="45720" rtlCol="0">
              <a:spAutoFit/>
            </a:bodyPr>
            <a:lstStyle/>
            <a:p>
              <a:r>
                <a:rPr lang="en-US" sz="3200" b="1" dirty="0">
                  <a:latin typeface="Montserrat" panose="00000500000000000000" pitchFamily="50" charset="0"/>
                  <a:ea typeface="Nexa Bold" charset="0"/>
                  <a:cs typeface="Nexa Bold" charset="0"/>
                </a:rPr>
                <a:t>SKEW</a:t>
              </a:r>
              <a:endParaRPr lang="en-US" sz="3200" b="1" dirty="0">
                <a:latin typeface="Montserrat" panose="00000500000000000000" pitchFamily="50" charset="0"/>
                <a:ea typeface="Nexa Bold" charset="0"/>
                <a:cs typeface="Nexa Bold" charset="0"/>
              </a:endParaRPr>
            </a:p>
            <a:p>
              <a:r>
                <a:rPr lang="en-US" sz="3200" b="1" dirty="0">
                  <a:latin typeface="Montserrat" panose="00000500000000000000" pitchFamily="50" charset="0"/>
                  <a:ea typeface="Nexa Bold" charset="0"/>
                  <a:cs typeface="Nexa Bold" charset="0"/>
                </a:rPr>
                <a:t>PICTURE</a:t>
              </a:r>
              <a:endParaRPr lang="en-US" sz="3200" b="1" dirty="0">
                <a:latin typeface="Montserrat" panose="00000500000000000000" pitchFamily="50" charset="0"/>
                <a:ea typeface="Nexa Bold" charset="0"/>
                <a:cs typeface="Nexa Bold" charset="0"/>
              </a:endParaRPr>
            </a:p>
          </p:txBody>
        </p:sp>
        <p:sp>
          <p:nvSpPr>
            <p:cNvPr id="2" name="Rectangle 1"/>
            <p:cNvSpPr/>
            <p:nvPr/>
          </p:nvSpPr>
          <p:spPr>
            <a:xfrm>
              <a:off x="5051495" y="1987551"/>
              <a:ext cx="684935" cy="698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animBg="1"/>
    </p:bld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6379</Words>
  <Application>WPS 演示</Application>
  <PresentationFormat>宽屏</PresentationFormat>
  <Paragraphs>216</Paragraphs>
  <Slides>21</Slides>
  <Notes>0</Notes>
  <HiddenSlides>0</HiddenSlides>
  <MMClips>0</MMClips>
  <ScaleCrop>false</ScaleCrop>
  <HeadingPairs>
    <vt:vector size="6" baseType="variant">
      <vt:variant>
        <vt:lpstr>已用的字体</vt:lpstr>
      </vt:variant>
      <vt:variant>
        <vt:i4>36</vt:i4>
      </vt:variant>
      <vt:variant>
        <vt:lpstr>主题</vt:lpstr>
      </vt:variant>
      <vt:variant>
        <vt:i4>1</vt:i4>
      </vt:variant>
      <vt:variant>
        <vt:lpstr>幻灯片标题</vt:lpstr>
      </vt:variant>
      <vt:variant>
        <vt:i4>21</vt:i4>
      </vt:variant>
    </vt:vector>
  </HeadingPairs>
  <TitlesOfParts>
    <vt:vector size="58" baseType="lpstr">
      <vt:lpstr>Arial</vt:lpstr>
      <vt:lpstr>宋体</vt:lpstr>
      <vt:lpstr>Wingdings</vt:lpstr>
      <vt:lpstr>Neris Light</vt:lpstr>
      <vt:lpstr>Neris Thin</vt:lpstr>
      <vt:lpstr>Gulim</vt:lpstr>
      <vt:lpstr>Segoe Print</vt:lpstr>
      <vt:lpstr>Raleway SemiBold</vt:lpstr>
      <vt:lpstr>Raleway</vt:lpstr>
      <vt:lpstr>微软雅黑</vt:lpstr>
      <vt:lpstr>Raleway</vt:lpstr>
      <vt:lpstr>PT Sans</vt:lpstr>
      <vt:lpstr>Roboto Light</vt:lpstr>
      <vt:lpstr>Vrinda</vt:lpstr>
      <vt:lpstr>Open Sans Light</vt:lpstr>
      <vt:lpstr>Roboto Medium</vt:lpstr>
      <vt:lpstr>Roboto</vt:lpstr>
      <vt:lpstr>Montserrat</vt:lpstr>
      <vt:lpstr>Lato</vt:lpstr>
      <vt:lpstr>Nexa Bold</vt:lpstr>
      <vt:lpstr>Calibri</vt:lpstr>
      <vt:lpstr>Calibri Light</vt:lpstr>
      <vt:lpstr>Roboto Thin</vt:lpstr>
      <vt:lpstr>Nexa Bold</vt:lpstr>
      <vt:lpstr>等线</vt:lpstr>
      <vt:lpstr>Arial Unicode MS</vt:lpstr>
      <vt:lpstr>等线 Light</vt:lpstr>
      <vt:lpstr>Gill Sans</vt:lpstr>
      <vt:lpstr>Arial</vt:lpstr>
      <vt:lpstr>Titillium Light</vt:lpstr>
      <vt:lpstr>Titillium Thin</vt:lpstr>
      <vt:lpstr>Titillium Bd</vt:lpstr>
      <vt:lpstr>Titillium</vt:lpstr>
      <vt:lpstr>Impact</vt:lpstr>
      <vt:lpstr>Malgun Gothic</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into reality</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一颗西柚科科</cp:lastModifiedBy>
  <cp:revision>7</cp:revision>
  <dcterms:created xsi:type="dcterms:W3CDTF">2018-07-04T13:49:00Z</dcterms:created>
  <dcterms:modified xsi:type="dcterms:W3CDTF">2019-11-21T01:54:08Z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