
<file path=[Content_Types].xml><?xml version="1.0" encoding="utf-8"?>
<Types xmlns="http://schemas.openxmlformats.org/package/2006/content-types">
  <Default Extension="jpeg" ContentType="image/jpe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03" r:id="rId3"/>
    <p:sldId id="258" r:id="rId5"/>
    <p:sldId id="404" r:id="rId6"/>
    <p:sldId id="260" r:id="rId7"/>
    <p:sldId id="270" r:id="rId8"/>
    <p:sldId id="273" r:id="rId9"/>
    <p:sldId id="405" r:id="rId10"/>
    <p:sldId id="384" r:id="rId11"/>
    <p:sldId id="269" r:id="rId12"/>
    <p:sldId id="271" r:id="rId13"/>
    <p:sldId id="406" r:id="rId14"/>
    <p:sldId id="285" r:id="rId15"/>
    <p:sldId id="355" r:id="rId16"/>
    <p:sldId id="278" r:id="rId17"/>
    <p:sldId id="407" r:id="rId18"/>
    <p:sldId id="330" r:id="rId19"/>
    <p:sldId id="4975" r:id="rId20"/>
    <p:sldId id="40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3509"/>
    <a:srgbClr val="412903"/>
    <a:srgbClr val="A1541E"/>
    <a:srgbClr val="942D02"/>
    <a:srgbClr val="D35101"/>
    <a:srgbClr val="EF8A45"/>
    <a:srgbClr val="EFDD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94" autoAdjust="0"/>
    <p:restoredTop sz="94660"/>
  </p:normalViewPr>
  <p:slideViewPr>
    <p:cSldViewPr snapToGrid="0">
      <p:cViewPr>
        <p:scale>
          <a:sx n="125" d="100"/>
          <a:sy n="125" d="100"/>
        </p:scale>
        <p:origin x="1872" y="738"/>
      </p:cViewPr>
      <p:guideLst>
        <p:guide orient="horz" pos="2174"/>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D55C15-4D84-4BB7-9B1B-342DDD6AAE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5E31ED-E0F7-4F1B-B7D6-44B8F39D228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5E31ED-E0F7-4F1B-B7D6-44B8F39D228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5E31ED-E0F7-4F1B-B7D6-44B8F39D228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5E31ED-E0F7-4F1B-B7D6-44B8F39D228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5E31ED-E0F7-4F1B-B7D6-44B8F39D228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5E31ED-E0F7-4F1B-B7D6-44B8F39D228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5E31ED-E0F7-4F1B-B7D6-44B8F39D228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5E31ED-E0F7-4F1B-B7D6-44B8F39D228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5E31ED-E0F7-4F1B-B7D6-44B8F39D228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01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zh-CN">
              <a:latin typeface="Calibri Light" panose="020F0302020204030204" pitchFamily="34" charset="0"/>
            </a:endParaRPr>
          </a:p>
        </p:txBody>
      </p:sp>
      <p:sp>
        <p:nvSpPr>
          <p:cNvPr id="901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chemeClr val="tx1"/>
                </a:solidFill>
                <a:latin typeface="Lato Light" panose="020F0402020204030203"/>
              </a:defRPr>
            </a:lvl1pPr>
            <a:lvl2pPr marL="742950" indent="-285750">
              <a:defRPr sz="3600">
                <a:solidFill>
                  <a:schemeClr val="tx1"/>
                </a:solidFill>
                <a:latin typeface="Lato Light" panose="020F0402020204030203"/>
              </a:defRPr>
            </a:lvl2pPr>
            <a:lvl3pPr marL="1143000" indent="-228600">
              <a:defRPr sz="3600">
                <a:solidFill>
                  <a:schemeClr val="tx1"/>
                </a:solidFill>
                <a:latin typeface="Lato Light" panose="020F0402020204030203"/>
              </a:defRPr>
            </a:lvl3pPr>
            <a:lvl4pPr marL="1600200" indent="-228600">
              <a:defRPr sz="3600">
                <a:solidFill>
                  <a:schemeClr val="tx1"/>
                </a:solidFill>
                <a:latin typeface="Lato Light" panose="020F0402020204030203"/>
              </a:defRPr>
            </a:lvl4pPr>
            <a:lvl5pPr marL="2057400" indent="-228600">
              <a:defRPr sz="3600">
                <a:solidFill>
                  <a:schemeClr val="tx1"/>
                </a:solidFill>
                <a:latin typeface="Lato Light" panose="020F0402020204030203"/>
              </a:defRPr>
            </a:lvl5pPr>
            <a:lvl6pPr marL="2514600" indent="-228600" defTabSz="1827530" fontAlgn="base">
              <a:spcBef>
                <a:spcPct val="0"/>
              </a:spcBef>
              <a:spcAft>
                <a:spcPct val="0"/>
              </a:spcAft>
              <a:defRPr sz="3600">
                <a:solidFill>
                  <a:schemeClr val="tx1"/>
                </a:solidFill>
                <a:latin typeface="Lato Light" panose="020F0402020204030203"/>
              </a:defRPr>
            </a:lvl6pPr>
            <a:lvl7pPr marL="2971800" indent="-228600" defTabSz="1827530" fontAlgn="base">
              <a:spcBef>
                <a:spcPct val="0"/>
              </a:spcBef>
              <a:spcAft>
                <a:spcPct val="0"/>
              </a:spcAft>
              <a:defRPr sz="3600">
                <a:solidFill>
                  <a:schemeClr val="tx1"/>
                </a:solidFill>
                <a:latin typeface="Lato Light" panose="020F0402020204030203"/>
              </a:defRPr>
            </a:lvl7pPr>
            <a:lvl8pPr marL="3429000" indent="-228600" defTabSz="1827530" fontAlgn="base">
              <a:spcBef>
                <a:spcPct val="0"/>
              </a:spcBef>
              <a:spcAft>
                <a:spcPct val="0"/>
              </a:spcAft>
              <a:defRPr sz="3600">
                <a:solidFill>
                  <a:schemeClr val="tx1"/>
                </a:solidFill>
                <a:latin typeface="Lato Light" panose="020F0402020204030203"/>
              </a:defRPr>
            </a:lvl8pPr>
            <a:lvl9pPr marL="3886200" indent="-228600" defTabSz="1827530" fontAlgn="base">
              <a:spcBef>
                <a:spcPct val="0"/>
              </a:spcBef>
              <a:spcAft>
                <a:spcPct val="0"/>
              </a:spcAft>
              <a:defRPr sz="3600">
                <a:solidFill>
                  <a:schemeClr val="tx1"/>
                </a:solidFill>
                <a:latin typeface="Lato Light" panose="020F0402020204030203"/>
              </a:defRPr>
            </a:lvl9pPr>
          </a:lstStyle>
          <a:p>
            <a:pPr marL="0" marR="0" lvl="0" indent="0" defTabSz="914400" eaLnBrk="1" fontAlgn="auto" latinLnBrk="0" hangingPunct="1">
              <a:lnSpc>
                <a:spcPct val="100000"/>
              </a:lnSpc>
              <a:spcBef>
                <a:spcPts val="0"/>
              </a:spcBef>
              <a:spcAft>
                <a:spcPts val="0"/>
              </a:spcAft>
              <a:buClrTx/>
              <a:buSzTx/>
              <a:buFontTx/>
              <a:buNone/>
              <a:defRPr/>
            </a:pPr>
            <a:fld id="{BC65AEAB-0295-4C07-BA95-A1456F818717}" type="slidenum">
              <a:rPr kumimoji="0" lang="en-US" altLang="zh-CN" sz="1200" b="0" i="0" u="none" strike="noStrike" kern="0" cap="none" spc="0" normalizeH="0" baseline="0" noProof="0" smtClean="0">
                <a:ln>
                  <a:noFill/>
                </a:ln>
                <a:solidFill>
                  <a:schemeClr val="tx1"/>
                </a:solidFill>
                <a:effectLst/>
                <a:uLnTx/>
                <a:uFillTx/>
                <a:latin typeface="Calibri Light" panose="020F0302020204030204" pitchFamily="34" charset="0"/>
              </a:rPr>
            </a:fld>
            <a:endParaRPr kumimoji="0" lang="en-US" altLang="zh-CN" sz="1200" b="0" i="0" u="none" strike="noStrike" kern="0" cap="none" spc="0" normalizeH="0" baseline="0" noProof="0">
              <a:ln>
                <a:noFill/>
              </a:ln>
              <a:solidFill>
                <a:schemeClr val="tx1"/>
              </a:solidFill>
              <a:effectLst/>
              <a:uLnTx/>
              <a:uFillTx/>
              <a:latin typeface="Calibri Light" panose="020F03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18" name="Picture Placeholder 17"/>
          <p:cNvSpPr>
            <a:spLocks noGrp="1"/>
          </p:cNvSpPr>
          <p:nvPr>
            <p:ph type="pic" sz="quarter" idx="13"/>
          </p:nvPr>
        </p:nvSpPr>
        <p:spPr>
          <a:xfrm>
            <a:off x="0" y="0"/>
            <a:ext cx="12192000" cy="6858000"/>
          </a:xfrm>
          <a:noFill/>
        </p:spPr>
        <p:txBody>
          <a:bodyPr/>
          <a:lstStyle>
            <a:lvl1pPr marL="0" indent="0" algn="ctr">
              <a:buNone/>
              <a:defRPr>
                <a:solidFill>
                  <a:schemeClr val="tx1">
                    <a:lumMod val="65000"/>
                    <a:lumOff val="35000"/>
                  </a:schemeClr>
                </a:solidFill>
                <a:latin typeface="+mj-lt"/>
              </a:defRPr>
            </a:lvl1pPr>
          </a:lstStyle>
          <a:p>
            <a:endParaRPr lang="en-US"/>
          </a:p>
        </p:txBody>
      </p:sp>
      <p:sp>
        <p:nvSpPr>
          <p:cNvPr id="4" name="Slide Number Placeholder 3"/>
          <p:cNvSpPr>
            <a:spLocks noGrp="1"/>
          </p:cNvSpPr>
          <p:nvPr>
            <p:ph type="sldNum" sz="quarter" idx="12"/>
          </p:nvPr>
        </p:nvSpPr>
        <p:spPr>
          <a:xfrm>
            <a:off x="11586116" y="6499910"/>
            <a:ext cx="605883" cy="345805"/>
          </a:xfrm>
        </p:spPr>
        <p:txBody>
          <a:bodyPr/>
          <a:lstStyle>
            <a:lvl1pPr>
              <a:defRPr sz="1000">
                <a:solidFill>
                  <a:schemeClr val="bg1">
                    <a:lumMod val="85000"/>
                  </a:schemeClr>
                </a:solidFill>
              </a:defRPr>
            </a:lvl1pPr>
          </a:lstStyle>
          <a:p>
            <a:fld id="{52E43EAC-4EE4-493E-B844-9691317359C0}"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am No Background">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2533480"/>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pPr lvl="0"/>
            <a:endParaRPr lang="en-US" noProof="0"/>
          </a:p>
        </p:txBody>
      </p:sp>
      <p:sp>
        <p:nvSpPr>
          <p:cNvPr id="15" name="Picture Placeholder 3"/>
          <p:cNvSpPr>
            <a:spLocks noGrp="1"/>
          </p:cNvSpPr>
          <p:nvPr>
            <p:ph type="pic" sz="quarter" idx="12"/>
          </p:nvPr>
        </p:nvSpPr>
        <p:spPr>
          <a:xfrm>
            <a:off x="6703597" y="2533480"/>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pPr lvl="0"/>
            <a:endParaRPr lang="en-US" noProof="0"/>
          </a:p>
        </p:txBody>
      </p:sp>
      <p:sp>
        <p:nvSpPr>
          <p:cNvPr id="25" name="Picture Placeholder 3"/>
          <p:cNvSpPr>
            <a:spLocks noGrp="1"/>
          </p:cNvSpPr>
          <p:nvPr>
            <p:ph type="pic" sz="quarter" idx="13"/>
          </p:nvPr>
        </p:nvSpPr>
        <p:spPr>
          <a:xfrm>
            <a:off x="4005414" y="2533480"/>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pPr lvl="0"/>
            <a:endParaRPr lang="en-US" noProof="0"/>
          </a:p>
        </p:txBody>
      </p:sp>
      <p:sp>
        <p:nvSpPr>
          <p:cNvPr id="34" name="Picture Placeholder 3"/>
          <p:cNvSpPr>
            <a:spLocks noGrp="1"/>
          </p:cNvSpPr>
          <p:nvPr>
            <p:ph type="pic" sz="quarter" idx="14"/>
          </p:nvPr>
        </p:nvSpPr>
        <p:spPr>
          <a:xfrm>
            <a:off x="1341531" y="2533480"/>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pPr lvl="0"/>
            <a:endParaRPr lang="en-US" noProof="0"/>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artners of 4">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3639219" y="2112080"/>
            <a:ext cx="2268406" cy="2174170"/>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6" name="Picture Placeholder 13"/>
          <p:cNvSpPr>
            <a:spLocks noGrp="1"/>
          </p:cNvSpPr>
          <p:nvPr>
            <p:ph type="pic" sz="quarter" idx="21"/>
          </p:nvPr>
        </p:nvSpPr>
        <p:spPr>
          <a:xfrm>
            <a:off x="975336" y="2112080"/>
            <a:ext cx="2268406" cy="2174170"/>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7" name="Picture Placeholder 13"/>
          <p:cNvSpPr>
            <a:spLocks noGrp="1"/>
          </p:cNvSpPr>
          <p:nvPr>
            <p:ph type="pic" sz="quarter" idx="18"/>
          </p:nvPr>
        </p:nvSpPr>
        <p:spPr>
          <a:xfrm>
            <a:off x="8966987" y="2112080"/>
            <a:ext cx="2268406" cy="2174170"/>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8" name="Picture Placeholder 13"/>
          <p:cNvSpPr>
            <a:spLocks noGrp="1"/>
          </p:cNvSpPr>
          <p:nvPr>
            <p:ph type="pic" sz="quarter" idx="19"/>
          </p:nvPr>
        </p:nvSpPr>
        <p:spPr>
          <a:xfrm>
            <a:off x="6303104" y="2112080"/>
            <a:ext cx="2268406" cy="2174170"/>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_Blank">
    <p:spTree>
      <p:nvGrpSpPr>
        <p:cNvPr id="1" name=""/>
        <p:cNvGrpSpPr/>
        <p:nvPr/>
      </p:nvGrpSpPr>
      <p:grpSpPr>
        <a:xfrm>
          <a:off x="0" y="0"/>
          <a:ext cx="0" cy="0"/>
          <a:chOff x="0" y="0"/>
          <a:chExt cx="0" cy="0"/>
        </a:xfrm>
      </p:grpSpPr>
      <p:sp>
        <p:nvSpPr>
          <p:cNvPr id="18" name="Picture Placeholder 17"/>
          <p:cNvSpPr>
            <a:spLocks noGrp="1"/>
          </p:cNvSpPr>
          <p:nvPr>
            <p:ph type="pic" sz="quarter" idx="13"/>
          </p:nvPr>
        </p:nvSpPr>
        <p:spPr>
          <a:xfrm>
            <a:off x="0" y="0"/>
            <a:ext cx="12192000" cy="6845300"/>
          </a:xfrm>
          <a:solidFill>
            <a:schemeClr val="bg1">
              <a:lumMod val="50000"/>
              <a:alpha val="60000"/>
            </a:schemeClr>
          </a:solidFill>
        </p:spPr>
        <p:txBody>
          <a:bodyPr/>
          <a:lstStyle>
            <a:lvl1pPr marL="0" indent="0" algn="ctr">
              <a:buNone/>
              <a:defRPr>
                <a:solidFill>
                  <a:schemeClr val="bg1">
                    <a:lumMod val="75000"/>
                  </a:schemeClr>
                </a:solidFill>
                <a:latin typeface="+mj-lt"/>
              </a:defRPr>
            </a:lvl1pPr>
          </a:lstStyle>
          <a:p>
            <a:endParaRPr lang="en-US"/>
          </a:p>
        </p:txBody>
      </p:sp>
      <p:sp>
        <p:nvSpPr>
          <p:cNvPr id="3" name="Picture Placeholder 2"/>
          <p:cNvSpPr>
            <a:spLocks noGrp="1"/>
          </p:cNvSpPr>
          <p:nvPr>
            <p:ph type="pic" sz="quarter" idx="14"/>
          </p:nvPr>
        </p:nvSpPr>
        <p:spPr>
          <a:xfrm>
            <a:off x="1683026" y="2812795"/>
            <a:ext cx="1712054" cy="1712468"/>
          </a:xfrm>
          <a:prstGeom prst="diamond">
            <a:avLst/>
          </a:prstGeom>
          <a:solidFill>
            <a:schemeClr val="bg1">
              <a:lumMod val="85000"/>
            </a:schemeClr>
          </a:solidFill>
        </p:spPr>
        <p:txBody>
          <a:bodyPr>
            <a:normAutofit/>
          </a:bodyPr>
          <a:lstStyle>
            <a:lvl1pPr marL="0" indent="0" algn="ctr">
              <a:buNone/>
              <a:defRPr sz="1400"/>
            </a:lvl1pPr>
          </a:lstStyle>
          <a:p>
            <a:endParaRPr lang="en-US"/>
          </a:p>
        </p:txBody>
      </p:sp>
      <p:sp>
        <p:nvSpPr>
          <p:cNvPr id="10" name="Picture Placeholder 2"/>
          <p:cNvSpPr>
            <a:spLocks noGrp="1"/>
          </p:cNvSpPr>
          <p:nvPr>
            <p:ph type="pic" sz="quarter" idx="15"/>
          </p:nvPr>
        </p:nvSpPr>
        <p:spPr>
          <a:xfrm>
            <a:off x="3883431" y="2812795"/>
            <a:ext cx="1712054" cy="1712468"/>
          </a:xfrm>
          <a:prstGeom prst="diamond">
            <a:avLst/>
          </a:prstGeom>
          <a:solidFill>
            <a:schemeClr val="bg1">
              <a:lumMod val="85000"/>
            </a:schemeClr>
          </a:solidFill>
        </p:spPr>
        <p:txBody>
          <a:bodyPr>
            <a:normAutofit/>
          </a:bodyPr>
          <a:lstStyle>
            <a:lvl1pPr marL="0" indent="0" algn="ctr">
              <a:buNone/>
              <a:defRPr sz="1400"/>
            </a:lvl1pPr>
          </a:lstStyle>
          <a:p>
            <a:endParaRPr lang="en-US"/>
          </a:p>
        </p:txBody>
      </p:sp>
      <p:sp>
        <p:nvSpPr>
          <p:cNvPr id="11" name="Picture Placeholder 2"/>
          <p:cNvSpPr>
            <a:spLocks noGrp="1"/>
          </p:cNvSpPr>
          <p:nvPr>
            <p:ph type="pic" sz="quarter" idx="16"/>
          </p:nvPr>
        </p:nvSpPr>
        <p:spPr>
          <a:xfrm>
            <a:off x="5958413" y="2812795"/>
            <a:ext cx="1712054" cy="1712468"/>
          </a:xfrm>
          <a:prstGeom prst="diamond">
            <a:avLst/>
          </a:prstGeom>
          <a:solidFill>
            <a:schemeClr val="bg1">
              <a:lumMod val="85000"/>
            </a:schemeClr>
          </a:solidFill>
        </p:spPr>
        <p:txBody>
          <a:bodyPr>
            <a:normAutofit/>
          </a:bodyPr>
          <a:lstStyle>
            <a:lvl1pPr marL="0" indent="0" algn="ctr">
              <a:buNone/>
              <a:defRPr sz="1400"/>
            </a:lvl1pPr>
          </a:lstStyle>
          <a:p>
            <a:endParaRPr lang="en-US"/>
          </a:p>
        </p:txBody>
      </p:sp>
      <p:sp>
        <p:nvSpPr>
          <p:cNvPr id="12" name="Picture Placeholder 2"/>
          <p:cNvSpPr>
            <a:spLocks noGrp="1"/>
          </p:cNvSpPr>
          <p:nvPr>
            <p:ph type="pic" sz="quarter" idx="17"/>
          </p:nvPr>
        </p:nvSpPr>
        <p:spPr>
          <a:xfrm>
            <a:off x="8033395" y="2812795"/>
            <a:ext cx="1712054" cy="1712468"/>
          </a:xfrm>
          <a:prstGeom prst="diamond">
            <a:avLst/>
          </a:prstGeom>
          <a:solidFill>
            <a:schemeClr val="bg1">
              <a:lumMod val="85000"/>
            </a:schemeClr>
          </a:solidFill>
        </p:spPr>
        <p:txBody>
          <a:bodyPr>
            <a:normAutofit/>
          </a:bodyPr>
          <a:lstStyle>
            <a:lvl1pPr marL="0" indent="0" algn="ctr">
              <a:buNone/>
              <a:defRPr sz="1400"/>
            </a:lvl1pPr>
          </a:lstStyle>
          <a:p>
            <a:endParaRPr lang="en-US"/>
          </a:p>
        </p:txBody>
      </p:sp>
      <p:sp>
        <p:nvSpPr>
          <p:cNvPr id="4" name="Slide Number Placeholder 3"/>
          <p:cNvSpPr>
            <a:spLocks noGrp="1"/>
          </p:cNvSpPr>
          <p:nvPr>
            <p:ph type="sldNum" sz="quarter" idx="12"/>
          </p:nvPr>
        </p:nvSpPr>
        <p:spPr>
          <a:xfrm>
            <a:off x="11586116" y="6499910"/>
            <a:ext cx="605883" cy="345805"/>
          </a:xfrm>
        </p:spPr>
        <p:txBody>
          <a:bodyPr/>
          <a:lstStyle>
            <a:lvl1pPr>
              <a:defRPr sz="1000">
                <a:solidFill>
                  <a:schemeClr val="bg1">
                    <a:lumMod val="85000"/>
                  </a:schemeClr>
                </a:solidFill>
              </a:defRPr>
            </a:lvl1pPr>
          </a:lstStyle>
          <a:p>
            <a:fld id="{52E43EAC-4EE4-493E-B844-9691317359C0}"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Blank">
    <p:spTree>
      <p:nvGrpSpPr>
        <p:cNvPr id="1" name=""/>
        <p:cNvGrpSpPr/>
        <p:nvPr/>
      </p:nvGrpSpPr>
      <p:grpSpPr>
        <a:xfrm>
          <a:off x="0" y="0"/>
          <a:ext cx="0" cy="0"/>
          <a:chOff x="0" y="0"/>
          <a:chExt cx="0" cy="0"/>
        </a:xfrm>
      </p:grpSpPr>
      <p:sp>
        <p:nvSpPr>
          <p:cNvPr id="18" name="Picture Placeholder 17"/>
          <p:cNvSpPr>
            <a:spLocks noGrp="1"/>
          </p:cNvSpPr>
          <p:nvPr>
            <p:ph type="pic" sz="quarter" idx="13"/>
          </p:nvPr>
        </p:nvSpPr>
        <p:spPr>
          <a:xfrm>
            <a:off x="0" y="0"/>
            <a:ext cx="12192000" cy="3183467"/>
          </a:xfrm>
          <a:solidFill>
            <a:schemeClr val="bg1">
              <a:lumMod val="50000"/>
            </a:schemeClr>
          </a:solidFill>
        </p:spPr>
        <p:txBody>
          <a:bodyPr/>
          <a:lstStyle>
            <a:lvl1pPr marL="0" indent="0" algn="ctr">
              <a:buNone/>
              <a:defRPr>
                <a:solidFill>
                  <a:schemeClr val="bg1">
                    <a:lumMod val="75000"/>
                  </a:schemeClr>
                </a:solidFill>
                <a:latin typeface="+mj-lt"/>
              </a:defRPr>
            </a:lvl1pPr>
          </a:lstStyle>
          <a:p>
            <a:endParaRPr lang="en-US"/>
          </a:p>
        </p:txBody>
      </p:sp>
      <p:sp>
        <p:nvSpPr>
          <p:cNvPr id="4" name="Slide Number Placeholder 3"/>
          <p:cNvSpPr>
            <a:spLocks noGrp="1"/>
          </p:cNvSpPr>
          <p:nvPr>
            <p:ph type="sldNum" sz="quarter" idx="12"/>
          </p:nvPr>
        </p:nvSpPr>
        <p:spPr>
          <a:xfrm>
            <a:off x="11586116" y="6499910"/>
            <a:ext cx="605883" cy="345805"/>
          </a:xfrm>
        </p:spPr>
        <p:txBody>
          <a:bodyPr/>
          <a:lstStyle>
            <a:lvl1pPr>
              <a:defRPr sz="1000">
                <a:solidFill>
                  <a:schemeClr val="bg1">
                    <a:lumMod val="85000"/>
                  </a:schemeClr>
                </a:solidFill>
              </a:defRPr>
            </a:lvl1pPr>
          </a:lstStyle>
          <a:p>
            <a:fld id="{52E43EAC-4EE4-493E-B844-9691317359C0}"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4_Blank">
    <p:spTree>
      <p:nvGrpSpPr>
        <p:cNvPr id="1" name=""/>
        <p:cNvGrpSpPr/>
        <p:nvPr/>
      </p:nvGrpSpPr>
      <p:grpSpPr>
        <a:xfrm>
          <a:off x="0" y="0"/>
          <a:ext cx="0" cy="0"/>
          <a:chOff x="0" y="0"/>
          <a:chExt cx="0" cy="0"/>
        </a:xfrm>
      </p:grpSpPr>
      <p:sp>
        <p:nvSpPr>
          <p:cNvPr id="5" name="Picture Placeholder 10"/>
          <p:cNvSpPr>
            <a:spLocks noGrp="1"/>
          </p:cNvSpPr>
          <p:nvPr>
            <p:ph type="pic" sz="quarter" idx="13"/>
          </p:nvPr>
        </p:nvSpPr>
        <p:spPr>
          <a:xfrm>
            <a:off x="4904" y="-609600"/>
            <a:ext cx="12182588" cy="4394200"/>
          </a:xfrm>
          <a:custGeom>
            <a:avLst/>
            <a:gdLst>
              <a:gd name="connsiteX0" fmla="*/ 0 w 12182588"/>
              <a:gd name="connsiteY0" fmla="*/ 0 h 4394200"/>
              <a:gd name="connsiteX1" fmla="*/ 12182588 w 12182588"/>
              <a:gd name="connsiteY1" fmla="*/ 0 h 4394200"/>
              <a:gd name="connsiteX2" fmla="*/ 12170099 w 12182588"/>
              <a:gd name="connsiteY2" fmla="*/ 246418 h 4394200"/>
              <a:gd name="connsiteX3" fmla="*/ 8468731 w 12182588"/>
              <a:gd name="connsiteY3" fmla="*/ 4039144 h 4394200"/>
              <a:gd name="connsiteX4" fmla="*/ 3698990 w 12182588"/>
              <a:gd name="connsiteY4" fmla="*/ 4034621 h 4394200"/>
              <a:gd name="connsiteX5" fmla="*/ 10265 w 12182588"/>
              <a:gd name="connsiteY5" fmla="*/ 228043 h 439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2588" h="4394200">
                <a:moveTo>
                  <a:pt x="0" y="0"/>
                </a:moveTo>
                <a:lnTo>
                  <a:pt x="12182588" y="0"/>
                </a:lnTo>
                <a:lnTo>
                  <a:pt x="12170099" y="246418"/>
                </a:lnTo>
                <a:cubicBezTo>
                  <a:pt x="12000971" y="1910948"/>
                  <a:pt x="10581911" y="3380873"/>
                  <a:pt x="8468731" y="4039144"/>
                </a:cubicBezTo>
                <a:cubicBezTo>
                  <a:pt x="6943972" y="4514118"/>
                  <a:pt x="5222080" y="4512485"/>
                  <a:pt x="3698990" y="4034621"/>
                </a:cubicBezTo>
                <a:cubicBezTo>
                  <a:pt x="1584989" y="3371361"/>
                  <a:pt x="170318" y="1895488"/>
                  <a:pt x="10265" y="228043"/>
                </a:cubicBezTo>
                <a:close/>
              </a:path>
            </a:pathLst>
          </a:custGeom>
          <a:solidFill>
            <a:schemeClr val="bg2">
              <a:lumMod val="10000"/>
            </a:schemeClr>
          </a:solidFill>
          <a:ln>
            <a:solidFill>
              <a:schemeClr val="bg1">
                <a:lumMod val="75000"/>
              </a:schemeClr>
            </a:solidFill>
            <a:prstDash val="dash"/>
          </a:ln>
        </p:spPr>
        <p:txBody>
          <a:bodyPr wrap="square">
            <a:noAutofit/>
          </a:bodyPr>
          <a:lstStyle>
            <a:lvl1pPr>
              <a:defRPr>
                <a:solidFill>
                  <a:schemeClr val="bg1">
                    <a:lumMod val="95000"/>
                  </a:schemeClr>
                </a:solidFill>
              </a:defRPr>
            </a:lvl1pPr>
          </a:lstStyle>
          <a:p>
            <a:endParaRPr lang="en-US" dirty="0"/>
          </a:p>
        </p:txBody>
      </p:sp>
      <p:sp>
        <p:nvSpPr>
          <p:cNvPr id="3" name="Picture Placeholder 2"/>
          <p:cNvSpPr>
            <a:spLocks noGrp="1"/>
          </p:cNvSpPr>
          <p:nvPr>
            <p:ph type="pic" sz="quarter" idx="14"/>
          </p:nvPr>
        </p:nvSpPr>
        <p:spPr>
          <a:xfrm>
            <a:off x="4445000" y="2133600"/>
            <a:ext cx="3314700" cy="2108200"/>
          </a:xfrm>
          <a:solidFill>
            <a:schemeClr val="bg1">
              <a:lumMod val="65000"/>
            </a:schemeClr>
          </a:solidFill>
        </p:spPr>
        <p:txBody>
          <a:bodyPr>
            <a:normAutofit/>
          </a:bodyPr>
          <a:lstStyle>
            <a:lvl1pPr marL="0" indent="0" algn="ctr">
              <a:buNone/>
              <a:defRPr sz="1800"/>
            </a:lvl1pPr>
          </a:lstStyle>
          <a:p>
            <a:endParaRPr lang="en-US"/>
          </a:p>
        </p:txBody>
      </p:sp>
      <p:sp>
        <p:nvSpPr>
          <p:cNvPr id="4" name="Slide Number Placeholder 3"/>
          <p:cNvSpPr>
            <a:spLocks noGrp="1"/>
          </p:cNvSpPr>
          <p:nvPr>
            <p:ph type="sldNum" sz="quarter" idx="12"/>
          </p:nvPr>
        </p:nvSpPr>
        <p:spPr>
          <a:xfrm>
            <a:off x="11586116" y="6499910"/>
            <a:ext cx="605883" cy="345805"/>
          </a:xfrm>
        </p:spPr>
        <p:txBody>
          <a:bodyPr/>
          <a:lstStyle>
            <a:lvl1pPr>
              <a:defRPr sz="1000">
                <a:solidFill>
                  <a:schemeClr val="bg1">
                    <a:lumMod val="85000"/>
                  </a:schemeClr>
                </a:solidFill>
              </a:defRPr>
            </a:lvl1pPr>
          </a:lstStyle>
          <a:p>
            <a:fld id="{52E43EAC-4EE4-493E-B844-9691317359C0}"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FF0D922-A6DE-4CE0-AF85-18D4720004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8A96F0-7C1D-4BA2-B0CD-70AA0519F01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F0D922-A6DE-4CE0-AF85-18D47200046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8A96F0-7C1D-4BA2-B0CD-70AA0519F01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6.xml"/><Relationship Id="rId2" Type="http://schemas.openxmlformats.org/officeDocument/2006/relationships/image" Target="../media/image15.pn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4.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5c8a572ed54ec"/>
          <p:cNvPicPr>
            <a:picLocks noChangeAspect="1"/>
          </p:cNvPicPr>
          <p:nvPr/>
        </p:nvPicPr>
        <p:blipFill>
          <a:blip r:embed="rId1"/>
          <a:stretch>
            <a:fillRect/>
          </a:stretch>
        </p:blipFill>
        <p:spPr>
          <a:xfrm>
            <a:off x="-635" y="12065"/>
            <a:ext cx="12178665" cy="6835775"/>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b="56403"/>
          <a:stretch>
            <a:fillRect/>
          </a:stretch>
        </p:blipFill>
        <p:spPr>
          <a:xfrm>
            <a:off x="20" y="1655041"/>
            <a:ext cx="12191980" cy="3547917"/>
          </a:xfrm>
          <a:prstGeom prst="rect">
            <a:avLst/>
          </a:prstGeom>
        </p:spPr>
      </p:pic>
      <p:sp>
        <p:nvSpPr>
          <p:cNvPr id="19" name="矩形 18"/>
          <p:cNvSpPr/>
          <p:nvPr/>
        </p:nvSpPr>
        <p:spPr>
          <a:xfrm>
            <a:off x="17501" y="1655041"/>
            <a:ext cx="12191979" cy="3547918"/>
          </a:xfrm>
          <a:prstGeom prst="rect">
            <a:avLst/>
          </a:prstGeom>
          <a:solidFill>
            <a:schemeClr val="bg1">
              <a:alpha val="62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17501" y="1760512"/>
            <a:ext cx="5376665" cy="3442446"/>
            <a:chOff x="12192000" y="397992"/>
            <a:chExt cx="5376665" cy="3442446"/>
          </a:xfrm>
        </p:grpSpPr>
        <p:grpSp>
          <p:nvGrpSpPr>
            <p:cNvPr id="6" name="组合 5"/>
            <p:cNvGrpSpPr/>
            <p:nvPr/>
          </p:nvGrpSpPr>
          <p:grpSpPr>
            <a:xfrm>
              <a:off x="14783185" y="2517247"/>
              <a:ext cx="505610" cy="1323191"/>
              <a:chOff x="5661789" y="3345629"/>
              <a:chExt cx="505610" cy="1323191"/>
            </a:xfrm>
          </p:grpSpPr>
          <p:sp>
            <p:nvSpPr>
              <p:cNvPr id="7" name="矩形 6"/>
              <p:cNvSpPr/>
              <p:nvPr/>
            </p:nvSpPr>
            <p:spPr>
              <a:xfrm>
                <a:off x="5661789" y="3345629"/>
                <a:ext cx="505610" cy="132319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endParaRPr>
              </a:p>
            </p:txBody>
          </p:sp>
          <p:sp>
            <p:nvSpPr>
              <p:cNvPr id="8" name="等腰三角形 7"/>
              <p:cNvSpPr/>
              <p:nvPr/>
            </p:nvSpPr>
            <p:spPr>
              <a:xfrm>
                <a:off x="5833913" y="4356849"/>
                <a:ext cx="161363" cy="13910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grpSp>
          <p:nvGrpSpPr>
            <p:cNvPr id="9" name="组合 8"/>
            <p:cNvGrpSpPr/>
            <p:nvPr/>
          </p:nvGrpSpPr>
          <p:grpSpPr>
            <a:xfrm>
              <a:off x="13094236" y="397992"/>
              <a:ext cx="2022436" cy="2549562"/>
              <a:chOff x="3972840" y="1226374"/>
              <a:chExt cx="2022436" cy="2549562"/>
            </a:xfrm>
          </p:grpSpPr>
          <p:sp>
            <p:nvSpPr>
              <p:cNvPr id="10" name="矩形 9"/>
              <p:cNvSpPr/>
              <p:nvPr/>
            </p:nvSpPr>
            <p:spPr>
              <a:xfrm>
                <a:off x="3972840" y="1226374"/>
                <a:ext cx="1861073" cy="2549562"/>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endParaRPr>
              </a:p>
            </p:txBody>
          </p:sp>
          <p:sp>
            <p:nvSpPr>
              <p:cNvPr id="11" name="文本框 10"/>
              <p:cNvSpPr txBox="1"/>
              <p:nvPr/>
            </p:nvSpPr>
            <p:spPr>
              <a:xfrm>
                <a:off x="4111941" y="1237783"/>
                <a:ext cx="1756933" cy="830997"/>
              </a:xfrm>
              <a:prstGeom prst="rect">
                <a:avLst/>
              </a:prstGeom>
              <a:noFill/>
            </p:spPr>
            <p:txBody>
              <a:bodyPr wrap="square" rtlCol="0">
                <a:spAutoFit/>
              </a:bodyPr>
              <a:lstStyle/>
              <a:p>
                <a:r>
                  <a:rPr lang="en-US" altLang="zh-CN" sz="4800" dirty="0">
                    <a:solidFill>
                      <a:schemeClr val="tx1">
                        <a:lumMod val="95000"/>
                        <a:lumOff val="5000"/>
                      </a:schemeClr>
                    </a:solidFill>
                    <a:latin typeface="Arial" panose="020B0604020202020204" pitchFamily="34" charset="0"/>
                    <a:cs typeface="Arial" panose="020B0604020202020204" pitchFamily="34" charset="0"/>
                  </a:rPr>
                  <a:t>201X</a:t>
                </a:r>
                <a:endParaRPr lang="en-US" altLang="zh-CN" sz="480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12" name="文本框 11"/>
              <p:cNvSpPr txBox="1"/>
              <p:nvPr/>
            </p:nvSpPr>
            <p:spPr>
              <a:xfrm>
                <a:off x="4076978" y="2019277"/>
                <a:ext cx="1918298" cy="1754326"/>
              </a:xfrm>
              <a:prstGeom prst="rect">
                <a:avLst/>
              </a:prstGeom>
              <a:noFill/>
            </p:spPr>
            <p:txBody>
              <a:bodyPr wrap="square" rtlCol="0">
                <a:spAutoFit/>
              </a:bodyPr>
              <a:lstStyle/>
              <a:p>
                <a:r>
                  <a:rPr lang="zh-CN" altLang="en-US" sz="5400" b="1" spc="300" dirty="0">
                    <a:solidFill>
                      <a:schemeClr val="tx1">
                        <a:lumMod val="95000"/>
                        <a:lumOff val="5000"/>
                      </a:schemeClr>
                    </a:solidFill>
                    <a:latin typeface="方正明尚简体" panose="02000000000000000000" pitchFamily="2" charset="-122"/>
                    <a:ea typeface="方正明尚简体" panose="02000000000000000000" pitchFamily="2" charset="-122"/>
                  </a:rPr>
                  <a:t>你好</a:t>
                </a:r>
                <a:endParaRPr lang="en-US" altLang="zh-CN" sz="5400" b="1" spc="300" dirty="0">
                  <a:solidFill>
                    <a:schemeClr val="tx1">
                      <a:lumMod val="95000"/>
                      <a:lumOff val="5000"/>
                    </a:schemeClr>
                  </a:solidFill>
                  <a:latin typeface="方正明尚简体" panose="02000000000000000000" pitchFamily="2" charset="-122"/>
                  <a:ea typeface="方正明尚简体" panose="02000000000000000000" pitchFamily="2" charset="-122"/>
                </a:endParaRPr>
              </a:p>
              <a:p>
                <a:r>
                  <a:rPr lang="en-US" altLang="zh-CN" sz="5400" b="1" spc="300" dirty="0">
                    <a:solidFill>
                      <a:schemeClr val="tx1">
                        <a:lumMod val="95000"/>
                        <a:lumOff val="5000"/>
                      </a:schemeClr>
                    </a:solidFill>
                    <a:latin typeface="方正明尚简体" panose="02000000000000000000" pitchFamily="2" charset="-122"/>
                    <a:ea typeface="方正明尚简体" panose="02000000000000000000" pitchFamily="2" charset="-122"/>
                  </a:rPr>
                  <a:t>11</a:t>
                </a:r>
                <a:r>
                  <a:rPr lang="zh-CN" altLang="en-US" sz="5400" b="1" spc="300" dirty="0">
                    <a:solidFill>
                      <a:schemeClr val="tx1">
                        <a:lumMod val="95000"/>
                        <a:lumOff val="5000"/>
                      </a:schemeClr>
                    </a:solidFill>
                    <a:latin typeface="方正明尚简体" panose="02000000000000000000" pitchFamily="2" charset="-122"/>
                    <a:ea typeface="方正明尚简体" panose="02000000000000000000" pitchFamily="2" charset="-122"/>
                  </a:rPr>
                  <a:t>月</a:t>
                </a:r>
                <a:endParaRPr lang="en-US" altLang="zh-CN" sz="5400" b="1" spc="300" dirty="0">
                  <a:solidFill>
                    <a:schemeClr val="tx1">
                      <a:lumMod val="95000"/>
                      <a:lumOff val="5000"/>
                    </a:schemeClr>
                  </a:solidFill>
                  <a:latin typeface="方正明尚简体" panose="02000000000000000000" pitchFamily="2" charset="-122"/>
                  <a:ea typeface="方正明尚简体" panose="02000000000000000000" pitchFamily="2" charset="-122"/>
                </a:endParaRPr>
              </a:p>
            </p:txBody>
          </p:sp>
        </p:grpSp>
        <p:sp>
          <p:nvSpPr>
            <p:cNvPr id="13" name="TextBox 34"/>
            <p:cNvSpPr txBox="1"/>
            <p:nvPr/>
          </p:nvSpPr>
          <p:spPr>
            <a:xfrm>
              <a:off x="12192000" y="3071676"/>
              <a:ext cx="5376665" cy="393552"/>
            </a:xfrm>
            <a:prstGeom prst="rect">
              <a:avLst/>
            </a:prstGeom>
          </p:spPr>
          <p:txBody>
            <a:bodyPr anchor="ctr"/>
            <a:lstStyle>
              <a:defPPr>
                <a:defRPr lang="en-US"/>
              </a:defPPr>
              <a:lvl1pPr>
                <a:lnSpc>
                  <a:spcPct val="90000"/>
                </a:lnSpc>
                <a:spcBef>
                  <a:spcPts val="1000"/>
                </a:spcBef>
                <a:defRPr sz="9600" b="1" spc="-200">
                  <a:solidFill>
                    <a:schemeClr val="bg1"/>
                  </a:solidFill>
                  <a:latin typeface="Bebas Neue" panose="020B0606020202050201" pitchFamily="34" charset="0"/>
                  <a:ea typeface="Open Sans Semibold" panose="020B0706030804020204" pitchFamily="34" charset="0"/>
                  <a:cs typeface="Open Sans Semibold" panose="020B0706030804020204" pitchFamily="34" charset="0"/>
                </a:defRPr>
              </a:lvl1pPr>
            </a:lstStyle>
            <a:p>
              <a:pPr algn="ctr"/>
              <a:r>
                <a:rPr lang="en-US" altLang="zh-CN" sz="2000" b="0" spc="0" dirty="0">
                  <a:solidFill>
                    <a:schemeClr val="tx1">
                      <a:lumMod val="95000"/>
                      <a:lumOff val="5000"/>
                    </a:schemeClr>
                  </a:solidFill>
                  <a:latin typeface="Arial" panose="020B0604020202020204" pitchFamily="34" charset="0"/>
                  <a:cs typeface="Arial" panose="020B0604020202020204" pitchFamily="34" charset="0"/>
                </a:rPr>
                <a:t>THE BEAUTY OF THE AUTUMN</a:t>
              </a:r>
              <a:endParaRPr lang="id-ID" sz="2000" b="0" spc="0" dirty="0">
                <a:solidFill>
                  <a:schemeClr val="tx1">
                    <a:lumMod val="95000"/>
                    <a:lumOff val="5000"/>
                  </a:schemeClr>
                </a:solidFill>
                <a:latin typeface="Arial" panose="020B0604020202020204" pitchFamily="34" charset="0"/>
                <a:cs typeface="Arial" panose="020B0604020202020204" pitchFamily="34" charset="0"/>
              </a:endParaRPr>
            </a:p>
          </p:txBody>
        </p:sp>
        <p:sp>
          <p:nvSpPr>
            <p:cNvPr id="14" name="矩形 13"/>
            <p:cNvSpPr/>
            <p:nvPr/>
          </p:nvSpPr>
          <p:spPr>
            <a:xfrm>
              <a:off x="13094234" y="409400"/>
              <a:ext cx="1861073" cy="771143"/>
            </a:xfrm>
            <a:prstGeom prst="rect">
              <a:avLst/>
            </a:prstGeom>
            <a:noFill/>
            <a:ln w="19050">
              <a:solidFill>
                <a:srgbClr val="5A58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15" name="TextBox 42"/>
          <p:cNvSpPr txBox="1"/>
          <p:nvPr/>
        </p:nvSpPr>
        <p:spPr>
          <a:xfrm>
            <a:off x="4708160" y="4334724"/>
            <a:ext cx="5032781" cy="461665"/>
          </a:xfrm>
          <a:prstGeom prst="rect">
            <a:avLst/>
          </a:prstGeom>
          <a:noFill/>
        </p:spPr>
        <p:txBody>
          <a:bodyPr wrap="square" rtlCol="0">
            <a:spAutoFit/>
          </a:bodyPr>
          <a:lstStyle/>
          <a:p>
            <a:r>
              <a:rPr lang="id-ID" sz="1200" dirty="0">
                <a:solidFill>
                  <a:schemeClr val="tx1">
                    <a:lumMod val="95000"/>
                    <a:lumOff val="5000"/>
                  </a:schemeClr>
                </a:solidFill>
                <a:latin typeface="+mj-lt"/>
              </a:rPr>
              <a:t>Lorem ipsum dolor sit amet, consectetur adipiscing elit. Nulla imperdiet volutpat dui at fermentum. Aliquam erat volutpat. </a:t>
            </a:r>
            <a:endParaRPr lang="id-ID" sz="1200" dirty="0">
              <a:solidFill>
                <a:schemeClr val="tx1">
                  <a:lumMod val="95000"/>
                  <a:lumOff val="5000"/>
                </a:schemeClr>
              </a:solidFill>
              <a:latin typeface="+mj-lt"/>
            </a:endParaRPr>
          </a:p>
        </p:txBody>
      </p:sp>
      <p:sp>
        <p:nvSpPr>
          <p:cNvPr id="16" name="TextBox 34"/>
          <p:cNvSpPr txBox="1"/>
          <p:nvPr/>
        </p:nvSpPr>
        <p:spPr>
          <a:xfrm>
            <a:off x="4699107" y="3373902"/>
            <a:ext cx="8465502" cy="1011729"/>
          </a:xfrm>
          <a:prstGeom prst="rect">
            <a:avLst/>
          </a:prstGeom>
        </p:spPr>
        <p:txBody>
          <a:bodyPr anchor="ctr"/>
          <a:lstStyle>
            <a:defPPr>
              <a:defRPr lang="en-US"/>
            </a:defPPr>
            <a:lvl1pPr>
              <a:lnSpc>
                <a:spcPct val="90000"/>
              </a:lnSpc>
              <a:spcBef>
                <a:spcPts val="1000"/>
              </a:spcBef>
              <a:defRPr sz="9600" b="1" spc="-200">
                <a:solidFill>
                  <a:schemeClr val="bg1"/>
                </a:solidFill>
                <a:latin typeface="Bebas Neue" panose="020B0606020202050201" pitchFamily="34" charset="0"/>
                <a:ea typeface="Open Sans Semibold" panose="020B0706030804020204" pitchFamily="34" charset="0"/>
                <a:cs typeface="Open Sans Semibold" panose="020B0706030804020204" pitchFamily="34" charset="0"/>
              </a:defRPr>
            </a:lvl1pPr>
          </a:lstStyle>
          <a:p>
            <a:r>
              <a:rPr lang="zh-CN" altLang="en-US" sz="5400" b="0" dirty="0">
                <a:solidFill>
                  <a:schemeClr val="tx1">
                    <a:lumMod val="95000"/>
                    <a:lumOff val="5000"/>
                  </a:schemeClr>
                </a:solidFill>
                <a:latin typeface="微软雅黑" panose="020B0503020204020204" pitchFamily="34" charset="-122"/>
                <a:ea typeface="微软雅黑" panose="020B0503020204020204" pitchFamily="34" charset="-122"/>
              </a:rPr>
              <a:t>旅行宣传画册</a:t>
            </a:r>
            <a:r>
              <a:rPr lang="en-US" altLang="zh-CN" sz="5400" b="0" dirty="0">
                <a:solidFill>
                  <a:schemeClr val="tx1">
                    <a:lumMod val="95000"/>
                    <a:lumOff val="5000"/>
                  </a:schemeClr>
                </a:solidFill>
                <a:latin typeface="微软雅黑" panose="020B0503020204020204" pitchFamily="34" charset="-122"/>
                <a:ea typeface="微软雅黑" panose="020B0503020204020204" pitchFamily="34" charset="-122"/>
              </a:rPr>
              <a:t>PPPT</a:t>
            </a:r>
            <a:r>
              <a:rPr lang="zh-CN" altLang="en-US" sz="5400" b="0" dirty="0">
                <a:solidFill>
                  <a:schemeClr val="tx1">
                    <a:lumMod val="95000"/>
                    <a:lumOff val="5000"/>
                  </a:schemeClr>
                </a:solidFill>
                <a:latin typeface="微软雅黑" panose="020B0503020204020204" pitchFamily="34" charset="-122"/>
                <a:ea typeface="微软雅黑" panose="020B0503020204020204" pitchFamily="34" charset="-122"/>
              </a:rPr>
              <a:t>模板</a:t>
            </a:r>
            <a:endParaRPr lang="id-ID" sz="54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21" name="张靓颖 - 808 (Jack Novak Remix)">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853617" y="1210647"/>
            <a:ext cx="660247" cy="66024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1"/>
                                        </p:tgtEl>
                                      </p:cBhvr>
                                    </p:cmd>
                                  </p:childTnLst>
                                </p:cTn>
                              </p:par>
                              <p:par>
                                <p:cTn id="7" presetID="16" presetClass="entr" presetSubtype="21"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barn(inVertical)">
                                      <p:cBhvr>
                                        <p:cTn id="9" dur="500"/>
                                        <p:tgtEl>
                                          <p:spTgt spid="16"/>
                                        </p:tgtEl>
                                      </p:cBhvr>
                                    </p:animEffect>
                                  </p:childTnLst>
                                </p:cTn>
                              </p:par>
                              <p:par>
                                <p:cTn id="10" presetID="16" presetClass="entr" presetSubtype="21"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par>
                                <p:cTn id="16" presetID="16" presetClass="entr" presetSubtype="2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inVertical)">
                                      <p:cBhvr>
                                        <p:cTn id="18" dur="500"/>
                                        <p:tgtEl>
                                          <p:spTgt spid="2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21"/>
                </p:tgtEl>
              </p:cMediaNode>
            </p:audio>
          </p:childTnLst>
        </p:cTn>
      </p:par>
    </p:tnLst>
    <p:bldLst>
      <p:bldP spid="19" grpId="0" bldLvl="0" animBg="1"/>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95135" y="502920"/>
            <a:ext cx="4102100" cy="270256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947025" y="955040"/>
            <a:ext cx="1798320" cy="1798320"/>
          </a:xfrm>
          <a:prstGeom prst="ellipse">
            <a:avLst/>
          </a:prstGeom>
          <a:solidFill>
            <a:srgbClr val="942D0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3000509000000000000" pitchFamily="2" charset="-122"/>
              <a:ea typeface="方正黑体简体" panose="03000509000000000000" pitchFamily="2" charset="-122"/>
            </a:endParaRPr>
          </a:p>
        </p:txBody>
      </p:sp>
      <p:sp>
        <p:nvSpPr>
          <p:cNvPr id="13" name="文本框 12"/>
          <p:cNvSpPr txBox="1"/>
          <p:nvPr/>
        </p:nvSpPr>
        <p:spPr>
          <a:xfrm>
            <a:off x="7876540" y="1513205"/>
            <a:ext cx="1939925" cy="530860"/>
          </a:xfrm>
          <a:prstGeom prst="rect">
            <a:avLst/>
          </a:prstGeom>
          <a:noFill/>
        </p:spPr>
        <p:txBody>
          <a:bodyPr wrap="square" rtlCol="0">
            <a:spAutoFit/>
          </a:bodyPr>
          <a:lstStyle/>
          <a:p>
            <a:pPr algn="ctr">
              <a:lnSpc>
                <a:spcPct val="130000"/>
              </a:lnSpc>
            </a:pPr>
            <a:r>
              <a:rPr lang="zh-CN" altLang="en-US" sz="2200">
                <a:solidFill>
                  <a:schemeClr val="bg1"/>
                </a:solidFill>
                <a:latin typeface="方正黑体简体" panose="03000509000000000000" pitchFamily="2" charset="-122"/>
                <a:ea typeface="方正黑体简体" panose="03000509000000000000" pitchFamily="2" charset="-122"/>
                <a:sym typeface="+mn-ea"/>
              </a:rPr>
              <a:t>关键词</a:t>
            </a:r>
            <a:endParaRPr lang="zh-CN" altLang="en-US" sz="2200">
              <a:solidFill>
                <a:schemeClr val="bg1"/>
              </a:solidFill>
              <a:latin typeface="方正黑体简体" panose="03000509000000000000" pitchFamily="2" charset="-122"/>
              <a:ea typeface="方正黑体简体" panose="03000509000000000000" pitchFamily="2" charset="-122"/>
              <a:sym typeface="+mn-ea"/>
            </a:endParaRPr>
          </a:p>
        </p:txBody>
      </p:sp>
      <p:sp>
        <p:nvSpPr>
          <p:cNvPr id="9" name="文本框 8"/>
          <p:cNvSpPr txBox="1"/>
          <p:nvPr/>
        </p:nvSpPr>
        <p:spPr>
          <a:xfrm>
            <a:off x="6887210" y="3970020"/>
            <a:ext cx="2680335" cy="43127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sz="2000" b="1" dirty="0">
                <a:solidFill>
                  <a:prstClr val="black"/>
                </a:solidFill>
                <a:latin typeface="方正黑体简体" panose="03000509000000000000" pitchFamily="2" charset="-122"/>
                <a:ea typeface="方正黑体简体" panose="03000509000000000000" pitchFamily="2" charset="-122"/>
                <a:sym typeface="+mn-ea"/>
              </a:rPr>
              <a:t>点击添加标题</a:t>
            </a:r>
            <a:endParaRPr lang="zh-CN" altLang="en-US" sz="2000" b="1" dirty="0">
              <a:solidFill>
                <a:prstClr val="black"/>
              </a:solidFill>
              <a:latin typeface="方正黑体简体" panose="03000509000000000000" pitchFamily="2" charset="-122"/>
              <a:ea typeface="方正黑体简体" panose="03000509000000000000" pitchFamily="2" charset="-122"/>
              <a:sym typeface="+mn-ea"/>
            </a:endParaRPr>
          </a:p>
        </p:txBody>
      </p:sp>
      <p:sp>
        <p:nvSpPr>
          <p:cNvPr id="16" name="文本框 15"/>
          <p:cNvSpPr txBox="1"/>
          <p:nvPr/>
        </p:nvSpPr>
        <p:spPr>
          <a:xfrm>
            <a:off x="6887210" y="4620260"/>
            <a:ext cx="4407535" cy="13475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defRPr/>
            </a:pPr>
            <a:r>
              <a:rPr lang="zh-CN" altLang="en-US" sz="1400" dirty="0">
                <a:solidFill>
                  <a:prstClr val="black"/>
                </a:solidFill>
                <a:latin typeface="方正黑体简体" panose="03000509000000000000" pitchFamily="2" charset="-122"/>
                <a:ea typeface="方正黑体简体" panose="03000509000000000000" pitchFamily="2" charset="-122"/>
                <a:sym typeface="+mn-ea"/>
              </a:rPr>
              <a:t>点击此处输入相关文本内容点击此处输入相关文本内容点击此处输入相关文本内容点击此处输入相关文本内容点击此处输入相关文本内容点击此处输入相关文本内容点击此处输入相关文本内容 </a:t>
            </a:r>
            <a:endParaRPr kumimoji="0" lang="zh-CN" altLang="en-US" sz="1400" b="0" i="0" u="none" strike="noStrike" kern="1200" cap="none" spc="0" normalizeH="0" baseline="0" noProof="0" dirty="0">
              <a:ln>
                <a:noFill/>
              </a:ln>
              <a:solidFill>
                <a:prstClr val="black"/>
              </a:solidFill>
              <a:effectLst/>
              <a:uLnTx/>
              <a:uFillTx/>
              <a:latin typeface="方正黑体简体" panose="03000509000000000000" pitchFamily="2" charset="-122"/>
              <a:ea typeface="方正黑体简体" panose="03000509000000000000" pitchFamily="2" charset="-122"/>
              <a:sym typeface="+mn-ea"/>
            </a:endParaRPr>
          </a:p>
        </p:txBody>
      </p:sp>
      <p:sp>
        <p:nvSpPr>
          <p:cNvPr id="3" name="文本框 2"/>
          <p:cNvSpPr txBox="1"/>
          <p:nvPr/>
        </p:nvSpPr>
        <p:spPr>
          <a:xfrm>
            <a:off x="993775" y="770255"/>
            <a:ext cx="2680335" cy="43127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sz="2000" b="1" dirty="0">
                <a:solidFill>
                  <a:prstClr val="black"/>
                </a:solidFill>
                <a:latin typeface="方正黑体简体" panose="03000509000000000000" pitchFamily="2" charset="-122"/>
                <a:ea typeface="方正黑体简体" panose="03000509000000000000" pitchFamily="2" charset="-122"/>
                <a:sym typeface="+mn-ea"/>
              </a:rPr>
              <a:t>点击添加标题</a:t>
            </a:r>
            <a:endParaRPr lang="zh-CN" altLang="en-US" sz="2000" b="1" dirty="0">
              <a:solidFill>
                <a:prstClr val="black"/>
              </a:solidFill>
              <a:latin typeface="方正黑体简体" panose="03000509000000000000" pitchFamily="2" charset="-122"/>
              <a:ea typeface="方正黑体简体" panose="03000509000000000000" pitchFamily="2" charset="-122"/>
              <a:sym typeface="+mn-ea"/>
            </a:endParaRPr>
          </a:p>
        </p:txBody>
      </p:sp>
      <p:sp>
        <p:nvSpPr>
          <p:cNvPr id="4" name="文本框 3"/>
          <p:cNvSpPr txBox="1"/>
          <p:nvPr/>
        </p:nvSpPr>
        <p:spPr>
          <a:xfrm>
            <a:off x="993775" y="1420495"/>
            <a:ext cx="4407535" cy="13475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defRPr/>
            </a:pPr>
            <a:r>
              <a:rPr lang="zh-CN" altLang="en-US" sz="1400" dirty="0">
                <a:solidFill>
                  <a:prstClr val="black"/>
                </a:solidFill>
                <a:latin typeface="方正黑体简体" panose="03000509000000000000" pitchFamily="2" charset="-122"/>
                <a:ea typeface="方正黑体简体" panose="03000509000000000000" pitchFamily="2" charset="-122"/>
                <a:sym typeface="+mn-ea"/>
              </a:rPr>
              <a:t>点击此处输入相关文本内容点击此处输入相关文本内容点击此处输入相关文本内容点击此处输入相关文本内容点击此处输入相关文本内容点击此处输入相关文本内容点击此处输入相关文本内容 </a:t>
            </a:r>
            <a:endParaRPr kumimoji="0" lang="zh-CN" altLang="en-US" sz="1400" b="0" i="0" u="none" strike="noStrike" kern="1200" cap="none" spc="0" normalizeH="0" baseline="0" noProof="0" dirty="0">
              <a:ln>
                <a:noFill/>
              </a:ln>
              <a:solidFill>
                <a:prstClr val="black"/>
              </a:solidFill>
              <a:effectLst/>
              <a:uLnTx/>
              <a:uFillTx/>
              <a:latin typeface="方正黑体简体" panose="03000509000000000000" pitchFamily="2" charset="-122"/>
              <a:ea typeface="方正黑体简体" panose="03000509000000000000" pitchFamily="2" charset="-122"/>
              <a:sym typeface="+mn-ea"/>
            </a:endParaRPr>
          </a:p>
        </p:txBody>
      </p:sp>
      <p:sp>
        <p:nvSpPr>
          <p:cNvPr id="5" name="矩形 4"/>
          <p:cNvSpPr/>
          <p:nvPr/>
        </p:nvSpPr>
        <p:spPr>
          <a:xfrm>
            <a:off x="993775" y="3512820"/>
            <a:ext cx="4102100" cy="270256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2035175" y="3936365"/>
            <a:ext cx="1798320" cy="1798320"/>
          </a:xfrm>
          <a:prstGeom prst="ellipse">
            <a:avLst/>
          </a:prstGeom>
          <a:solidFill>
            <a:srgbClr val="942D0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黑体简体" panose="03000509000000000000" pitchFamily="2" charset="-122"/>
              <a:ea typeface="方正黑体简体" panose="03000509000000000000" pitchFamily="2" charset="-122"/>
            </a:endParaRPr>
          </a:p>
        </p:txBody>
      </p:sp>
      <p:sp>
        <p:nvSpPr>
          <p:cNvPr id="8" name="文本框 7"/>
          <p:cNvSpPr txBox="1"/>
          <p:nvPr/>
        </p:nvSpPr>
        <p:spPr>
          <a:xfrm>
            <a:off x="1964690" y="4494530"/>
            <a:ext cx="1939925" cy="530860"/>
          </a:xfrm>
          <a:prstGeom prst="rect">
            <a:avLst/>
          </a:prstGeom>
          <a:noFill/>
        </p:spPr>
        <p:txBody>
          <a:bodyPr wrap="square" rtlCol="0">
            <a:spAutoFit/>
          </a:bodyPr>
          <a:p>
            <a:pPr algn="ctr">
              <a:lnSpc>
                <a:spcPct val="130000"/>
              </a:lnSpc>
            </a:pPr>
            <a:r>
              <a:rPr lang="zh-CN" altLang="en-US" sz="2200">
                <a:solidFill>
                  <a:schemeClr val="bg1"/>
                </a:solidFill>
                <a:latin typeface="方正黑体简体" panose="03000509000000000000" pitchFamily="2" charset="-122"/>
                <a:ea typeface="方正黑体简体" panose="03000509000000000000" pitchFamily="2" charset="-122"/>
                <a:sym typeface="+mn-ea"/>
              </a:rPr>
              <a:t>关键词</a:t>
            </a:r>
            <a:endParaRPr lang="zh-CN" altLang="en-US" sz="2200">
              <a:solidFill>
                <a:schemeClr val="bg1"/>
              </a:solidFill>
              <a:latin typeface="方正黑体简体" panose="03000509000000000000" pitchFamily="2" charset="-122"/>
              <a:ea typeface="方正黑体简体" panose="03000509000000000000"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1"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grpId="1"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par>
                                <p:cTn id="23" presetID="14" presetClass="entr" presetSubtype="10" fill="hold" grpId="1"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par>
                                <p:cTn id="29" presetID="14" presetClass="entr" presetSubtype="10" fill="hold" grpId="1"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par>
                                <p:cTn id="32" presetID="14" presetClass="entr" presetSubtype="10" fill="hold" grpId="1"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animBg="1"/>
      <p:bldP spid="6" grpId="1" bldLvl="0" animBg="1"/>
      <p:bldP spid="13" grpId="0"/>
      <p:bldP spid="13" grpId="1"/>
      <p:bldP spid="9" grpId="0"/>
      <p:bldP spid="16" grpId="0"/>
      <p:bldP spid="16" grpId="1"/>
      <p:bldP spid="3" grpId="0"/>
      <p:bldP spid="4" grpId="0"/>
      <p:bldP spid="4" grpId="1"/>
      <p:bldP spid="5" grpId="0" bldLvl="0" animBg="1"/>
      <p:bldP spid="7" grpId="0" animBg="1"/>
      <p:bldP spid="7" grpId="1" bldLvl="0" animBg="1"/>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E:\陈正\稻壳\20191112\包图网_1001600你好11月旅行宣传画册PPT模板\5c8a572ed54ec.jpg5c8a572ed54ec"/>
          <p:cNvPicPr>
            <a:picLocks noChangeAspect="1"/>
          </p:cNvPicPr>
          <p:nvPr/>
        </p:nvPicPr>
        <p:blipFill rotWithShape="1">
          <a:blip r:embed="rId1"/>
          <a:srcRect/>
          <a:stretch>
            <a:fillRect/>
          </a:stretch>
        </p:blipFill>
        <p:spPr>
          <a:xfrm>
            <a:off x="0" y="-12065"/>
            <a:ext cx="12192000" cy="6858000"/>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55094" t="1282" b="16416"/>
          <a:stretch>
            <a:fillRect/>
          </a:stretch>
        </p:blipFill>
        <p:spPr>
          <a:xfrm>
            <a:off x="6904264" y="690562"/>
            <a:ext cx="4482396" cy="5476875"/>
          </a:xfrm>
          <a:prstGeom prst="rect">
            <a:avLst/>
          </a:prstGeom>
          <a:effectLst>
            <a:outerShdw blurRad="50800" dist="38100" dir="8100000" algn="tr" rotWithShape="0">
              <a:prstClr val="black">
                <a:alpha val="40000"/>
              </a:prstClr>
            </a:outerShdw>
          </a:effectLst>
        </p:spPr>
      </p:pic>
      <p:sp>
        <p:nvSpPr>
          <p:cNvPr id="6" name="Rectangle 57"/>
          <p:cNvSpPr/>
          <p:nvPr/>
        </p:nvSpPr>
        <p:spPr>
          <a:xfrm>
            <a:off x="7668134" y="3750469"/>
            <a:ext cx="2967479" cy="923330"/>
          </a:xfrm>
          <a:prstGeom prst="rect">
            <a:avLst/>
          </a:prstGeom>
        </p:spPr>
        <p:txBody>
          <a:bodyPr wrap="none">
            <a:spAutoFit/>
          </a:bodyPr>
          <a:lstStyle/>
          <a:p>
            <a:r>
              <a:rPr lang="zh-CN" altLang="en-US" sz="5400" b="1" noProof="1">
                <a:solidFill>
                  <a:schemeClr val="bg1"/>
                </a:solidFill>
                <a:latin typeface="Bebas Neue" panose="020B0606020202050201" pitchFamily="34" charset="0"/>
                <a:ea typeface="Roboto Light" panose="02000000000000000000" pitchFamily="2" charset="0"/>
                <a:cs typeface="Arial" panose="020B0604020202020204" pitchFamily="34" charset="0"/>
              </a:rPr>
              <a:t>地方文化</a:t>
            </a:r>
            <a:endParaRPr lang="zh-CN" altLang="en-US" sz="5400" b="1" noProof="1">
              <a:solidFill>
                <a:schemeClr val="bg1"/>
              </a:solidFill>
              <a:latin typeface="Bebas Neue" panose="020B0606020202050201" pitchFamily="34" charset="0"/>
              <a:ea typeface="Roboto Light" panose="02000000000000000000" pitchFamily="2" charset="0"/>
              <a:cs typeface="Arial" panose="020B0604020202020204" pitchFamily="34" charset="0"/>
            </a:endParaRPr>
          </a:p>
        </p:txBody>
      </p:sp>
      <p:sp>
        <p:nvSpPr>
          <p:cNvPr id="7" name="Rectangle 58"/>
          <p:cNvSpPr/>
          <p:nvPr/>
        </p:nvSpPr>
        <p:spPr>
          <a:xfrm>
            <a:off x="7773302" y="4704577"/>
            <a:ext cx="2849487" cy="769441"/>
          </a:xfrm>
          <a:prstGeom prst="rect">
            <a:avLst/>
          </a:prstGeom>
        </p:spPr>
        <p:txBody>
          <a:bodyPr wrap="square" anchor="ctr">
            <a:spAutoFit/>
          </a:bodyPr>
          <a:lstStyle/>
          <a:p>
            <a:pPr algn="ctr">
              <a:buClr>
                <a:srgbClr val="E24848"/>
              </a:buClr>
              <a:defRPr/>
            </a:pPr>
            <a:r>
              <a:rPr lang="en-US" sz="1100" noProof="1">
                <a:solidFill>
                  <a:schemeClr val="bg1"/>
                </a:solidFill>
                <a:latin typeface="+mj-lt"/>
                <a:ea typeface="Roboto Light" panose="02000000000000000000" pitchFamily="2" charset="0"/>
                <a:cs typeface="Arial" panose="020B0604020202020204" pitchFamily="34" charset="0"/>
              </a:rPr>
              <a:t>Lorem ipsum dolor sit amet, consectetur adipiscing elit.</a:t>
            </a:r>
            <a:r>
              <a:rPr lang="en-US" altLang="zh-CN" sz="1100" noProof="1">
                <a:solidFill>
                  <a:schemeClr val="bg1"/>
                </a:solidFill>
                <a:ea typeface="Roboto Light" panose="02000000000000000000" pitchFamily="2" charset="0"/>
                <a:cs typeface="Arial" panose="020B0604020202020204" pitchFamily="34" charset="0"/>
              </a:rPr>
              <a:t> Lorem ipsum dolor sit amet, consectetur adipiscing elit.</a:t>
            </a:r>
            <a:endParaRPr lang="en-US" altLang="zh-CN" sz="1100" noProof="1">
              <a:solidFill>
                <a:schemeClr val="bg1"/>
              </a:solidFill>
              <a:ea typeface="Roboto Light" panose="02000000000000000000" pitchFamily="2" charset="0"/>
              <a:cs typeface="Arial" panose="020B0604020202020204" pitchFamily="34" charset="0"/>
            </a:endParaRPr>
          </a:p>
          <a:p>
            <a:pPr algn="ctr">
              <a:buClr>
                <a:srgbClr val="E24848"/>
              </a:buClr>
              <a:defRPr/>
            </a:pPr>
            <a:endParaRPr lang="en-US" sz="1100" noProof="1">
              <a:solidFill>
                <a:schemeClr val="bg1"/>
              </a:solidFill>
              <a:latin typeface="+mj-lt"/>
              <a:ea typeface="Roboto Light" panose="02000000000000000000" pitchFamily="2" charset="0"/>
              <a:cs typeface="Arial" panose="020B0604020202020204" pitchFamily="34" charset="0"/>
            </a:endParaRPr>
          </a:p>
        </p:txBody>
      </p:sp>
      <p:sp>
        <p:nvSpPr>
          <p:cNvPr id="8" name="Rectangle 57"/>
          <p:cNvSpPr/>
          <p:nvPr/>
        </p:nvSpPr>
        <p:spPr>
          <a:xfrm>
            <a:off x="8758976" y="2507366"/>
            <a:ext cx="974947" cy="1200329"/>
          </a:xfrm>
          <a:prstGeom prst="rect">
            <a:avLst/>
          </a:prstGeom>
        </p:spPr>
        <p:txBody>
          <a:bodyPr wrap="none">
            <a:spAutoFit/>
          </a:bodyPr>
          <a:lstStyle/>
          <a:p>
            <a:r>
              <a:rPr lang="en-US" altLang="zh-CN" sz="7200" noProof="1">
                <a:solidFill>
                  <a:schemeClr val="bg1"/>
                </a:solidFill>
                <a:latin typeface="Agency FB" panose="020B0503020202020204" pitchFamily="34" charset="0"/>
                <a:ea typeface="Roboto Light" panose="02000000000000000000" pitchFamily="2" charset="0"/>
                <a:cs typeface="Arial" panose="020B0604020202020204" pitchFamily="34" charset="0"/>
              </a:rPr>
              <a:t>03</a:t>
            </a:r>
            <a:endParaRPr lang="zh-CN" altLang="en-US" sz="7200" noProof="1">
              <a:solidFill>
                <a:schemeClr val="bg1"/>
              </a:solidFill>
              <a:latin typeface="Agency FB" panose="020B0503020202020204" pitchFamily="34" charset="0"/>
              <a:ea typeface="Roboto Light" panose="02000000000000000000" pitchFamily="2"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665720" y="4160520"/>
            <a:ext cx="4161155" cy="2286000"/>
          </a:xfrm>
          <a:prstGeom prst="rect">
            <a:avLst/>
          </a:prstGeom>
          <a:solidFill>
            <a:srgbClr val="D35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056880" y="4920863"/>
            <a:ext cx="3378200" cy="760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00" dirty="0">
                <a:solidFill>
                  <a:schemeClr val="bg1"/>
                </a:solidFill>
                <a:latin typeface="Lora" panose="02000503000000020004" charset="0"/>
                <a:ea typeface="华文细黑" panose="02010600040101010101" charset="-122"/>
                <a:sym typeface="+mn-ea"/>
              </a:rPr>
              <a:t>点击此处输入相关文本内容点击此处输入相关文本内容点击此处输入相关文本内容点击此处输入相关文本内容点击此处输入相关文本内容</a:t>
            </a:r>
            <a:endParaRPr lang="zh-CN" altLang="en-US" sz="1000" dirty="0">
              <a:solidFill>
                <a:schemeClr val="bg1"/>
              </a:solidFill>
              <a:latin typeface="Lora" panose="02000503000000020004" charset="0"/>
              <a:ea typeface="华文细黑" panose="02010600040101010101" charset="-122"/>
              <a:sym typeface="+mn-ea"/>
            </a:endParaRPr>
          </a:p>
        </p:txBody>
      </p:sp>
      <p:sp>
        <p:nvSpPr>
          <p:cNvPr id="22" name="文本框 21"/>
          <p:cNvSpPr txBox="1"/>
          <p:nvPr/>
        </p:nvSpPr>
        <p:spPr>
          <a:xfrm>
            <a:off x="659919" y="2103120"/>
            <a:ext cx="3956685" cy="760080"/>
          </a:xfrm>
          <a:prstGeom prst="rect">
            <a:avLst/>
          </a:prstGeom>
          <a:noFill/>
        </p:spPr>
        <p:txBody>
          <a:bodyPr wrap="square" rtlCol="0">
            <a:spAutoFit/>
          </a:bodyPr>
          <a:lstStyle/>
          <a:p>
            <a:pPr>
              <a:lnSpc>
                <a:spcPct val="150000"/>
              </a:lnSpc>
            </a:pPr>
            <a:r>
              <a:rPr lang="zh-CN" altLang="en-US" sz="1000" dirty="0">
                <a:solidFill>
                  <a:schemeClr val="tx1"/>
                </a:solidFill>
                <a:latin typeface="Lora" panose="02000503000000020004" charset="0"/>
                <a:ea typeface="华文细黑" panose="02010600040101010101" charset="-122"/>
                <a:sym typeface="+mn-ea"/>
              </a:rPr>
              <a:t>点击此处输入相关文本内容点击此处输入相关文本内容点击此处输入相关文本内容点击此处输入相关文本内容点击此处输入相关文本内容</a:t>
            </a:r>
            <a:endParaRPr lang="zh-CN" altLang="en-US" sz="1000" dirty="0">
              <a:solidFill>
                <a:schemeClr val="tx1"/>
              </a:solidFill>
              <a:latin typeface="Lora" panose="02000503000000020004" charset="0"/>
              <a:ea typeface="华文细黑" panose="02010600040101010101" charset="-122"/>
              <a:sym typeface="+mn-ea"/>
            </a:endParaRPr>
          </a:p>
        </p:txBody>
      </p:sp>
      <p:pic>
        <p:nvPicPr>
          <p:cNvPr id="11" name="图片 10"/>
          <p:cNvPicPr>
            <a:picLocks noChangeAspect="1"/>
          </p:cNvPicPr>
          <p:nvPr/>
        </p:nvPicPr>
        <p:blipFill rotWithShape="1">
          <a:blip r:embed="rId1"/>
          <a:srcRect l="4214" r="1369" b="59662"/>
          <a:stretch>
            <a:fillRect/>
          </a:stretch>
        </p:blipFill>
        <p:spPr>
          <a:xfrm>
            <a:off x="5186834" y="1450814"/>
            <a:ext cx="6614006" cy="1749586"/>
          </a:xfrm>
          <a:prstGeom prst="rect">
            <a:avLst/>
          </a:prstGeom>
          <a:ln w="57150">
            <a:solidFill>
              <a:srgbClr val="942D02"/>
            </a:solidFill>
          </a:ln>
        </p:spPr>
      </p:pic>
      <p:pic>
        <p:nvPicPr>
          <p:cNvPr id="12" name="图片 11"/>
          <p:cNvPicPr>
            <a:picLocks noChangeAspect="1"/>
          </p:cNvPicPr>
          <p:nvPr/>
        </p:nvPicPr>
        <p:blipFill rotWithShape="1">
          <a:blip r:embed="rId1"/>
          <a:srcRect l="4215" t="52196" r="1677"/>
          <a:stretch>
            <a:fillRect/>
          </a:stretch>
        </p:blipFill>
        <p:spPr>
          <a:xfrm>
            <a:off x="659920" y="4157904"/>
            <a:ext cx="6490180" cy="2285999"/>
          </a:xfrm>
          <a:prstGeom prst="rect">
            <a:avLst/>
          </a:prstGeom>
          <a:ln w="57150">
            <a:solidFill>
              <a:srgbClr val="942D02"/>
            </a:solidFill>
          </a:ln>
        </p:spPr>
      </p:pic>
      <p:sp>
        <p:nvSpPr>
          <p:cNvPr id="15"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16"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1"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0" presetClass="entr" presetSubtype="0" fill="hold" grpId="1"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4" presetClass="entr" presetSubtype="5" fill="hold" grpId="1"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vertical)">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bldLvl="0" animBg="1"/>
      <p:bldP spid="10" grpId="0"/>
      <p:bldP spid="10" grpId="1"/>
      <p:bldP spid="22" grpId="0"/>
      <p:bldP spid="2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t="32595" b="32595"/>
          <a:stretch>
            <a:fillRect/>
          </a:stretch>
        </p:blipFill>
        <p:spPr/>
      </p:pic>
      <p:sp>
        <p:nvSpPr>
          <p:cNvPr id="183" name="Rectangle 182"/>
          <p:cNvSpPr/>
          <p:nvPr/>
        </p:nvSpPr>
        <p:spPr>
          <a:xfrm>
            <a:off x="3391427" y="3280821"/>
            <a:ext cx="592640" cy="5926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65000"/>
                  <a:lumOff val="35000"/>
                </a:schemeClr>
              </a:solidFill>
            </a:endParaRPr>
          </a:p>
        </p:txBody>
      </p:sp>
      <p:sp>
        <p:nvSpPr>
          <p:cNvPr id="184" name="Rectangle 183"/>
          <p:cNvSpPr/>
          <p:nvPr/>
        </p:nvSpPr>
        <p:spPr>
          <a:xfrm>
            <a:off x="3391427" y="4307607"/>
            <a:ext cx="592640" cy="5926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65000"/>
                  <a:lumOff val="35000"/>
                </a:schemeClr>
              </a:solidFill>
            </a:endParaRPr>
          </a:p>
        </p:txBody>
      </p:sp>
      <p:sp>
        <p:nvSpPr>
          <p:cNvPr id="185" name="Rectangle 184"/>
          <p:cNvSpPr/>
          <p:nvPr/>
        </p:nvSpPr>
        <p:spPr>
          <a:xfrm>
            <a:off x="3391427" y="5308349"/>
            <a:ext cx="592640" cy="5926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65000"/>
                  <a:lumOff val="35000"/>
                </a:schemeClr>
              </a:solidFill>
            </a:endParaRPr>
          </a:p>
        </p:txBody>
      </p:sp>
      <p:sp>
        <p:nvSpPr>
          <p:cNvPr id="186" name="Rectangle 185"/>
          <p:cNvSpPr/>
          <p:nvPr/>
        </p:nvSpPr>
        <p:spPr>
          <a:xfrm>
            <a:off x="8105048" y="3280821"/>
            <a:ext cx="592640" cy="592640"/>
          </a:xfrm>
          <a:prstGeom prst="rect">
            <a:avLst/>
          </a:prstGeom>
          <a:solidFill>
            <a:srgbClr val="942D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chemeClr val="tx1">
                  <a:lumMod val="65000"/>
                  <a:lumOff val="35000"/>
                </a:schemeClr>
              </a:solidFill>
            </a:endParaRPr>
          </a:p>
        </p:txBody>
      </p:sp>
      <p:sp>
        <p:nvSpPr>
          <p:cNvPr id="187" name="Rectangle 186"/>
          <p:cNvSpPr/>
          <p:nvPr/>
        </p:nvSpPr>
        <p:spPr>
          <a:xfrm>
            <a:off x="8105048" y="4307607"/>
            <a:ext cx="592640" cy="592640"/>
          </a:xfrm>
          <a:prstGeom prst="rect">
            <a:avLst/>
          </a:prstGeom>
          <a:solidFill>
            <a:srgbClr val="942D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65000"/>
                  <a:lumOff val="35000"/>
                </a:schemeClr>
              </a:solidFill>
            </a:endParaRPr>
          </a:p>
        </p:txBody>
      </p:sp>
      <p:sp>
        <p:nvSpPr>
          <p:cNvPr id="188" name="Rectangle 187"/>
          <p:cNvSpPr/>
          <p:nvPr/>
        </p:nvSpPr>
        <p:spPr>
          <a:xfrm>
            <a:off x="8105048" y="5308349"/>
            <a:ext cx="592640" cy="592640"/>
          </a:xfrm>
          <a:prstGeom prst="rect">
            <a:avLst/>
          </a:prstGeom>
          <a:solidFill>
            <a:srgbClr val="942D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65000"/>
                  <a:lumOff val="35000"/>
                </a:schemeClr>
              </a:solidFill>
            </a:endParaRPr>
          </a:p>
        </p:txBody>
      </p:sp>
      <p:sp>
        <p:nvSpPr>
          <p:cNvPr id="189" name="Freeform 5"/>
          <p:cNvSpPr>
            <a:spLocks noEditPoints="1"/>
          </p:cNvSpPr>
          <p:nvPr/>
        </p:nvSpPr>
        <p:spPr bwMode="auto">
          <a:xfrm>
            <a:off x="3552585" y="3448843"/>
            <a:ext cx="262476" cy="233848"/>
          </a:xfrm>
          <a:custGeom>
            <a:avLst/>
            <a:gdLst>
              <a:gd name="T0" fmla="*/ 2008 w 2233"/>
              <a:gd name="T1" fmla="*/ 356 h 1989"/>
              <a:gd name="T2" fmla="*/ 1539 w 2233"/>
              <a:gd name="T3" fmla="*/ 356 h 1989"/>
              <a:gd name="T4" fmla="*/ 1539 w 2233"/>
              <a:gd name="T5" fmla="*/ 219 h 1989"/>
              <a:gd name="T6" fmla="*/ 1320 w 2233"/>
              <a:gd name="T7" fmla="*/ 0 h 1989"/>
              <a:gd name="T8" fmla="*/ 913 w 2233"/>
              <a:gd name="T9" fmla="*/ 0 h 1989"/>
              <a:gd name="T10" fmla="*/ 695 w 2233"/>
              <a:gd name="T11" fmla="*/ 219 h 1989"/>
              <a:gd name="T12" fmla="*/ 695 w 2233"/>
              <a:gd name="T13" fmla="*/ 356 h 1989"/>
              <a:gd name="T14" fmla="*/ 226 w 2233"/>
              <a:gd name="T15" fmla="*/ 356 h 1989"/>
              <a:gd name="T16" fmla="*/ 0 w 2233"/>
              <a:gd name="T17" fmla="*/ 582 h 1989"/>
              <a:gd name="T18" fmla="*/ 0 w 2233"/>
              <a:gd name="T19" fmla="*/ 1764 h 1989"/>
              <a:gd name="T20" fmla="*/ 226 w 2233"/>
              <a:gd name="T21" fmla="*/ 1989 h 1989"/>
              <a:gd name="T22" fmla="*/ 2008 w 2233"/>
              <a:gd name="T23" fmla="*/ 1989 h 1989"/>
              <a:gd name="T24" fmla="*/ 2233 w 2233"/>
              <a:gd name="T25" fmla="*/ 1764 h 1989"/>
              <a:gd name="T26" fmla="*/ 2233 w 2233"/>
              <a:gd name="T27" fmla="*/ 582 h 1989"/>
              <a:gd name="T28" fmla="*/ 2008 w 2233"/>
              <a:gd name="T29" fmla="*/ 356 h 1989"/>
              <a:gd name="T30" fmla="*/ 880 w 2233"/>
              <a:gd name="T31" fmla="*/ 219 h 1989"/>
              <a:gd name="T32" fmla="*/ 913 w 2233"/>
              <a:gd name="T33" fmla="*/ 186 h 1989"/>
              <a:gd name="T34" fmla="*/ 1320 w 2233"/>
              <a:gd name="T35" fmla="*/ 186 h 1989"/>
              <a:gd name="T36" fmla="*/ 1353 w 2233"/>
              <a:gd name="T37" fmla="*/ 219 h 1989"/>
              <a:gd name="T38" fmla="*/ 1353 w 2233"/>
              <a:gd name="T39" fmla="*/ 356 h 1989"/>
              <a:gd name="T40" fmla="*/ 880 w 2233"/>
              <a:gd name="T41" fmla="*/ 356 h 1989"/>
              <a:gd name="T42" fmla="*/ 880 w 2233"/>
              <a:gd name="T43" fmla="*/ 219 h 1989"/>
              <a:gd name="T44" fmla="*/ 226 w 2233"/>
              <a:gd name="T45" fmla="*/ 489 h 1989"/>
              <a:gd name="T46" fmla="*/ 2008 w 2233"/>
              <a:gd name="T47" fmla="*/ 489 h 1989"/>
              <a:gd name="T48" fmla="*/ 2100 w 2233"/>
              <a:gd name="T49" fmla="*/ 582 h 1989"/>
              <a:gd name="T50" fmla="*/ 2100 w 2233"/>
              <a:gd name="T51" fmla="*/ 1096 h 1989"/>
              <a:gd name="T52" fmla="*/ 1285 w 2233"/>
              <a:gd name="T53" fmla="*/ 1096 h 1989"/>
              <a:gd name="T54" fmla="*/ 1285 w 2233"/>
              <a:gd name="T55" fmla="*/ 1053 h 1989"/>
              <a:gd name="T56" fmla="*/ 1206 w 2233"/>
              <a:gd name="T57" fmla="*/ 973 h 1989"/>
              <a:gd name="T58" fmla="*/ 1027 w 2233"/>
              <a:gd name="T59" fmla="*/ 973 h 1989"/>
              <a:gd name="T60" fmla="*/ 948 w 2233"/>
              <a:gd name="T61" fmla="*/ 1053 h 1989"/>
              <a:gd name="T62" fmla="*/ 948 w 2233"/>
              <a:gd name="T63" fmla="*/ 1096 h 1989"/>
              <a:gd name="T64" fmla="*/ 133 w 2233"/>
              <a:gd name="T65" fmla="*/ 1096 h 1989"/>
              <a:gd name="T66" fmla="*/ 133 w 2233"/>
              <a:gd name="T67" fmla="*/ 582 h 1989"/>
              <a:gd name="T68" fmla="*/ 226 w 2233"/>
              <a:gd name="T69" fmla="*/ 489 h 1989"/>
              <a:gd name="T70" fmla="*/ 1015 w 2233"/>
              <a:gd name="T71" fmla="*/ 1053 h 1989"/>
              <a:gd name="T72" fmla="*/ 1027 w 2233"/>
              <a:gd name="T73" fmla="*/ 1040 h 1989"/>
              <a:gd name="T74" fmla="*/ 1206 w 2233"/>
              <a:gd name="T75" fmla="*/ 1040 h 1989"/>
              <a:gd name="T76" fmla="*/ 1219 w 2233"/>
              <a:gd name="T77" fmla="*/ 1053 h 1989"/>
              <a:gd name="T78" fmla="*/ 1219 w 2233"/>
              <a:gd name="T79" fmla="*/ 1231 h 1989"/>
              <a:gd name="T80" fmla="*/ 1206 w 2233"/>
              <a:gd name="T81" fmla="*/ 1244 h 1989"/>
              <a:gd name="T82" fmla="*/ 1027 w 2233"/>
              <a:gd name="T83" fmla="*/ 1244 h 1989"/>
              <a:gd name="T84" fmla="*/ 1015 w 2233"/>
              <a:gd name="T85" fmla="*/ 1231 h 1989"/>
              <a:gd name="T86" fmla="*/ 1015 w 2233"/>
              <a:gd name="T87" fmla="*/ 1053 h 1989"/>
              <a:gd name="T88" fmla="*/ 2008 w 2233"/>
              <a:gd name="T89" fmla="*/ 1857 h 1989"/>
              <a:gd name="T90" fmla="*/ 226 w 2233"/>
              <a:gd name="T91" fmla="*/ 1857 h 1989"/>
              <a:gd name="T92" fmla="*/ 133 w 2233"/>
              <a:gd name="T93" fmla="*/ 1764 h 1989"/>
              <a:gd name="T94" fmla="*/ 133 w 2233"/>
              <a:gd name="T95" fmla="*/ 1162 h 1989"/>
              <a:gd name="T96" fmla="*/ 948 w 2233"/>
              <a:gd name="T97" fmla="*/ 1162 h 1989"/>
              <a:gd name="T98" fmla="*/ 948 w 2233"/>
              <a:gd name="T99" fmla="*/ 1231 h 1989"/>
              <a:gd name="T100" fmla="*/ 1027 w 2233"/>
              <a:gd name="T101" fmla="*/ 1310 h 1989"/>
              <a:gd name="T102" fmla="*/ 1206 w 2233"/>
              <a:gd name="T103" fmla="*/ 1310 h 1989"/>
              <a:gd name="T104" fmla="*/ 1285 w 2233"/>
              <a:gd name="T105" fmla="*/ 1231 h 1989"/>
              <a:gd name="T106" fmla="*/ 1285 w 2233"/>
              <a:gd name="T107" fmla="*/ 1162 h 1989"/>
              <a:gd name="T108" fmla="*/ 2100 w 2233"/>
              <a:gd name="T109" fmla="*/ 1162 h 1989"/>
              <a:gd name="T110" fmla="*/ 2100 w 2233"/>
              <a:gd name="T111" fmla="*/ 1764 h 1989"/>
              <a:gd name="T112" fmla="*/ 2008 w 2233"/>
              <a:gd name="T113" fmla="*/ 1857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33" h="1989">
                <a:moveTo>
                  <a:pt x="2008" y="356"/>
                </a:moveTo>
                <a:cubicBezTo>
                  <a:pt x="1539" y="356"/>
                  <a:pt x="1539" y="356"/>
                  <a:pt x="1539" y="356"/>
                </a:cubicBezTo>
                <a:cubicBezTo>
                  <a:pt x="1539" y="219"/>
                  <a:pt x="1539" y="219"/>
                  <a:pt x="1539" y="219"/>
                </a:cubicBezTo>
                <a:cubicBezTo>
                  <a:pt x="1539" y="98"/>
                  <a:pt x="1441" y="0"/>
                  <a:pt x="1320" y="0"/>
                </a:cubicBezTo>
                <a:cubicBezTo>
                  <a:pt x="913" y="0"/>
                  <a:pt x="913" y="0"/>
                  <a:pt x="913" y="0"/>
                </a:cubicBezTo>
                <a:cubicBezTo>
                  <a:pt x="793" y="0"/>
                  <a:pt x="695" y="98"/>
                  <a:pt x="695" y="219"/>
                </a:cubicBezTo>
                <a:cubicBezTo>
                  <a:pt x="695" y="356"/>
                  <a:pt x="695" y="356"/>
                  <a:pt x="695" y="356"/>
                </a:cubicBezTo>
                <a:cubicBezTo>
                  <a:pt x="226" y="356"/>
                  <a:pt x="226" y="356"/>
                  <a:pt x="226" y="356"/>
                </a:cubicBezTo>
                <a:cubicBezTo>
                  <a:pt x="102" y="356"/>
                  <a:pt x="0" y="457"/>
                  <a:pt x="0" y="582"/>
                </a:cubicBezTo>
                <a:cubicBezTo>
                  <a:pt x="0" y="1764"/>
                  <a:pt x="0" y="1764"/>
                  <a:pt x="0" y="1764"/>
                </a:cubicBezTo>
                <a:cubicBezTo>
                  <a:pt x="0" y="1888"/>
                  <a:pt x="102" y="1989"/>
                  <a:pt x="226" y="1989"/>
                </a:cubicBezTo>
                <a:cubicBezTo>
                  <a:pt x="2008" y="1989"/>
                  <a:pt x="2008" y="1989"/>
                  <a:pt x="2008" y="1989"/>
                </a:cubicBezTo>
                <a:cubicBezTo>
                  <a:pt x="2132" y="1989"/>
                  <a:pt x="2233" y="1888"/>
                  <a:pt x="2233" y="1764"/>
                </a:cubicBezTo>
                <a:cubicBezTo>
                  <a:pt x="2233" y="582"/>
                  <a:pt x="2233" y="582"/>
                  <a:pt x="2233" y="582"/>
                </a:cubicBezTo>
                <a:cubicBezTo>
                  <a:pt x="2233" y="457"/>
                  <a:pt x="2132" y="356"/>
                  <a:pt x="2008" y="356"/>
                </a:cubicBezTo>
                <a:close/>
                <a:moveTo>
                  <a:pt x="880" y="219"/>
                </a:moveTo>
                <a:cubicBezTo>
                  <a:pt x="880" y="201"/>
                  <a:pt x="895" y="186"/>
                  <a:pt x="913" y="186"/>
                </a:cubicBezTo>
                <a:cubicBezTo>
                  <a:pt x="1320" y="186"/>
                  <a:pt x="1320" y="186"/>
                  <a:pt x="1320" y="186"/>
                </a:cubicBezTo>
                <a:cubicBezTo>
                  <a:pt x="1339" y="186"/>
                  <a:pt x="1353" y="201"/>
                  <a:pt x="1353" y="219"/>
                </a:cubicBezTo>
                <a:cubicBezTo>
                  <a:pt x="1353" y="356"/>
                  <a:pt x="1353" y="356"/>
                  <a:pt x="1353" y="356"/>
                </a:cubicBezTo>
                <a:cubicBezTo>
                  <a:pt x="880" y="356"/>
                  <a:pt x="880" y="356"/>
                  <a:pt x="880" y="356"/>
                </a:cubicBezTo>
                <a:lnTo>
                  <a:pt x="880" y="219"/>
                </a:lnTo>
                <a:close/>
                <a:moveTo>
                  <a:pt x="226" y="489"/>
                </a:moveTo>
                <a:cubicBezTo>
                  <a:pt x="2008" y="489"/>
                  <a:pt x="2008" y="489"/>
                  <a:pt x="2008" y="489"/>
                </a:cubicBezTo>
                <a:cubicBezTo>
                  <a:pt x="2059" y="489"/>
                  <a:pt x="2100" y="531"/>
                  <a:pt x="2100" y="582"/>
                </a:cubicBezTo>
                <a:cubicBezTo>
                  <a:pt x="2100" y="1096"/>
                  <a:pt x="2100" y="1096"/>
                  <a:pt x="2100" y="1096"/>
                </a:cubicBezTo>
                <a:cubicBezTo>
                  <a:pt x="1285" y="1096"/>
                  <a:pt x="1285" y="1096"/>
                  <a:pt x="1285" y="1096"/>
                </a:cubicBezTo>
                <a:cubicBezTo>
                  <a:pt x="1285" y="1053"/>
                  <a:pt x="1285" y="1053"/>
                  <a:pt x="1285" y="1053"/>
                </a:cubicBezTo>
                <a:cubicBezTo>
                  <a:pt x="1285" y="1009"/>
                  <a:pt x="1250" y="973"/>
                  <a:pt x="1206" y="973"/>
                </a:cubicBezTo>
                <a:cubicBezTo>
                  <a:pt x="1027" y="973"/>
                  <a:pt x="1027" y="973"/>
                  <a:pt x="1027" y="973"/>
                </a:cubicBezTo>
                <a:cubicBezTo>
                  <a:pt x="984" y="973"/>
                  <a:pt x="948" y="1009"/>
                  <a:pt x="948" y="1053"/>
                </a:cubicBezTo>
                <a:cubicBezTo>
                  <a:pt x="948" y="1096"/>
                  <a:pt x="948" y="1096"/>
                  <a:pt x="948" y="1096"/>
                </a:cubicBezTo>
                <a:cubicBezTo>
                  <a:pt x="133" y="1096"/>
                  <a:pt x="133" y="1096"/>
                  <a:pt x="133" y="1096"/>
                </a:cubicBezTo>
                <a:cubicBezTo>
                  <a:pt x="133" y="582"/>
                  <a:pt x="133" y="582"/>
                  <a:pt x="133" y="582"/>
                </a:cubicBezTo>
                <a:cubicBezTo>
                  <a:pt x="133" y="531"/>
                  <a:pt x="175" y="489"/>
                  <a:pt x="226" y="489"/>
                </a:cubicBezTo>
                <a:close/>
                <a:moveTo>
                  <a:pt x="1015" y="1053"/>
                </a:moveTo>
                <a:cubicBezTo>
                  <a:pt x="1015" y="1046"/>
                  <a:pt x="1020" y="1040"/>
                  <a:pt x="1027" y="1040"/>
                </a:cubicBezTo>
                <a:cubicBezTo>
                  <a:pt x="1206" y="1040"/>
                  <a:pt x="1206" y="1040"/>
                  <a:pt x="1206" y="1040"/>
                </a:cubicBezTo>
                <a:cubicBezTo>
                  <a:pt x="1213" y="1040"/>
                  <a:pt x="1219" y="1046"/>
                  <a:pt x="1219" y="1053"/>
                </a:cubicBezTo>
                <a:cubicBezTo>
                  <a:pt x="1219" y="1231"/>
                  <a:pt x="1219" y="1231"/>
                  <a:pt x="1219" y="1231"/>
                </a:cubicBezTo>
                <a:cubicBezTo>
                  <a:pt x="1219" y="1238"/>
                  <a:pt x="1213" y="1244"/>
                  <a:pt x="1206" y="1244"/>
                </a:cubicBezTo>
                <a:cubicBezTo>
                  <a:pt x="1027" y="1244"/>
                  <a:pt x="1027" y="1244"/>
                  <a:pt x="1027" y="1244"/>
                </a:cubicBezTo>
                <a:cubicBezTo>
                  <a:pt x="1020" y="1244"/>
                  <a:pt x="1015" y="1238"/>
                  <a:pt x="1015" y="1231"/>
                </a:cubicBezTo>
                <a:lnTo>
                  <a:pt x="1015" y="1053"/>
                </a:lnTo>
                <a:close/>
                <a:moveTo>
                  <a:pt x="2008" y="1857"/>
                </a:moveTo>
                <a:cubicBezTo>
                  <a:pt x="226" y="1857"/>
                  <a:pt x="226" y="1857"/>
                  <a:pt x="226" y="1857"/>
                </a:cubicBezTo>
                <a:cubicBezTo>
                  <a:pt x="175" y="1857"/>
                  <a:pt x="133" y="1815"/>
                  <a:pt x="133" y="1764"/>
                </a:cubicBezTo>
                <a:cubicBezTo>
                  <a:pt x="133" y="1162"/>
                  <a:pt x="133" y="1162"/>
                  <a:pt x="133" y="1162"/>
                </a:cubicBezTo>
                <a:cubicBezTo>
                  <a:pt x="948" y="1162"/>
                  <a:pt x="948" y="1162"/>
                  <a:pt x="948" y="1162"/>
                </a:cubicBezTo>
                <a:cubicBezTo>
                  <a:pt x="948" y="1231"/>
                  <a:pt x="948" y="1231"/>
                  <a:pt x="948" y="1231"/>
                </a:cubicBezTo>
                <a:cubicBezTo>
                  <a:pt x="948" y="1275"/>
                  <a:pt x="984" y="1310"/>
                  <a:pt x="1027" y="1310"/>
                </a:cubicBezTo>
                <a:cubicBezTo>
                  <a:pt x="1206" y="1310"/>
                  <a:pt x="1206" y="1310"/>
                  <a:pt x="1206" y="1310"/>
                </a:cubicBezTo>
                <a:cubicBezTo>
                  <a:pt x="1250" y="1310"/>
                  <a:pt x="1285" y="1275"/>
                  <a:pt x="1285" y="1231"/>
                </a:cubicBezTo>
                <a:cubicBezTo>
                  <a:pt x="1285" y="1162"/>
                  <a:pt x="1285" y="1162"/>
                  <a:pt x="1285" y="1162"/>
                </a:cubicBezTo>
                <a:cubicBezTo>
                  <a:pt x="2100" y="1162"/>
                  <a:pt x="2100" y="1162"/>
                  <a:pt x="2100" y="1162"/>
                </a:cubicBezTo>
                <a:cubicBezTo>
                  <a:pt x="2100" y="1764"/>
                  <a:pt x="2100" y="1764"/>
                  <a:pt x="2100" y="1764"/>
                </a:cubicBezTo>
                <a:cubicBezTo>
                  <a:pt x="2100" y="1815"/>
                  <a:pt x="2059" y="1857"/>
                  <a:pt x="2008" y="1857"/>
                </a:cubicBezTo>
                <a:close/>
              </a:path>
            </a:pathLst>
          </a:custGeom>
          <a:solidFill>
            <a:schemeClr val="tx1">
              <a:lumMod val="75000"/>
              <a:lumOff val="25000"/>
            </a:schemeClr>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id-ID" sz="1350">
              <a:solidFill>
                <a:schemeClr val="tx1">
                  <a:lumMod val="65000"/>
                  <a:lumOff val="35000"/>
                </a:schemeClr>
              </a:solidFill>
            </a:endParaRPr>
          </a:p>
        </p:txBody>
      </p:sp>
      <p:grpSp>
        <p:nvGrpSpPr>
          <p:cNvPr id="190" name="Group 189"/>
          <p:cNvGrpSpPr/>
          <p:nvPr/>
        </p:nvGrpSpPr>
        <p:grpSpPr>
          <a:xfrm>
            <a:off x="3532589" y="4446860"/>
            <a:ext cx="276924" cy="315675"/>
            <a:chOff x="-15875" y="-3175"/>
            <a:chExt cx="5037138" cy="5741988"/>
          </a:xfrm>
          <a:solidFill>
            <a:schemeClr val="tx1">
              <a:lumMod val="75000"/>
              <a:lumOff val="25000"/>
            </a:schemeClr>
          </a:solidFill>
          <a:effectLst>
            <a:outerShdw blurRad="63500" sx="102000" sy="102000" algn="ctr" rotWithShape="0">
              <a:prstClr val="black">
                <a:alpha val="40000"/>
              </a:prstClr>
            </a:outerShdw>
          </a:effectLst>
        </p:grpSpPr>
        <p:sp>
          <p:nvSpPr>
            <p:cNvPr id="191" name="Freeform 9"/>
            <p:cNvSpPr>
              <a:spLocks noEditPoints="1"/>
            </p:cNvSpPr>
            <p:nvPr/>
          </p:nvSpPr>
          <p:spPr bwMode="auto">
            <a:xfrm>
              <a:off x="-15875" y="-3175"/>
              <a:ext cx="5037138" cy="5741988"/>
            </a:xfrm>
            <a:custGeom>
              <a:avLst/>
              <a:gdLst>
                <a:gd name="T0" fmla="*/ 985 w 1340"/>
                <a:gd name="T1" fmla="*/ 48 h 1528"/>
                <a:gd name="T2" fmla="*/ 348 w 1340"/>
                <a:gd name="T3" fmla="*/ 100 h 1528"/>
                <a:gd name="T4" fmla="*/ 114 w 1340"/>
                <a:gd name="T5" fmla="*/ 402 h 1528"/>
                <a:gd name="T6" fmla="*/ 115 w 1340"/>
                <a:gd name="T7" fmla="*/ 590 h 1528"/>
                <a:gd name="T8" fmla="*/ 119 w 1340"/>
                <a:gd name="T9" fmla="*/ 607 h 1528"/>
                <a:gd name="T10" fmla="*/ 66 w 1340"/>
                <a:gd name="T11" fmla="*/ 692 h 1528"/>
                <a:gd name="T12" fmla="*/ 24 w 1340"/>
                <a:gd name="T13" fmla="*/ 752 h 1528"/>
                <a:gd name="T14" fmla="*/ 23 w 1340"/>
                <a:gd name="T15" fmla="*/ 753 h 1528"/>
                <a:gd name="T16" fmla="*/ 61 w 1340"/>
                <a:gd name="T17" fmla="*/ 922 h 1528"/>
                <a:gd name="T18" fmla="*/ 84 w 1340"/>
                <a:gd name="T19" fmla="*/ 1001 h 1528"/>
                <a:gd name="T20" fmla="*/ 127 w 1340"/>
                <a:gd name="T21" fmla="*/ 1107 h 1528"/>
                <a:gd name="T22" fmla="*/ 126 w 1340"/>
                <a:gd name="T23" fmla="*/ 1183 h 1528"/>
                <a:gd name="T24" fmla="*/ 288 w 1340"/>
                <a:gd name="T25" fmla="*/ 1319 h 1528"/>
                <a:gd name="T26" fmla="*/ 416 w 1340"/>
                <a:gd name="T27" fmla="*/ 1415 h 1528"/>
                <a:gd name="T28" fmla="*/ 1053 w 1340"/>
                <a:gd name="T29" fmla="*/ 1528 h 1528"/>
                <a:gd name="T30" fmla="*/ 1170 w 1340"/>
                <a:gd name="T31" fmla="*/ 1389 h 1528"/>
                <a:gd name="T32" fmla="*/ 1132 w 1340"/>
                <a:gd name="T33" fmla="*/ 1086 h 1528"/>
                <a:gd name="T34" fmla="*/ 1324 w 1340"/>
                <a:gd name="T35" fmla="*/ 711 h 1528"/>
                <a:gd name="T36" fmla="*/ 1204 w 1340"/>
                <a:gd name="T37" fmla="*/ 201 h 1528"/>
                <a:gd name="T38" fmla="*/ 1069 w 1340"/>
                <a:gd name="T39" fmla="*/ 1033 h 1528"/>
                <a:gd name="T40" fmla="*/ 1089 w 1340"/>
                <a:gd name="T41" fmla="*/ 1403 h 1528"/>
                <a:gd name="T42" fmla="*/ 1053 w 1340"/>
                <a:gd name="T43" fmla="*/ 1445 h 1528"/>
                <a:gd name="T44" fmla="*/ 498 w 1340"/>
                <a:gd name="T45" fmla="*/ 1411 h 1528"/>
                <a:gd name="T46" fmla="*/ 443 w 1340"/>
                <a:gd name="T47" fmla="*/ 1203 h 1528"/>
                <a:gd name="T48" fmla="*/ 288 w 1340"/>
                <a:gd name="T49" fmla="*/ 1236 h 1528"/>
                <a:gd name="T50" fmla="*/ 172 w 1340"/>
                <a:gd name="T51" fmla="*/ 1030 h 1528"/>
                <a:gd name="T52" fmla="*/ 187 w 1340"/>
                <a:gd name="T53" fmla="*/ 969 h 1528"/>
                <a:gd name="T54" fmla="*/ 146 w 1340"/>
                <a:gd name="T55" fmla="*/ 947 h 1528"/>
                <a:gd name="T56" fmla="*/ 160 w 1340"/>
                <a:gd name="T57" fmla="*/ 884 h 1528"/>
                <a:gd name="T58" fmla="*/ 111 w 1340"/>
                <a:gd name="T59" fmla="*/ 855 h 1528"/>
                <a:gd name="T60" fmla="*/ 93 w 1340"/>
                <a:gd name="T61" fmla="*/ 797 h 1528"/>
                <a:gd name="T62" fmla="*/ 190 w 1340"/>
                <a:gd name="T63" fmla="*/ 650 h 1528"/>
                <a:gd name="T64" fmla="*/ 195 w 1340"/>
                <a:gd name="T65" fmla="*/ 572 h 1528"/>
                <a:gd name="T66" fmla="*/ 194 w 1340"/>
                <a:gd name="T67" fmla="*/ 422 h 1528"/>
                <a:gd name="T68" fmla="*/ 1243 w 1340"/>
                <a:gd name="T69" fmla="*/ 699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0" h="1528">
                  <a:moveTo>
                    <a:pt x="1204" y="201"/>
                  </a:moveTo>
                  <a:cubicBezTo>
                    <a:pt x="1146" y="134"/>
                    <a:pt x="1073" y="83"/>
                    <a:pt x="985" y="48"/>
                  </a:cubicBezTo>
                  <a:cubicBezTo>
                    <a:pt x="906" y="17"/>
                    <a:pt x="816" y="0"/>
                    <a:pt x="725" y="0"/>
                  </a:cubicBezTo>
                  <a:cubicBezTo>
                    <a:pt x="589" y="0"/>
                    <a:pt x="456" y="36"/>
                    <a:pt x="348" y="100"/>
                  </a:cubicBezTo>
                  <a:cubicBezTo>
                    <a:pt x="290" y="135"/>
                    <a:pt x="241" y="177"/>
                    <a:pt x="202" y="226"/>
                  </a:cubicBezTo>
                  <a:cubicBezTo>
                    <a:pt x="160" y="279"/>
                    <a:pt x="130" y="338"/>
                    <a:pt x="114" y="402"/>
                  </a:cubicBezTo>
                  <a:cubicBezTo>
                    <a:pt x="100" y="457"/>
                    <a:pt x="99" y="521"/>
                    <a:pt x="111" y="572"/>
                  </a:cubicBezTo>
                  <a:cubicBezTo>
                    <a:pt x="115" y="590"/>
                    <a:pt x="115" y="590"/>
                    <a:pt x="115" y="590"/>
                  </a:cubicBezTo>
                  <a:cubicBezTo>
                    <a:pt x="116" y="595"/>
                    <a:pt x="117" y="600"/>
                    <a:pt x="118" y="604"/>
                  </a:cubicBezTo>
                  <a:cubicBezTo>
                    <a:pt x="119" y="605"/>
                    <a:pt x="119" y="606"/>
                    <a:pt x="119" y="607"/>
                  </a:cubicBezTo>
                  <a:cubicBezTo>
                    <a:pt x="116" y="614"/>
                    <a:pt x="116" y="614"/>
                    <a:pt x="116" y="614"/>
                  </a:cubicBezTo>
                  <a:cubicBezTo>
                    <a:pt x="103" y="640"/>
                    <a:pt x="85" y="665"/>
                    <a:pt x="66" y="692"/>
                  </a:cubicBezTo>
                  <a:cubicBezTo>
                    <a:pt x="52" y="711"/>
                    <a:pt x="37" y="730"/>
                    <a:pt x="24" y="752"/>
                  </a:cubicBezTo>
                  <a:cubicBezTo>
                    <a:pt x="24" y="752"/>
                    <a:pt x="24" y="752"/>
                    <a:pt x="24" y="752"/>
                  </a:cubicBezTo>
                  <a:cubicBezTo>
                    <a:pt x="24" y="752"/>
                    <a:pt x="24" y="752"/>
                    <a:pt x="24" y="752"/>
                  </a:cubicBezTo>
                  <a:cubicBezTo>
                    <a:pt x="23" y="753"/>
                    <a:pt x="23" y="753"/>
                    <a:pt x="23" y="753"/>
                  </a:cubicBezTo>
                  <a:cubicBezTo>
                    <a:pt x="4" y="783"/>
                    <a:pt x="0" y="820"/>
                    <a:pt x="10" y="854"/>
                  </a:cubicBezTo>
                  <a:cubicBezTo>
                    <a:pt x="18" y="882"/>
                    <a:pt x="37" y="906"/>
                    <a:pt x="61" y="922"/>
                  </a:cubicBezTo>
                  <a:cubicBezTo>
                    <a:pt x="59" y="943"/>
                    <a:pt x="63" y="964"/>
                    <a:pt x="73" y="983"/>
                  </a:cubicBezTo>
                  <a:cubicBezTo>
                    <a:pt x="76" y="989"/>
                    <a:pt x="80" y="995"/>
                    <a:pt x="84" y="1001"/>
                  </a:cubicBezTo>
                  <a:cubicBezTo>
                    <a:pt x="82" y="1028"/>
                    <a:pt x="89" y="1056"/>
                    <a:pt x="106" y="1078"/>
                  </a:cubicBezTo>
                  <a:cubicBezTo>
                    <a:pt x="127" y="1107"/>
                    <a:pt x="127" y="1107"/>
                    <a:pt x="127" y="1107"/>
                  </a:cubicBezTo>
                  <a:cubicBezTo>
                    <a:pt x="127" y="1111"/>
                    <a:pt x="126" y="1116"/>
                    <a:pt x="126" y="1120"/>
                  </a:cubicBezTo>
                  <a:cubicBezTo>
                    <a:pt x="125" y="1138"/>
                    <a:pt x="124" y="1160"/>
                    <a:pt x="126" y="1183"/>
                  </a:cubicBezTo>
                  <a:cubicBezTo>
                    <a:pt x="131" y="1219"/>
                    <a:pt x="144" y="1249"/>
                    <a:pt x="165" y="1272"/>
                  </a:cubicBezTo>
                  <a:cubicBezTo>
                    <a:pt x="194" y="1303"/>
                    <a:pt x="236" y="1319"/>
                    <a:pt x="288" y="1319"/>
                  </a:cubicBezTo>
                  <a:cubicBezTo>
                    <a:pt x="322" y="1319"/>
                    <a:pt x="361" y="1312"/>
                    <a:pt x="408" y="1299"/>
                  </a:cubicBezTo>
                  <a:cubicBezTo>
                    <a:pt x="411" y="1328"/>
                    <a:pt x="413" y="1367"/>
                    <a:pt x="416" y="1415"/>
                  </a:cubicBezTo>
                  <a:cubicBezTo>
                    <a:pt x="419" y="1478"/>
                    <a:pt x="471" y="1528"/>
                    <a:pt x="534" y="1528"/>
                  </a:cubicBezTo>
                  <a:cubicBezTo>
                    <a:pt x="1053" y="1528"/>
                    <a:pt x="1053" y="1528"/>
                    <a:pt x="1053" y="1528"/>
                  </a:cubicBezTo>
                  <a:cubicBezTo>
                    <a:pt x="1088" y="1528"/>
                    <a:pt x="1121" y="1512"/>
                    <a:pt x="1144" y="1485"/>
                  </a:cubicBezTo>
                  <a:cubicBezTo>
                    <a:pt x="1166" y="1458"/>
                    <a:pt x="1176" y="1423"/>
                    <a:pt x="1170" y="1389"/>
                  </a:cubicBezTo>
                  <a:cubicBezTo>
                    <a:pt x="1122" y="1123"/>
                    <a:pt x="1122" y="1123"/>
                    <a:pt x="1122" y="1123"/>
                  </a:cubicBezTo>
                  <a:cubicBezTo>
                    <a:pt x="1120" y="1109"/>
                    <a:pt x="1123" y="1096"/>
                    <a:pt x="1132" y="1086"/>
                  </a:cubicBezTo>
                  <a:cubicBezTo>
                    <a:pt x="1170" y="1041"/>
                    <a:pt x="1214" y="987"/>
                    <a:pt x="1250" y="923"/>
                  </a:cubicBezTo>
                  <a:cubicBezTo>
                    <a:pt x="1289" y="855"/>
                    <a:pt x="1313" y="785"/>
                    <a:pt x="1324" y="711"/>
                  </a:cubicBezTo>
                  <a:cubicBezTo>
                    <a:pt x="1340" y="606"/>
                    <a:pt x="1337" y="508"/>
                    <a:pt x="1316" y="421"/>
                  </a:cubicBezTo>
                  <a:cubicBezTo>
                    <a:pt x="1295" y="337"/>
                    <a:pt x="1257" y="263"/>
                    <a:pt x="1204" y="201"/>
                  </a:cubicBezTo>
                  <a:close/>
                  <a:moveTo>
                    <a:pt x="1243" y="699"/>
                  </a:moveTo>
                  <a:cubicBezTo>
                    <a:pt x="1222" y="838"/>
                    <a:pt x="1149" y="938"/>
                    <a:pt x="1069" y="1033"/>
                  </a:cubicBezTo>
                  <a:cubicBezTo>
                    <a:pt x="1045" y="1062"/>
                    <a:pt x="1035" y="1100"/>
                    <a:pt x="1041" y="1137"/>
                  </a:cubicBezTo>
                  <a:cubicBezTo>
                    <a:pt x="1089" y="1403"/>
                    <a:pt x="1089" y="1403"/>
                    <a:pt x="1089" y="1403"/>
                  </a:cubicBezTo>
                  <a:cubicBezTo>
                    <a:pt x="1091" y="1414"/>
                    <a:pt x="1088" y="1424"/>
                    <a:pt x="1081" y="1433"/>
                  </a:cubicBezTo>
                  <a:cubicBezTo>
                    <a:pt x="1074" y="1441"/>
                    <a:pt x="1064" y="1445"/>
                    <a:pt x="1053" y="1445"/>
                  </a:cubicBezTo>
                  <a:cubicBezTo>
                    <a:pt x="534" y="1445"/>
                    <a:pt x="534" y="1445"/>
                    <a:pt x="534" y="1445"/>
                  </a:cubicBezTo>
                  <a:cubicBezTo>
                    <a:pt x="515" y="1445"/>
                    <a:pt x="499" y="1430"/>
                    <a:pt x="498" y="1411"/>
                  </a:cubicBezTo>
                  <a:cubicBezTo>
                    <a:pt x="493" y="1321"/>
                    <a:pt x="488" y="1266"/>
                    <a:pt x="485" y="1235"/>
                  </a:cubicBezTo>
                  <a:cubicBezTo>
                    <a:pt x="483" y="1220"/>
                    <a:pt x="464" y="1203"/>
                    <a:pt x="443" y="1203"/>
                  </a:cubicBezTo>
                  <a:cubicBezTo>
                    <a:pt x="439" y="1203"/>
                    <a:pt x="436" y="1204"/>
                    <a:pt x="432" y="1205"/>
                  </a:cubicBezTo>
                  <a:cubicBezTo>
                    <a:pt x="367" y="1227"/>
                    <a:pt x="321" y="1236"/>
                    <a:pt x="288" y="1236"/>
                  </a:cubicBezTo>
                  <a:cubicBezTo>
                    <a:pt x="162" y="1236"/>
                    <a:pt x="227" y="1105"/>
                    <a:pt x="203" y="1072"/>
                  </a:cubicBezTo>
                  <a:cubicBezTo>
                    <a:pt x="172" y="1030"/>
                    <a:pt x="172" y="1030"/>
                    <a:pt x="172" y="1030"/>
                  </a:cubicBezTo>
                  <a:cubicBezTo>
                    <a:pt x="164" y="1019"/>
                    <a:pt x="163" y="1005"/>
                    <a:pt x="171" y="994"/>
                  </a:cubicBezTo>
                  <a:cubicBezTo>
                    <a:pt x="187" y="969"/>
                    <a:pt x="187" y="969"/>
                    <a:pt x="187" y="969"/>
                  </a:cubicBezTo>
                  <a:cubicBezTo>
                    <a:pt x="166" y="963"/>
                    <a:pt x="166" y="963"/>
                    <a:pt x="166" y="963"/>
                  </a:cubicBezTo>
                  <a:cubicBezTo>
                    <a:pt x="158" y="961"/>
                    <a:pt x="150" y="955"/>
                    <a:pt x="146" y="947"/>
                  </a:cubicBezTo>
                  <a:cubicBezTo>
                    <a:pt x="142" y="939"/>
                    <a:pt x="142" y="929"/>
                    <a:pt x="145" y="921"/>
                  </a:cubicBezTo>
                  <a:cubicBezTo>
                    <a:pt x="160" y="884"/>
                    <a:pt x="160" y="884"/>
                    <a:pt x="160" y="884"/>
                  </a:cubicBezTo>
                  <a:cubicBezTo>
                    <a:pt x="161" y="881"/>
                    <a:pt x="160" y="877"/>
                    <a:pt x="156" y="876"/>
                  </a:cubicBezTo>
                  <a:cubicBezTo>
                    <a:pt x="111" y="855"/>
                    <a:pt x="111" y="855"/>
                    <a:pt x="111" y="855"/>
                  </a:cubicBezTo>
                  <a:cubicBezTo>
                    <a:pt x="100" y="850"/>
                    <a:pt x="92" y="841"/>
                    <a:pt x="89" y="830"/>
                  </a:cubicBezTo>
                  <a:cubicBezTo>
                    <a:pt x="85" y="819"/>
                    <a:pt x="87" y="807"/>
                    <a:pt x="93" y="797"/>
                  </a:cubicBezTo>
                  <a:cubicBezTo>
                    <a:pt x="94" y="796"/>
                    <a:pt x="94" y="796"/>
                    <a:pt x="94" y="796"/>
                  </a:cubicBezTo>
                  <a:cubicBezTo>
                    <a:pt x="124" y="746"/>
                    <a:pt x="164" y="702"/>
                    <a:pt x="190" y="650"/>
                  </a:cubicBezTo>
                  <a:cubicBezTo>
                    <a:pt x="201" y="628"/>
                    <a:pt x="201" y="628"/>
                    <a:pt x="201" y="628"/>
                  </a:cubicBezTo>
                  <a:cubicBezTo>
                    <a:pt x="208" y="613"/>
                    <a:pt x="199" y="589"/>
                    <a:pt x="195" y="572"/>
                  </a:cubicBezTo>
                  <a:cubicBezTo>
                    <a:pt x="191" y="553"/>
                    <a:pt x="191" y="553"/>
                    <a:pt x="191" y="553"/>
                  </a:cubicBezTo>
                  <a:cubicBezTo>
                    <a:pt x="182" y="513"/>
                    <a:pt x="184" y="463"/>
                    <a:pt x="194" y="422"/>
                  </a:cubicBezTo>
                  <a:cubicBezTo>
                    <a:pt x="248" y="205"/>
                    <a:pt x="487" y="82"/>
                    <a:pt x="725" y="82"/>
                  </a:cubicBezTo>
                  <a:cubicBezTo>
                    <a:pt x="1018" y="82"/>
                    <a:pt x="1308" y="270"/>
                    <a:pt x="1243" y="699"/>
                  </a:cubicBezTo>
                  <a:close/>
                </a:path>
              </a:pathLst>
            </a:custGeom>
            <a:grpFill/>
            <a:ln>
              <a:noFill/>
            </a:ln>
          </p:spPr>
          <p:txBody>
            <a:bodyPr vert="horz" wrap="square" lIns="91440" tIns="45720" rIns="91440" bIns="45720" numCol="1" anchor="t" anchorCtr="0" compatLnSpc="1"/>
            <a:lstStyle/>
            <a:p>
              <a:endParaRPr lang="id-ID" sz="1350">
                <a:solidFill>
                  <a:schemeClr val="tx1">
                    <a:lumMod val="65000"/>
                    <a:lumOff val="35000"/>
                  </a:schemeClr>
                </a:solidFill>
              </a:endParaRPr>
            </a:p>
          </p:txBody>
        </p:sp>
        <p:sp>
          <p:nvSpPr>
            <p:cNvPr id="192" name="Freeform 10"/>
            <p:cNvSpPr/>
            <p:nvPr/>
          </p:nvSpPr>
          <p:spPr bwMode="auto">
            <a:xfrm>
              <a:off x="950913" y="541338"/>
              <a:ext cx="3556000" cy="2894013"/>
            </a:xfrm>
            <a:custGeom>
              <a:avLst/>
              <a:gdLst>
                <a:gd name="T0" fmla="*/ 626 w 946"/>
                <a:gd name="T1" fmla="*/ 35 h 770"/>
                <a:gd name="T2" fmla="*/ 554 w 946"/>
                <a:gd name="T3" fmla="*/ 8 h 770"/>
                <a:gd name="T4" fmla="*/ 508 w 946"/>
                <a:gd name="T5" fmla="*/ 18 h 770"/>
                <a:gd name="T6" fmla="*/ 456 w 946"/>
                <a:gd name="T7" fmla="*/ 0 h 770"/>
                <a:gd name="T8" fmla="*/ 414 w 946"/>
                <a:gd name="T9" fmla="*/ 12 h 770"/>
                <a:gd name="T10" fmla="*/ 381 w 946"/>
                <a:gd name="T11" fmla="*/ 8 h 770"/>
                <a:gd name="T12" fmla="*/ 287 w 946"/>
                <a:gd name="T13" fmla="*/ 41 h 770"/>
                <a:gd name="T14" fmla="*/ 278 w 946"/>
                <a:gd name="T15" fmla="*/ 40 h 770"/>
                <a:gd name="T16" fmla="*/ 163 w 946"/>
                <a:gd name="T17" fmla="*/ 92 h 770"/>
                <a:gd name="T18" fmla="*/ 64 w 946"/>
                <a:gd name="T19" fmla="*/ 209 h 770"/>
                <a:gd name="T20" fmla="*/ 25 w 946"/>
                <a:gd name="T21" fmla="*/ 266 h 770"/>
                <a:gd name="T22" fmla="*/ 26 w 946"/>
                <a:gd name="T23" fmla="*/ 274 h 770"/>
                <a:gd name="T24" fmla="*/ 0 w 946"/>
                <a:gd name="T25" fmla="*/ 357 h 770"/>
                <a:gd name="T26" fmla="*/ 67 w 946"/>
                <a:gd name="T27" fmla="*/ 480 h 770"/>
                <a:gd name="T28" fmla="*/ 176 w 946"/>
                <a:gd name="T29" fmla="*/ 558 h 770"/>
                <a:gd name="T30" fmla="*/ 231 w 946"/>
                <a:gd name="T31" fmla="*/ 544 h 770"/>
                <a:gd name="T32" fmla="*/ 301 w 946"/>
                <a:gd name="T33" fmla="*/ 587 h 770"/>
                <a:gd name="T34" fmla="*/ 443 w 946"/>
                <a:gd name="T35" fmla="*/ 687 h 770"/>
                <a:gd name="T36" fmla="*/ 504 w 946"/>
                <a:gd name="T37" fmla="*/ 674 h 770"/>
                <a:gd name="T38" fmla="*/ 667 w 946"/>
                <a:gd name="T39" fmla="*/ 770 h 770"/>
                <a:gd name="T40" fmla="*/ 840 w 946"/>
                <a:gd name="T41" fmla="*/ 652 h 770"/>
                <a:gd name="T42" fmla="*/ 936 w 946"/>
                <a:gd name="T43" fmla="*/ 489 h 770"/>
                <a:gd name="T44" fmla="*/ 933 w 946"/>
                <a:gd name="T45" fmla="*/ 456 h 770"/>
                <a:gd name="T46" fmla="*/ 946 w 946"/>
                <a:gd name="T47" fmla="*/ 400 h 770"/>
                <a:gd name="T48" fmla="*/ 914 w 946"/>
                <a:gd name="T49" fmla="*/ 316 h 770"/>
                <a:gd name="T50" fmla="*/ 916 w 946"/>
                <a:gd name="T51" fmla="*/ 297 h 770"/>
                <a:gd name="T52" fmla="*/ 840 w 946"/>
                <a:gd name="T53" fmla="*/ 181 h 770"/>
                <a:gd name="T54" fmla="*/ 626 w 946"/>
                <a:gd name="T55" fmla="*/ 3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6" h="770">
                  <a:moveTo>
                    <a:pt x="626" y="35"/>
                  </a:moveTo>
                  <a:cubicBezTo>
                    <a:pt x="607" y="18"/>
                    <a:pt x="581" y="8"/>
                    <a:pt x="554" y="8"/>
                  </a:cubicBezTo>
                  <a:cubicBezTo>
                    <a:pt x="537" y="8"/>
                    <a:pt x="522" y="12"/>
                    <a:pt x="508" y="18"/>
                  </a:cubicBezTo>
                  <a:cubicBezTo>
                    <a:pt x="493" y="7"/>
                    <a:pt x="475" y="0"/>
                    <a:pt x="456" y="0"/>
                  </a:cubicBezTo>
                  <a:cubicBezTo>
                    <a:pt x="441" y="0"/>
                    <a:pt x="426" y="5"/>
                    <a:pt x="414" y="12"/>
                  </a:cubicBezTo>
                  <a:cubicBezTo>
                    <a:pt x="403" y="9"/>
                    <a:pt x="392" y="8"/>
                    <a:pt x="381" y="8"/>
                  </a:cubicBezTo>
                  <a:cubicBezTo>
                    <a:pt x="345" y="8"/>
                    <a:pt x="313" y="20"/>
                    <a:pt x="287" y="41"/>
                  </a:cubicBezTo>
                  <a:cubicBezTo>
                    <a:pt x="284" y="40"/>
                    <a:pt x="281" y="40"/>
                    <a:pt x="278" y="40"/>
                  </a:cubicBezTo>
                  <a:cubicBezTo>
                    <a:pt x="232" y="40"/>
                    <a:pt x="191" y="60"/>
                    <a:pt x="163" y="92"/>
                  </a:cubicBezTo>
                  <a:cubicBezTo>
                    <a:pt x="108" y="103"/>
                    <a:pt x="65" y="151"/>
                    <a:pt x="64" y="209"/>
                  </a:cubicBezTo>
                  <a:cubicBezTo>
                    <a:pt x="41" y="218"/>
                    <a:pt x="25" y="240"/>
                    <a:pt x="25" y="266"/>
                  </a:cubicBezTo>
                  <a:cubicBezTo>
                    <a:pt x="25" y="269"/>
                    <a:pt x="25" y="272"/>
                    <a:pt x="26" y="274"/>
                  </a:cubicBezTo>
                  <a:cubicBezTo>
                    <a:pt x="9" y="298"/>
                    <a:pt x="0" y="327"/>
                    <a:pt x="0" y="357"/>
                  </a:cubicBezTo>
                  <a:cubicBezTo>
                    <a:pt x="0" y="409"/>
                    <a:pt x="26" y="454"/>
                    <a:pt x="67" y="480"/>
                  </a:cubicBezTo>
                  <a:cubicBezTo>
                    <a:pt x="82" y="525"/>
                    <a:pt x="125" y="558"/>
                    <a:pt x="176" y="558"/>
                  </a:cubicBezTo>
                  <a:cubicBezTo>
                    <a:pt x="196" y="558"/>
                    <a:pt x="215" y="553"/>
                    <a:pt x="231" y="544"/>
                  </a:cubicBezTo>
                  <a:cubicBezTo>
                    <a:pt x="248" y="566"/>
                    <a:pt x="273" y="582"/>
                    <a:pt x="301" y="587"/>
                  </a:cubicBezTo>
                  <a:cubicBezTo>
                    <a:pt x="322" y="645"/>
                    <a:pt x="378" y="687"/>
                    <a:pt x="443" y="687"/>
                  </a:cubicBezTo>
                  <a:cubicBezTo>
                    <a:pt x="465" y="687"/>
                    <a:pt x="486" y="682"/>
                    <a:pt x="504" y="674"/>
                  </a:cubicBezTo>
                  <a:cubicBezTo>
                    <a:pt x="536" y="731"/>
                    <a:pt x="597" y="770"/>
                    <a:pt x="667" y="770"/>
                  </a:cubicBezTo>
                  <a:cubicBezTo>
                    <a:pt x="746" y="770"/>
                    <a:pt x="813" y="721"/>
                    <a:pt x="840" y="652"/>
                  </a:cubicBezTo>
                  <a:cubicBezTo>
                    <a:pt x="897" y="620"/>
                    <a:pt x="936" y="559"/>
                    <a:pt x="936" y="489"/>
                  </a:cubicBezTo>
                  <a:cubicBezTo>
                    <a:pt x="936" y="478"/>
                    <a:pt x="935" y="466"/>
                    <a:pt x="933" y="456"/>
                  </a:cubicBezTo>
                  <a:cubicBezTo>
                    <a:pt x="941" y="439"/>
                    <a:pt x="946" y="420"/>
                    <a:pt x="946" y="400"/>
                  </a:cubicBezTo>
                  <a:cubicBezTo>
                    <a:pt x="946" y="368"/>
                    <a:pt x="934" y="339"/>
                    <a:pt x="914" y="316"/>
                  </a:cubicBezTo>
                  <a:cubicBezTo>
                    <a:pt x="915" y="310"/>
                    <a:pt x="916" y="303"/>
                    <a:pt x="916" y="297"/>
                  </a:cubicBezTo>
                  <a:cubicBezTo>
                    <a:pt x="916" y="245"/>
                    <a:pt x="885" y="200"/>
                    <a:pt x="840" y="181"/>
                  </a:cubicBezTo>
                  <a:cubicBezTo>
                    <a:pt x="805" y="97"/>
                    <a:pt x="722" y="37"/>
                    <a:pt x="626" y="35"/>
                  </a:cubicBezTo>
                  <a:close/>
                </a:path>
              </a:pathLst>
            </a:custGeom>
            <a:grpFill/>
            <a:ln>
              <a:noFill/>
            </a:ln>
          </p:spPr>
          <p:txBody>
            <a:bodyPr vert="horz" wrap="square" lIns="91440" tIns="45720" rIns="91440" bIns="45720" numCol="1" anchor="t" anchorCtr="0" compatLnSpc="1"/>
            <a:lstStyle/>
            <a:p>
              <a:endParaRPr lang="id-ID" sz="1350">
                <a:solidFill>
                  <a:schemeClr val="tx1">
                    <a:lumMod val="65000"/>
                    <a:lumOff val="35000"/>
                  </a:schemeClr>
                </a:solidFill>
              </a:endParaRPr>
            </a:p>
          </p:txBody>
        </p:sp>
      </p:grpSp>
      <p:grpSp>
        <p:nvGrpSpPr>
          <p:cNvPr id="193" name="Group 192"/>
          <p:cNvGrpSpPr/>
          <p:nvPr/>
        </p:nvGrpSpPr>
        <p:grpSpPr>
          <a:xfrm>
            <a:off x="3497083" y="5455851"/>
            <a:ext cx="340168" cy="297635"/>
            <a:chOff x="3175" y="-3175"/>
            <a:chExt cx="4964113" cy="4343400"/>
          </a:xfrm>
          <a:solidFill>
            <a:schemeClr val="tx1">
              <a:lumMod val="75000"/>
              <a:lumOff val="25000"/>
            </a:schemeClr>
          </a:solidFill>
          <a:effectLst>
            <a:outerShdw blurRad="63500" sx="102000" sy="102000" algn="ctr" rotWithShape="0">
              <a:prstClr val="black">
                <a:alpha val="40000"/>
              </a:prstClr>
            </a:outerShdw>
          </a:effectLst>
        </p:grpSpPr>
        <p:sp>
          <p:nvSpPr>
            <p:cNvPr id="194" name="Freeform 14"/>
            <p:cNvSpPr>
              <a:spLocks noEditPoints="1"/>
            </p:cNvSpPr>
            <p:nvPr/>
          </p:nvSpPr>
          <p:spPr bwMode="auto">
            <a:xfrm>
              <a:off x="3175" y="-3175"/>
              <a:ext cx="4964113" cy="4275138"/>
            </a:xfrm>
            <a:custGeom>
              <a:avLst/>
              <a:gdLst>
                <a:gd name="T0" fmla="*/ 369 w 1321"/>
                <a:gd name="T1" fmla="*/ 1136 h 1137"/>
                <a:gd name="T2" fmla="*/ 460 w 1321"/>
                <a:gd name="T3" fmla="*/ 1046 h 1137"/>
                <a:gd name="T4" fmla="*/ 496 w 1321"/>
                <a:gd name="T5" fmla="*/ 1083 h 1137"/>
                <a:gd name="T6" fmla="*/ 522 w 1321"/>
                <a:gd name="T7" fmla="*/ 1065 h 1137"/>
                <a:gd name="T8" fmla="*/ 844 w 1321"/>
                <a:gd name="T9" fmla="*/ 969 h 1137"/>
                <a:gd name="T10" fmla="*/ 861 w 1321"/>
                <a:gd name="T11" fmla="*/ 968 h 1137"/>
                <a:gd name="T12" fmla="*/ 1321 w 1321"/>
                <a:gd name="T13" fmla="*/ 338 h 1137"/>
                <a:gd name="T14" fmla="*/ 983 w 1321"/>
                <a:gd name="T15" fmla="*/ 0 h 1137"/>
                <a:gd name="T16" fmla="*/ 353 w 1321"/>
                <a:gd name="T17" fmla="*/ 460 h 1137"/>
                <a:gd name="T18" fmla="*/ 352 w 1321"/>
                <a:gd name="T19" fmla="*/ 477 h 1137"/>
                <a:gd name="T20" fmla="*/ 256 w 1321"/>
                <a:gd name="T21" fmla="*/ 799 h 1137"/>
                <a:gd name="T22" fmla="*/ 238 w 1321"/>
                <a:gd name="T23" fmla="*/ 825 h 1137"/>
                <a:gd name="T24" fmla="*/ 275 w 1321"/>
                <a:gd name="T25" fmla="*/ 862 h 1137"/>
                <a:gd name="T26" fmla="*/ 0 w 1321"/>
                <a:gd name="T27" fmla="*/ 1137 h 1137"/>
                <a:gd name="T28" fmla="*/ 369 w 1321"/>
                <a:gd name="T29" fmla="*/ 1136 h 1137"/>
                <a:gd name="T30" fmla="*/ 1223 w 1321"/>
                <a:gd name="T31" fmla="*/ 345 h 1137"/>
                <a:gd name="T32" fmla="*/ 826 w 1321"/>
                <a:gd name="T33" fmla="*/ 890 h 1137"/>
                <a:gd name="T34" fmla="*/ 431 w 1321"/>
                <a:gd name="T35" fmla="*/ 495 h 1137"/>
                <a:gd name="T36" fmla="*/ 976 w 1321"/>
                <a:gd name="T37" fmla="*/ 98 h 1137"/>
                <a:gd name="T38" fmla="*/ 1223 w 1321"/>
                <a:gd name="T39" fmla="*/ 345 h 1137"/>
                <a:gd name="T40" fmla="*/ 422 w 1321"/>
                <a:gd name="T41" fmla="*/ 539 h 1137"/>
                <a:gd name="T42" fmla="*/ 782 w 1321"/>
                <a:gd name="T43" fmla="*/ 899 h 1137"/>
                <a:gd name="T44" fmla="*/ 505 w 1321"/>
                <a:gd name="T45" fmla="*/ 986 h 1137"/>
                <a:gd name="T46" fmla="*/ 335 w 1321"/>
                <a:gd name="T47" fmla="*/ 816 h 1137"/>
                <a:gd name="T48" fmla="*/ 422 w 1321"/>
                <a:gd name="T49" fmla="*/ 539 h 1137"/>
                <a:gd name="T50" fmla="*/ 339 w 1321"/>
                <a:gd name="T51" fmla="*/ 1061 h 1137"/>
                <a:gd name="T52" fmla="*/ 180 w 1321"/>
                <a:gd name="T53" fmla="*/ 1062 h 1137"/>
                <a:gd name="T54" fmla="*/ 327 w 1321"/>
                <a:gd name="T55" fmla="*/ 916 h 1137"/>
                <a:gd name="T56" fmla="*/ 406 w 1321"/>
                <a:gd name="T57" fmla="*/ 995 h 1137"/>
                <a:gd name="T58" fmla="*/ 339 w 1321"/>
                <a:gd name="T59" fmla="*/ 1061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1" h="1137">
                  <a:moveTo>
                    <a:pt x="369" y="1136"/>
                  </a:moveTo>
                  <a:cubicBezTo>
                    <a:pt x="460" y="1046"/>
                    <a:pt x="460" y="1046"/>
                    <a:pt x="460" y="1046"/>
                  </a:cubicBezTo>
                  <a:cubicBezTo>
                    <a:pt x="496" y="1083"/>
                    <a:pt x="496" y="1083"/>
                    <a:pt x="496" y="1083"/>
                  </a:cubicBezTo>
                  <a:cubicBezTo>
                    <a:pt x="522" y="1065"/>
                    <a:pt x="522" y="1065"/>
                    <a:pt x="522" y="1065"/>
                  </a:cubicBezTo>
                  <a:cubicBezTo>
                    <a:pt x="635" y="985"/>
                    <a:pt x="714" y="977"/>
                    <a:pt x="844" y="969"/>
                  </a:cubicBezTo>
                  <a:cubicBezTo>
                    <a:pt x="861" y="968"/>
                    <a:pt x="861" y="968"/>
                    <a:pt x="861" y="968"/>
                  </a:cubicBezTo>
                  <a:cubicBezTo>
                    <a:pt x="1321" y="338"/>
                    <a:pt x="1321" y="338"/>
                    <a:pt x="1321" y="338"/>
                  </a:cubicBezTo>
                  <a:cubicBezTo>
                    <a:pt x="983" y="0"/>
                    <a:pt x="983" y="0"/>
                    <a:pt x="983" y="0"/>
                  </a:cubicBezTo>
                  <a:cubicBezTo>
                    <a:pt x="353" y="460"/>
                    <a:pt x="353" y="460"/>
                    <a:pt x="353" y="460"/>
                  </a:cubicBezTo>
                  <a:cubicBezTo>
                    <a:pt x="352" y="477"/>
                    <a:pt x="352" y="477"/>
                    <a:pt x="352" y="477"/>
                  </a:cubicBezTo>
                  <a:cubicBezTo>
                    <a:pt x="344" y="607"/>
                    <a:pt x="336" y="686"/>
                    <a:pt x="256" y="799"/>
                  </a:cubicBezTo>
                  <a:cubicBezTo>
                    <a:pt x="238" y="825"/>
                    <a:pt x="238" y="825"/>
                    <a:pt x="238" y="825"/>
                  </a:cubicBezTo>
                  <a:cubicBezTo>
                    <a:pt x="275" y="862"/>
                    <a:pt x="275" y="862"/>
                    <a:pt x="275" y="862"/>
                  </a:cubicBezTo>
                  <a:cubicBezTo>
                    <a:pt x="0" y="1137"/>
                    <a:pt x="0" y="1137"/>
                    <a:pt x="0" y="1137"/>
                  </a:cubicBezTo>
                  <a:lnTo>
                    <a:pt x="369" y="1136"/>
                  </a:lnTo>
                  <a:close/>
                  <a:moveTo>
                    <a:pt x="1223" y="345"/>
                  </a:moveTo>
                  <a:cubicBezTo>
                    <a:pt x="826" y="890"/>
                    <a:pt x="826" y="890"/>
                    <a:pt x="826" y="890"/>
                  </a:cubicBezTo>
                  <a:cubicBezTo>
                    <a:pt x="431" y="495"/>
                    <a:pt x="431" y="495"/>
                    <a:pt x="431" y="495"/>
                  </a:cubicBezTo>
                  <a:cubicBezTo>
                    <a:pt x="976" y="98"/>
                    <a:pt x="976" y="98"/>
                    <a:pt x="976" y="98"/>
                  </a:cubicBezTo>
                  <a:lnTo>
                    <a:pt x="1223" y="345"/>
                  </a:lnTo>
                  <a:close/>
                  <a:moveTo>
                    <a:pt x="422" y="539"/>
                  </a:moveTo>
                  <a:cubicBezTo>
                    <a:pt x="782" y="899"/>
                    <a:pt x="782" y="899"/>
                    <a:pt x="782" y="899"/>
                  </a:cubicBezTo>
                  <a:cubicBezTo>
                    <a:pt x="682" y="907"/>
                    <a:pt x="603" y="923"/>
                    <a:pt x="505" y="986"/>
                  </a:cubicBezTo>
                  <a:cubicBezTo>
                    <a:pt x="335" y="816"/>
                    <a:pt x="335" y="816"/>
                    <a:pt x="335" y="816"/>
                  </a:cubicBezTo>
                  <a:cubicBezTo>
                    <a:pt x="398" y="718"/>
                    <a:pt x="414" y="639"/>
                    <a:pt x="422" y="539"/>
                  </a:cubicBezTo>
                  <a:close/>
                  <a:moveTo>
                    <a:pt x="339" y="1061"/>
                  </a:moveTo>
                  <a:cubicBezTo>
                    <a:pt x="180" y="1062"/>
                    <a:pt x="180" y="1062"/>
                    <a:pt x="180" y="1062"/>
                  </a:cubicBezTo>
                  <a:cubicBezTo>
                    <a:pt x="327" y="916"/>
                    <a:pt x="327" y="916"/>
                    <a:pt x="327" y="916"/>
                  </a:cubicBezTo>
                  <a:cubicBezTo>
                    <a:pt x="406" y="995"/>
                    <a:pt x="406" y="995"/>
                    <a:pt x="406" y="995"/>
                  </a:cubicBezTo>
                  <a:lnTo>
                    <a:pt x="339" y="1061"/>
                  </a:lnTo>
                  <a:close/>
                </a:path>
              </a:pathLst>
            </a:custGeom>
            <a:grpFill/>
            <a:ln>
              <a:noFill/>
            </a:ln>
          </p:spPr>
          <p:txBody>
            <a:bodyPr vert="horz" wrap="square" lIns="91440" tIns="45720" rIns="91440" bIns="45720" numCol="1" anchor="t" anchorCtr="0" compatLnSpc="1"/>
            <a:lstStyle/>
            <a:p>
              <a:endParaRPr lang="id-ID" sz="1350">
                <a:solidFill>
                  <a:schemeClr val="tx1">
                    <a:lumMod val="65000"/>
                    <a:lumOff val="35000"/>
                  </a:schemeClr>
                </a:solidFill>
              </a:endParaRPr>
            </a:p>
          </p:txBody>
        </p:sp>
        <p:sp>
          <p:nvSpPr>
            <p:cNvPr id="195" name="Rectangle 15"/>
            <p:cNvSpPr>
              <a:spLocks noChangeArrowheads="1"/>
            </p:cNvSpPr>
            <p:nvPr/>
          </p:nvSpPr>
          <p:spPr bwMode="auto">
            <a:xfrm>
              <a:off x="1731963" y="4200525"/>
              <a:ext cx="3232150" cy="139700"/>
            </a:xfrm>
            <a:prstGeom prst="rect">
              <a:avLst/>
            </a:prstGeom>
            <a:grpFill/>
            <a:ln>
              <a:noFill/>
            </a:ln>
          </p:spPr>
          <p:txBody>
            <a:bodyPr vert="horz" wrap="square" lIns="91440" tIns="45720" rIns="91440" bIns="45720" numCol="1" anchor="t" anchorCtr="0" compatLnSpc="1"/>
            <a:lstStyle/>
            <a:p>
              <a:endParaRPr lang="id-ID" sz="1350">
                <a:solidFill>
                  <a:schemeClr val="tx1">
                    <a:lumMod val="65000"/>
                    <a:lumOff val="35000"/>
                  </a:schemeClr>
                </a:solidFill>
              </a:endParaRPr>
            </a:p>
          </p:txBody>
        </p:sp>
      </p:grpSp>
      <p:sp>
        <p:nvSpPr>
          <p:cNvPr id="196" name="Freeform 19"/>
          <p:cNvSpPr>
            <a:spLocks noEditPoints="1"/>
          </p:cNvSpPr>
          <p:nvPr/>
        </p:nvSpPr>
        <p:spPr bwMode="auto">
          <a:xfrm>
            <a:off x="8319337" y="3428705"/>
            <a:ext cx="188273" cy="306585"/>
          </a:xfrm>
          <a:custGeom>
            <a:avLst/>
            <a:gdLst>
              <a:gd name="T0" fmla="*/ 150 w 1273"/>
              <a:gd name="T1" fmla="*/ 1046 h 2075"/>
              <a:gd name="T2" fmla="*/ 292 w 1273"/>
              <a:gd name="T3" fmla="*/ 1299 h 2075"/>
              <a:gd name="T4" fmla="*/ 282 w 1273"/>
              <a:gd name="T5" fmla="*/ 1299 h 2075"/>
              <a:gd name="T6" fmla="*/ 257 w 1273"/>
              <a:gd name="T7" fmla="*/ 1304 h 2075"/>
              <a:gd name="T8" fmla="*/ 149 w 1273"/>
              <a:gd name="T9" fmla="*/ 1454 h 2075"/>
              <a:gd name="T10" fmla="*/ 149 w 1273"/>
              <a:gd name="T11" fmla="*/ 1750 h 2075"/>
              <a:gd name="T12" fmla="*/ 237 w 1273"/>
              <a:gd name="T13" fmla="*/ 1907 h 2075"/>
              <a:gd name="T14" fmla="*/ 448 w 1273"/>
              <a:gd name="T15" fmla="*/ 2038 h 2075"/>
              <a:gd name="T16" fmla="*/ 577 w 1273"/>
              <a:gd name="T17" fmla="*/ 2075 h 2075"/>
              <a:gd name="T18" fmla="*/ 696 w 1273"/>
              <a:gd name="T19" fmla="*/ 2075 h 2075"/>
              <a:gd name="T20" fmla="*/ 826 w 1273"/>
              <a:gd name="T21" fmla="*/ 2038 h 2075"/>
              <a:gd name="T22" fmla="*/ 1036 w 1273"/>
              <a:gd name="T23" fmla="*/ 1907 h 2075"/>
              <a:gd name="T24" fmla="*/ 1125 w 1273"/>
              <a:gd name="T25" fmla="*/ 1750 h 2075"/>
              <a:gd name="T26" fmla="*/ 1125 w 1273"/>
              <a:gd name="T27" fmla="*/ 1454 h 2075"/>
              <a:gd name="T28" fmla="*/ 1009 w 1273"/>
              <a:gd name="T29" fmla="*/ 1302 h 2075"/>
              <a:gd name="T30" fmla="*/ 981 w 1273"/>
              <a:gd name="T31" fmla="*/ 1299 h 2075"/>
              <a:gd name="T32" fmla="*/ 1123 w 1273"/>
              <a:gd name="T33" fmla="*/ 1047 h 2075"/>
              <a:gd name="T34" fmla="*/ 1135 w 1273"/>
              <a:gd name="T35" fmla="*/ 1032 h 2075"/>
              <a:gd name="T36" fmla="*/ 1273 w 1273"/>
              <a:gd name="T37" fmla="*/ 637 h 2075"/>
              <a:gd name="T38" fmla="*/ 637 w 1273"/>
              <a:gd name="T39" fmla="*/ 0 h 2075"/>
              <a:gd name="T40" fmla="*/ 1 w 1273"/>
              <a:gd name="T41" fmla="*/ 637 h 2075"/>
              <a:gd name="T42" fmla="*/ 138 w 1273"/>
              <a:gd name="T43" fmla="*/ 1032 h 2075"/>
              <a:gd name="T44" fmla="*/ 150 w 1273"/>
              <a:gd name="T45" fmla="*/ 1046 h 2075"/>
              <a:gd name="T46" fmla="*/ 266 w 1273"/>
              <a:gd name="T47" fmla="*/ 1698 h 2075"/>
              <a:gd name="T48" fmla="*/ 266 w 1273"/>
              <a:gd name="T49" fmla="*/ 1650 h 2075"/>
              <a:gd name="T50" fmla="*/ 1008 w 1273"/>
              <a:gd name="T51" fmla="*/ 1742 h 2075"/>
              <a:gd name="T52" fmla="*/ 1008 w 1273"/>
              <a:gd name="T53" fmla="*/ 1750 h 2075"/>
              <a:gd name="T54" fmla="*/ 994 w 1273"/>
              <a:gd name="T55" fmla="*/ 1788 h 2075"/>
              <a:gd name="T56" fmla="*/ 266 w 1273"/>
              <a:gd name="T57" fmla="*/ 1698 h 2075"/>
              <a:gd name="T58" fmla="*/ 1008 w 1273"/>
              <a:gd name="T59" fmla="*/ 1683 h 2075"/>
              <a:gd name="T60" fmla="*/ 266 w 1273"/>
              <a:gd name="T61" fmla="*/ 1591 h 2075"/>
              <a:gd name="T62" fmla="*/ 266 w 1273"/>
              <a:gd name="T63" fmla="*/ 1537 h 2075"/>
              <a:gd name="T64" fmla="*/ 1008 w 1273"/>
              <a:gd name="T65" fmla="*/ 1629 h 2075"/>
              <a:gd name="T66" fmla="*/ 1008 w 1273"/>
              <a:gd name="T67" fmla="*/ 1683 h 2075"/>
              <a:gd name="T68" fmla="*/ 764 w 1273"/>
              <a:gd name="T69" fmla="*/ 1939 h 2075"/>
              <a:gd name="T70" fmla="*/ 696 w 1273"/>
              <a:gd name="T71" fmla="*/ 1958 h 2075"/>
              <a:gd name="T72" fmla="*/ 577 w 1273"/>
              <a:gd name="T73" fmla="*/ 1958 h 2075"/>
              <a:gd name="T74" fmla="*/ 509 w 1273"/>
              <a:gd name="T75" fmla="*/ 1939 h 2075"/>
              <a:gd name="T76" fmla="*/ 299 w 1273"/>
              <a:gd name="T77" fmla="*/ 1808 h 2075"/>
              <a:gd name="T78" fmla="*/ 267 w 1273"/>
              <a:gd name="T79" fmla="*/ 1757 h 2075"/>
              <a:gd name="T80" fmla="*/ 925 w 1273"/>
              <a:gd name="T81" fmla="*/ 1839 h 2075"/>
              <a:gd name="T82" fmla="*/ 764 w 1273"/>
              <a:gd name="T83" fmla="*/ 1939 h 2075"/>
              <a:gd name="T84" fmla="*/ 1008 w 1273"/>
              <a:gd name="T85" fmla="*/ 1454 h 2075"/>
              <a:gd name="T86" fmla="*/ 1008 w 1273"/>
              <a:gd name="T87" fmla="*/ 1570 h 2075"/>
              <a:gd name="T88" fmla="*/ 266 w 1273"/>
              <a:gd name="T89" fmla="*/ 1478 h 2075"/>
              <a:gd name="T90" fmla="*/ 266 w 1273"/>
              <a:gd name="T91" fmla="*/ 1454 h 2075"/>
              <a:gd name="T92" fmla="*/ 293 w 1273"/>
              <a:gd name="T93" fmla="*/ 1416 h 2075"/>
              <a:gd name="T94" fmla="*/ 305 w 1273"/>
              <a:gd name="T95" fmla="*/ 1416 h 2075"/>
              <a:gd name="T96" fmla="*/ 982 w 1273"/>
              <a:gd name="T97" fmla="*/ 1416 h 2075"/>
              <a:gd name="T98" fmla="*/ 1008 w 1273"/>
              <a:gd name="T99" fmla="*/ 1454 h 2075"/>
              <a:gd name="T100" fmla="*/ 637 w 1273"/>
              <a:gd name="T101" fmla="*/ 107 h 2075"/>
              <a:gd name="T102" fmla="*/ 1166 w 1273"/>
              <a:gd name="T103" fmla="*/ 637 h 2075"/>
              <a:gd name="T104" fmla="*/ 1051 w 1273"/>
              <a:gd name="T105" fmla="*/ 965 h 2075"/>
              <a:gd name="T106" fmla="*/ 1039 w 1273"/>
              <a:gd name="T107" fmla="*/ 981 h 2075"/>
              <a:gd name="T108" fmla="*/ 873 w 1273"/>
              <a:gd name="T109" fmla="*/ 1299 h 2075"/>
              <a:gd name="T110" fmla="*/ 695 w 1273"/>
              <a:gd name="T111" fmla="*/ 1299 h 2075"/>
              <a:gd name="T112" fmla="*/ 400 w 1273"/>
              <a:gd name="T113" fmla="*/ 1299 h 2075"/>
              <a:gd name="T114" fmla="*/ 233 w 1273"/>
              <a:gd name="T115" fmla="*/ 980 h 2075"/>
              <a:gd name="T116" fmla="*/ 222 w 1273"/>
              <a:gd name="T117" fmla="*/ 965 h 2075"/>
              <a:gd name="T118" fmla="*/ 108 w 1273"/>
              <a:gd name="T119" fmla="*/ 637 h 2075"/>
              <a:gd name="T120" fmla="*/ 637 w 1273"/>
              <a:gd name="T121" fmla="*/ 107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3" h="2075">
                <a:moveTo>
                  <a:pt x="150" y="1046"/>
                </a:moveTo>
                <a:cubicBezTo>
                  <a:pt x="229" y="1145"/>
                  <a:pt x="275" y="1204"/>
                  <a:pt x="292" y="1299"/>
                </a:cubicBezTo>
                <a:cubicBezTo>
                  <a:pt x="282" y="1299"/>
                  <a:pt x="282" y="1299"/>
                  <a:pt x="282" y="1299"/>
                </a:cubicBezTo>
                <a:cubicBezTo>
                  <a:pt x="273" y="1299"/>
                  <a:pt x="265" y="1301"/>
                  <a:pt x="257" y="1304"/>
                </a:cubicBezTo>
                <a:cubicBezTo>
                  <a:pt x="193" y="1327"/>
                  <a:pt x="149" y="1387"/>
                  <a:pt x="149" y="1454"/>
                </a:cubicBezTo>
                <a:cubicBezTo>
                  <a:pt x="149" y="1750"/>
                  <a:pt x="149" y="1750"/>
                  <a:pt x="149" y="1750"/>
                </a:cubicBezTo>
                <a:cubicBezTo>
                  <a:pt x="149" y="1811"/>
                  <a:pt x="184" y="1874"/>
                  <a:pt x="237" y="1907"/>
                </a:cubicBezTo>
                <a:cubicBezTo>
                  <a:pt x="448" y="2038"/>
                  <a:pt x="448" y="2038"/>
                  <a:pt x="448" y="2038"/>
                </a:cubicBezTo>
                <a:cubicBezTo>
                  <a:pt x="483" y="2060"/>
                  <a:pt x="534" y="2075"/>
                  <a:pt x="577" y="2075"/>
                </a:cubicBezTo>
                <a:cubicBezTo>
                  <a:pt x="696" y="2075"/>
                  <a:pt x="696" y="2075"/>
                  <a:pt x="696" y="2075"/>
                </a:cubicBezTo>
                <a:cubicBezTo>
                  <a:pt x="739" y="2075"/>
                  <a:pt x="790" y="2060"/>
                  <a:pt x="826" y="2038"/>
                </a:cubicBezTo>
                <a:cubicBezTo>
                  <a:pt x="1036" y="1907"/>
                  <a:pt x="1036" y="1907"/>
                  <a:pt x="1036" y="1907"/>
                </a:cubicBezTo>
                <a:cubicBezTo>
                  <a:pt x="1089" y="1874"/>
                  <a:pt x="1125" y="1811"/>
                  <a:pt x="1125" y="1750"/>
                </a:cubicBezTo>
                <a:cubicBezTo>
                  <a:pt x="1125" y="1454"/>
                  <a:pt x="1125" y="1454"/>
                  <a:pt x="1125" y="1454"/>
                </a:cubicBezTo>
                <a:cubicBezTo>
                  <a:pt x="1125" y="1384"/>
                  <a:pt x="1077" y="1322"/>
                  <a:pt x="1009" y="1302"/>
                </a:cubicBezTo>
                <a:cubicBezTo>
                  <a:pt x="1003" y="1300"/>
                  <a:pt x="1001" y="1299"/>
                  <a:pt x="981" y="1299"/>
                </a:cubicBezTo>
                <a:cubicBezTo>
                  <a:pt x="997" y="1205"/>
                  <a:pt x="1044" y="1147"/>
                  <a:pt x="1123" y="1047"/>
                </a:cubicBezTo>
                <a:cubicBezTo>
                  <a:pt x="1135" y="1032"/>
                  <a:pt x="1135" y="1032"/>
                  <a:pt x="1135" y="1032"/>
                </a:cubicBezTo>
                <a:cubicBezTo>
                  <a:pt x="1225" y="919"/>
                  <a:pt x="1273" y="782"/>
                  <a:pt x="1273" y="637"/>
                </a:cubicBezTo>
                <a:cubicBezTo>
                  <a:pt x="1273" y="286"/>
                  <a:pt x="988" y="0"/>
                  <a:pt x="637" y="0"/>
                </a:cubicBezTo>
                <a:cubicBezTo>
                  <a:pt x="286" y="0"/>
                  <a:pt x="1" y="286"/>
                  <a:pt x="1" y="637"/>
                </a:cubicBezTo>
                <a:cubicBezTo>
                  <a:pt x="0" y="782"/>
                  <a:pt x="48" y="918"/>
                  <a:pt x="138" y="1032"/>
                </a:cubicBezTo>
                <a:lnTo>
                  <a:pt x="150" y="1046"/>
                </a:lnTo>
                <a:close/>
                <a:moveTo>
                  <a:pt x="266" y="1698"/>
                </a:moveTo>
                <a:cubicBezTo>
                  <a:pt x="266" y="1650"/>
                  <a:pt x="266" y="1650"/>
                  <a:pt x="266" y="1650"/>
                </a:cubicBezTo>
                <a:cubicBezTo>
                  <a:pt x="1008" y="1742"/>
                  <a:pt x="1008" y="1742"/>
                  <a:pt x="1008" y="1742"/>
                </a:cubicBezTo>
                <a:cubicBezTo>
                  <a:pt x="1008" y="1750"/>
                  <a:pt x="1008" y="1750"/>
                  <a:pt x="1008" y="1750"/>
                </a:cubicBezTo>
                <a:cubicBezTo>
                  <a:pt x="1008" y="1762"/>
                  <a:pt x="1002" y="1776"/>
                  <a:pt x="994" y="1788"/>
                </a:cubicBezTo>
                <a:lnTo>
                  <a:pt x="266" y="1698"/>
                </a:lnTo>
                <a:close/>
                <a:moveTo>
                  <a:pt x="1008" y="1683"/>
                </a:moveTo>
                <a:cubicBezTo>
                  <a:pt x="266" y="1591"/>
                  <a:pt x="266" y="1591"/>
                  <a:pt x="266" y="1591"/>
                </a:cubicBezTo>
                <a:cubicBezTo>
                  <a:pt x="266" y="1537"/>
                  <a:pt x="266" y="1537"/>
                  <a:pt x="266" y="1537"/>
                </a:cubicBezTo>
                <a:cubicBezTo>
                  <a:pt x="1008" y="1629"/>
                  <a:pt x="1008" y="1629"/>
                  <a:pt x="1008" y="1629"/>
                </a:cubicBezTo>
                <a:lnTo>
                  <a:pt x="1008" y="1683"/>
                </a:lnTo>
                <a:close/>
                <a:moveTo>
                  <a:pt x="764" y="1939"/>
                </a:moveTo>
                <a:cubicBezTo>
                  <a:pt x="747" y="1949"/>
                  <a:pt x="717" y="1958"/>
                  <a:pt x="696" y="1958"/>
                </a:cubicBezTo>
                <a:cubicBezTo>
                  <a:pt x="577" y="1958"/>
                  <a:pt x="577" y="1958"/>
                  <a:pt x="577" y="1958"/>
                </a:cubicBezTo>
                <a:cubicBezTo>
                  <a:pt x="557" y="1958"/>
                  <a:pt x="527" y="1949"/>
                  <a:pt x="509" y="1939"/>
                </a:cubicBezTo>
                <a:cubicBezTo>
                  <a:pt x="299" y="1808"/>
                  <a:pt x="299" y="1808"/>
                  <a:pt x="299" y="1808"/>
                </a:cubicBezTo>
                <a:cubicBezTo>
                  <a:pt x="283" y="1797"/>
                  <a:pt x="269" y="1776"/>
                  <a:pt x="267" y="1757"/>
                </a:cubicBezTo>
                <a:cubicBezTo>
                  <a:pt x="925" y="1839"/>
                  <a:pt x="925" y="1839"/>
                  <a:pt x="925" y="1839"/>
                </a:cubicBezTo>
                <a:lnTo>
                  <a:pt x="764" y="1939"/>
                </a:lnTo>
                <a:close/>
                <a:moveTo>
                  <a:pt x="1008" y="1454"/>
                </a:moveTo>
                <a:cubicBezTo>
                  <a:pt x="1008" y="1570"/>
                  <a:pt x="1008" y="1570"/>
                  <a:pt x="1008" y="1570"/>
                </a:cubicBezTo>
                <a:cubicBezTo>
                  <a:pt x="266" y="1478"/>
                  <a:pt x="266" y="1478"/>
                  <a:pt x="266" y="1478"/>
                </a:cubicBezTo>
                <a:cubicBezTo>
                  <a:pt x="266" y="1454"/>
                  <a:pt x="266" y="1454"/>
                  <a:pt x="266" y="1454"/>
                </a:cubicBezTo>
                <a:cubicBezTo>
                  <a:pt x="266" y="1437"/>
                  <a:pt x="277" y="1422"/>
                  <a:pt x="293" y="1416"/>
                </a:cubicBezTo>
                <a:cubicBezTo>
                  <a:pt x="305" y="1416"/>
                  <a:pt x="305" y="1416"/>
                  <a:pt x="305" y="1416"/>
                </a:cubicBezTo>
                <a:cubicBezTo>
                  <a:pt x="806" y="1416"/>
                  <a:pt x="948" y="1416"/>
                  <a:pt x="982" y="1416"/>
                </a:cubicBezTo>
                <a:cubicBezTo>
                  <a:pt x="997" y="1423"/>
                  <a:pt x="1008" y="1438"/>
                  <a:pt x="1008" y="1454"/>
                </a:cubicBezTo>
                <a:close/>
                <a:moveTo>
                  <a:pt x="637" y="107"/>
                </a:moveTo>
                <a:cubicBezTo>
                  <a:pt x="929" y="107"/>
                  <a:pt x="1166" y="345"/>
                  <a:pt x="1166" y="637"/>
                </a:cubicBezTo>
                <a:cubicBezTo>
                  <a:pt x="1166" y="757"/>
                  <a:pt x="1126" y="871"/>
                  <a:pt x="1051" y="965"/>
                </a:cubicBezTo>
                <a:cubicBezTo>
                  <a:pt x="1039" y="981"/>
                  <a:pt x="1039" y="981"/>
                  <a:pt x="1039" y="981"/>
                </a:cubicBezTo>
                <a:cubicBezTo>
                  <a:pt x="951" y="1091"/>
                  <a:pt x="891" y="1167"/>
                  <a:pt x="873" y="1299"/>
                </a:cubicBezTo>
                <a:cubicBezTo>
                  <a:pt x="822" y="1299"/>
                  <a:pt x="760" y="1299"/>
                  <a:pt x="695" y="1299"/>
                </a:cubicBezTo>
                <a:cubicBezTo>
                  <a:pt x="592" y="1299"/>
                  <a:pt x="481" y="1299"/>
                  <a:pt x="400" y="1299"/>
                </a:cubicBezTo>
                <a:cubicBezTo>
                  <a:pt x="382" y="1166"/>
                  <a:pt x="322" y="1090"/>
                  <a:pt x="233" y="980"/>
                </a:cubicBezTo>
                <a:cubicBezTo>
                  <a:pt x="222" y="965"/>
                  <a:pt x="222" y="965"/>
                  <a:pt x="222" y="965"/>
                </a:cubicBezTo>
                <a:cubicBezTo>
                  <a:pt x="147" y="871"/>
                  <a:pt x="108" y="757"/>
                  <a:pt x="108" y="637"/>
                </a:cubicBezTo>
                <a:cubicBezTo>
                  <a:pt x="108" y="345"/>
                  <a:pt x="345" y="107"/>
                  <a:pt x="637" y="107"/>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id-ID" sz="1350">
              <a:solidFill>
                <a:schemeClr val="tx1">
                  <a:lumMod val="65000"/>
                  <a:lumOff val="35000"/>
                </a:schemeClr>
              </a:solidFill>
            </a:endParaRPr>
          </a:p>
        </p:txBody>
      </p:sp>
      <p:grpSp>
        <p:nvGrpSpPr>
          <p:cNvPr id="197" name="Group 196"/>
          <p:cNvGrpSpPr/>
          <p:nvPr/>
        </p:nvGrpSpPr>
        <p:grpSpPr>
          <a:xfrm>
            <a:off x="8252325" y="4462993"/>
            <a:ext cx="287457" cy="287400"/>
            <a:chOff x="7938" y="-3175"/>
            <a:chExt cx="8029575" cy="8027988"/>
          </a:xfrm>
          <a:solidFill>
            <a:schemeClr val="bg1"/>
          </a:solidFill>
          <a:effectLst>
            <a:outerShdw blurRad="63500" sx="102000" sy="102000" algn="ctr" rotWithShape="0">
              <a:prstClr val="black">
                <a:alpha val="40000"/>
              </a:prstClr>
            </a:outerShdw>
          </a:effectLst>
        </p:grpSpPr>
        <p:sp>
          <p:nvSpPr>
            <p:cNvPr id="198" name="Freeform 23"/>
            <p:cNvSpPr>
              <a:spLocks noEditPoints="1"/>
            </p:cNvSpPr>
            <p:nvPr/>
          </p:nvSpPr>
          <p:spPr bwMode="auto">
            <a:xfrm>
              <a:off x="7938" y="-3175"/>
              <a:ext cx="8029575" cy="8027988"/>
            </a:xfrm>
            <a:custGeom>
              <a:avLst/>
              <a:gdLst>
                <a:gd name="T0" fmla="*/ 818 w 2138"/>
                <a:gd name="T1" fmla="*/ 1635 h 2138"/>
                <a:gd name="T2" fmla="*/ 818 w 2138"/>
                <a:gd name="T3" fmla="*/ 1635 h 2138"/>
                <a:gd name="T4" fmla="*/ 1257 w 2138"/>
                <a:gd name="T5" fmla="*/ 1507 h 2138"/>
                <a:gd name="T6" fmla="*/ 1301 w 2138"/>
                <a:gd name="T7" fmla="*/ 1550 h 2138"/>
                <a:gd name="T8" fmla="*/ 1249 w 2138"/>
                <a:gd name="T9" fmla="*/ 1602 h 2138"/>
                <a:gd name="T10" fmla="*/ 1711 w 2138"/>
                <a:gd name="T11" fmla="*/ 2064 h 2138"/>
                <a:gd name="T12" fmla="*/ 1888 w 2138"/>
                <a:gd name="T13" fmla="*/ 2138 h 2138"/>
                <a:gd name="T14" fmla="*/ 2065 w 2138"/>
                <a:gd name="T15" fmla="*/ 2064 h 2138"/>
                <a:gd name="T16" fmla="*/ 2138 w 2138"/>
                <a:gd name="T17" fmla="*/ 1888 h 2138"/>
                <a:gd name="T18" fmla="*/ 2065 w 2138"/>
                <a:gd name="T19" fmla="*/ 1711 h 2138"/>
                <a:gd name="T20" fmla="*/ 1603 w 2138"/>
                <a:gd name="T21" fmla="*/ 1248 h 2138"/>
                <a:gd name="T22" fmla="*/ 1551 w 2138"/>
                <a:gd name="T23" fmla="*/ 1300 h 2138"/>
                <a:gd name="T24" fmla="*/ 1507 w 2138"/>
                <a:gd name="T25" fmla="*/ 1257 h 2138"/>
                <a:gd name="T26" fmla="*/ 1633 w 2138"/>
                <a:gd name="T27" fmla="*/ 760 h 2138"/>
                <a:gd name="T28" fmla="*/ 1396 w 2138"/>
                <a:gd name="T29" fmla="*/ 239 h 2138"/>
                <a:gd name="T30" fmla="*/ 818 w 2138"/>
                <a:gd name="T31" fmla="*/ 0 h 2138"/>
                <a:gd name="T32" fmla="*/ 240 w 2138"/>
                <a:gd name="T33" fmla="*/ 239 h 2138"/>
                <a:gd name="T34" fmla="*/ 0 w 2138"/>
                <a:gd name="T35" fmla="*/ 817 h 2138"/>
                <a:gd name="T36" fmla="*/ 240 w 2138"/>
                <a:gd name="T37" fmla="*/ 1395 h 2138"/>
                <a:gd name="T38" fmla="*/ 818 w 2138"/>
                <a:gd name="T39" fmla="*/ 1635 h 2138"/>
                <a:gd name="T40" fmla="*/ 2009 w 2138"/>
                <a:gd name="T41" fmla="*/ 1888 h 2138"/>
                <a:gd name="T42" fmla="*/ 1973 w 2138"/>
                <a:gd name="T43" fmla="*/ 1973 h 2138"/>
                <a:gd name="T44" fmla="*/ 1888 w 2138"/>
                <a:gd name="T45" fmla="*/ 2008 h 2138"/>
                <a:gd name="T46" fmla="*/ 1803 w 2138"/>
                <a:gd name="T47" fmla="*/ 1973 h 2138"/>
                <a:gd name="T48" fmla="*/ 1444 w 2138"/>
                <a:gd name="T49" fmla="*/ 1614 h 2138"/>
                <a:gd name="T50" fmla="*/ 1614 w 2138"/>
                <a:gd name="T51" fmla="*/ 1444 h 2138"/>
                <a:gd name="T52" fmla="*/ 1973 w 2138"/>
                <a:gd name="T53" fmla="*/ 1802 h 2138"/>
                <a:gd name="T54" fmla="*/ 2009 w 2138"/>
                <a:gd name="T55" fmla="*/ 1888 h 2138"/>
                <a:gd name="T56" fmla="*/ 1392 w 2138"/>
                <a:gd name="T57" fmla="*/ 1459 h 2138"/>
                <a:gd name="T58" fmla="*/ 1361 w 2138"/>
                <a:gd name="T59" fmla="*/ 1427 h 2138"/>
                <a:gd name="T60" fmla="*/ 1362 w 2138"/>
                <a:gd name="T61" fmla="*/ 1427 h 2138"/>
                <a:gd name="T62" fmla="*/ 1377 w 2138"/>
                <a:gd name="T63" fmla="*/ 1413 h 2138"/>
                <a:gd name="T64" fmla="*/ 1380 w 2138"/>
                <a:gd name="T65" fmla="*/ 1410 h 2138"/>
                <a:gd name="T66" fmla="*/ 1396 w 2138"/>
                <a:gd name="T67" fmla="*/ 1395 h 2138"/>
                <a:gd name="T68" fmla="*/ 1411 w 2138"/>
                <a:gd name="T69" fmla="*/ 1380 h 2138"/>
                <a:gd name="T70" fmla="*/ 1413 w 2138"/>
                <a:gd name="T71" fmla="*/ 1377 h 2138"/>
                <a:gd name="T72" fmla="*/ 1428 w 2138"/>
                <a:gd name="T73" fmla="*/ 1361 h 2138"/>
                <a:gd name="T74" fmla="*/ 1428 w 2138"/>
                <a:gd name="T75" fmla="*/ 1361 h 2138"/>
                <a:gd name="T76" fmla="*/ 1459 w 2138"/>
                <a:gd name="T77" fmla="*/ 1392 h 2138"/>
                <a:gd name="T78" fmla="*/ 1392 w 2138"/>
                <a:gd name="T79" fmla="*/ 1459 h 2138"/>
                <a:gd name="T80" fmla="*/ 331 w 2138"/>
                <a:gd name="T81" fmla="*/ 331 h 2138"/>
                <a:gd name="T82" fmla="*/ 818 w 2138"/>
                <a:gd name="T83" fmla="*/ 129 h 2138"/>
                <a:gd name="T84" fmla="*/ 1304 w 2138"/>
                <a:gd name="T85" fmla="*/ 331 h 2138"/>
                <a:gd name="T86" fmla="*/ 1504 w 2138"/>
                <a:gd name="T87" fmla="*/ 769 h 2138"/>
                <a:gd name="T88" fmla="*/ 1371 w 2138"/>
                <a:gd name="T89" fmla="*/ 1226 h 2138"/>
                <a:gd name="T90" fmla="*/ 1371 w 2138"/>
                <a:gd name="T91" fmla="*/ 1226 h 2138"/>
                <a:gd name="T92" fmla="*/ 1304 w 2138"/>
                <a:gd name="T93" fmla="*/ 1303 h 2138"/>
                <a:gd name="T94" fmla="*/ 1280 w 2138"/>
                <a:gd name="T95" fmla="*/ 1326 h 2138"/>
                <a:gd name="T96" fmla="*/ 1226 w 2138"/>
                <a:gd name="T97" fmla="*/ 1370 h 2138"/>
                <a:gd name="T98" fmla="*/ 818 w 2138"/>
                <a:gd name="T99" fmla="*/ 1505 h 2138"/>
                <a:gd name="T100" fmla="*/ 331 w 2138"/>
                <a:gd name="T101" fmla="*/ 1303 h 2138"/>
                <a:gd name="T102" fmla="*/ 331 w 2138"/>
                <a:gd name="T103" fmla="*/ 331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8" h="2138">
                  <a:moveTo>
                    <a:pt x="818" y="1635"/>
                  </a:moveTo>
                  <a:cubicBezTo>
                    <a:pt x="818" y="1635"/>
                    <a:pt x="818" y="1635"/>
                    <a:pt x="818" y="1635"/>
                  </a:cubicBezTo>
                  <a:cubicBezTo>
                    <a:pt x="975" y="1635"/>
                    <a:pt x="1126" y="1590"/>
                    <a:pt x="1257" y="1507"/>
                  </a:cubicBezTo>
                  <a:cubicBezTo>
                    <a:pt x="1301" y="1550"/>
                    <a:pt x="1301" y="1550"/>
                    <a:pt x="1301" y="1550"/>
                  </a:cubicBezTo>
                  <a:cubicBezTo>
                    <a:pt x="1249" y="1602"/>
                    <a:pt x="1249" y="1602"/>
                    <a:pt x="1249" y="1602"/>
                  </a:cubicBezTo>
                  <a:cubicBezTo>
                    <a:pt x="1711" y="2064"/>
                    <a:pt x="1711" y="2064"/>
                    <a:pt x="1711" y="2064"/>
                  </a:cubicBezTo>
                  <a:cubicBezTo>
                    <a:pt x="1758" y="2112"/>
                    <a:pt x="1821" y="2138"/>
                    <a:pt x="1888" y="2138"/>
                  </a:cubicBezTo>
                  <a:cubicBezTo>
                    <a:pt x="1955" y="2138"/>
                    <a:pt x="2018" y="2112"/>
                    <a:pt x="2065" y="2064"/>
                  </a:cubicBezTo>
                  <a:cubicBezTo>
                    <a:pt x="2112" y="2017"/>
                    <a:pt x="2138" y="1954"/>
                    <a:pt x="2138" y="1888"/>
                  </a:cubicBezTo>
                  <a:cubicBezTo>
                    <a:pt x="2138" y="1821"/>
                    <a:pt x="2112" y="1758"/>
                    <a:pt x="2065" y="1711"/>
                  </a:cubicBezTo>
                  <a:cubicBezTo>
                    <a:pt x="1603" y="1248"/>
                    <a:pt x="1603" y="1248"/>
                    <a:pt x="1603" y="1248"/>
                  </a:cubicBezTo>
                  <a:cubicBezTo>
                    <a:pt x="1551" y="1300"/>
                    <a:pt x="1551" y="1300"/>
                    <a:pt x="1551" y="1300"/>
                  </a:cubicBezTo>
                  <a:cubicBezTo>
                    <a:pt x="1507" y="1257"/>
                    <a:pt x="1507" y="1257"/>
                    <a:pt x="1507" y="1257"/>
                  </a:cubicBezTo>
                  <a:cubicBezTo>
                    <a:pt x="1601" y="1110"/>
                    <a:pt x="1645" y="935"/>
                    <a:pt x="1633" y="760"/>
                  </a:cubicBezTo>
                  <a:cubicBezTo>
                    <a:pt x="1619" y="563"/>
                    <a:pt x="1535" y="379"/>
                    <a:pt x="1396" y="239"/>
                  </a:cubicBezTo>
                  <a:cubicBezTo>
                    <a:pt x="1241" y="85"/>
                    <a:pt x="1036" y="0"/>
                    <a:pt x="818" y="0"/>
                  </a:cubicBezTo>
                  <a:cubicBezTo>
                    <a:pt x="599" y="0"/>
                    <a:pt x="394" y="85"/>
                    <a:pt x="240" y="239"/>
                  </a:cubicBezTo>
                  <a:cubicBezTo>
                    <a:pt x="85" y="394"/>
                    <a:pt x="0" y="599"/>
                    <a:pt x="0" y="817"/>
                  </a:cubicBezTo>
                  <a:cubicBezTo>
                    <a:pt x="0" y="1036"/>
                    <a:pt x="85" y="1241"/>
                    <a:pt x="240" y="1395"/>
                  </a:cubicBezTo>
                  <a:cubicBezTo>
                    <a:pt x="394" y="1550"/>
                    <a:pt x="599" y="1635"/>
                    <a:pt x="818" y="1635"/>
                  </a:cubicBezTo>
                  <a:close/>
                  <a:moveTo>
                    <a:pt x="2009" y="1888"/>
                  </a:moveTo>
                  <a:cubicBezTo>
                    <a:pt x="2009" y="1920"/>
                    <a:pt x="1996" y="1950"/>
                    <a:pt x="1973" y="1973"/>
                  </a:cubicBezTo>
                  <a:cubicBezTo>
                    <a:pt x="1950" y="1996"/>
                    <a:pt x="1920" y="2008"/>
                    <a:pt x="1888" y="2008"/>
                  </a:cubicBezTo>
                  <a:cubicBezTo>
                    <a:pt x="1856" y="2008"/>
                    <a:pt x="1826" y="1996"/>
                    <a:pt x="1803" y="1973"/>
                  </a:cubicBezTo>
                  <a:cubicBezTo>
                    <a:pt x="1444" y="1614"/>
                    <a:pt x="1444" y="1614"/>
                    <a:pt x="1444" y="1614"/>
                  </a:cubicBezTo>
                  <a:cubicBezTo>
                    <a:pt x="1614" y="1444"/>
                    <a:pt x="1614" y="1444"/>
                    <a:pt x="1614" y="1444"/>
                  </a:cubicBezTo>
                  <a:cubicBezTo>
                    <a:pt x="1973" y="1802"/>
                    <a:pt x="1973" y="1802"/>
                    <a:pt x="1973" y="1802"/>
                  </a:cubicBezTo>
                  <a:cubicBezTo>
                    <a:pt x="1996" y="1825"/>
                    <a:pt x="2009" y="1855"/>
                    <a:pt x="2009" y="1888"/>
                  </a:cubicBezTo>
                  <a:close/>
                  <a:moveTo>
                    <a:pt x="1392" y="1459"/>
                  </a:moveTo>
                  <a:cubicBezTo>
                    <a:pt x="1361" y="1427"/>
                    <a:pt x="1361" y="1427"/>
                    <a:pt x="1361" y="1427"/>
                  </a:cubicBezTo>
                  <a:cubicBezTo>
                    <a:pt x="1361" y="1427"/>
                    <a:pt x="1362" y="1427"/>
                    <a:pt x="1362" y="1427"/>
                  </a:cubicBezTo>
                  <a:cubicBezTo>
                    <a:pt x="1367" y="1422"/>
                    <a:pt x="1372" y="1418"/>
                    <a:pt x="1377" y="1413"/>
                  </a:cubicBezTo>
                  <a:cubicBezTo>
                    <a:pt x="1378" y="1412"/>
                    <a:pt x="1379" y="1411"/>
                    <a:pt x="1380" y="1410"/>
                  </a:cubicBezTo>
                  <a:cubicBezTo>
                    <a:pt x="1385" y="1405"/>
                    <a:pt x="1391" y="1400"/>
                    <a:pt x="1396" y="1395"/>
                  </a:cubicBezTo>
                  <a:cubicBezTo>
                    <a:pt x="1401" y="1390"/>
                    <a:pt x="1406" y="1385"/>
                    <a:pt x="1411" y="1380"/>
                  </a:cubicBezTo>
                  <a:cubicBezTo>
                    <a:pt x="1411" y="1379"/>
                    <a:pt x="1412" y="1378"/>
                    <a:pt x="1413" y="1377"/>
                  </a:cubicBezTo>
                  <a:cubicBezTo>
                    <a:pt x="1418" y="1372"/>
                    <a:pt x="1423" y="1366"/>
                    <a:pt x="1428" y="1361"/>
                  </a:cubicBezTo>
                  <a:cubicBezTo>
                    <a:pt x="1428" y="1361"/>
                    <a:pt x="1428" y="1361"/>
                    <a:pt x="1428" y="1361"/>
                  </a:cubicBezTo>
                  <a:cubicBezTo>
                    <a:pt x="1459" y="1392"/>
                    <a:pt x="1459" y="1392"/>
                    <a:pt x="1459" y="1392"/>
                  </a:cubicBezTo>
                  <a:lnTo>
                    <a:pt x="1392" y="1459"/>
                  </a:lnTo>
                  <a:close/>
                  <a:moveTo>
                    <a:pt x="331" y="331"/>
                  </a:moveTo>
                  <a:cubicBezTo>
                    <a:pt x="461" y="201"/>
                    <a:pt x="634" y="129"/>
                    <a:pt x="818" y="129"/>
                  </a:cubicBezTo>
                  <a:cubicBezTo>
                    <a:pt x="1001" y="129"/>
                    <a:pt x="1174" y="201"/>
                    <a:pt x="1304" y="331"/>
                  </a:cubicBezTo>
                  <a:cubicBezTo>
                    <a:pt x="1421" y="448"/>
                    <a:pt x="1492" y="604"/>
                    <a:pt x="1504" y="769"/>
                  </a:cubicBezTo>
                  <a:cubicBezTo>
                    <a:pt x="1515" y="932"/>
                    <a:pt x="1468" y="1095"/>
                    <a:pt x="1371" y="1226"/>
                  </a:cubicBezTo>
                  <a:cubicBezTo>
                    <a:pt x="1371" y="1226"/>
                    <a:pt x="1371" y="1226"/>
                    <a:pt x="1371" y="1226"/>
                  </a:cubicBezTo>
                  <a:cubicBezTo>
                    <a:pt x="1351" y="1253"/>
                    <a:pt x="1328" y="1279"/>
                    <a:pt x="1304" y="1303"/>
                  </a:cubicBezTo>
                  <a:cubicBezTo>
                    <a:pt x="1296" y="1311"/>
                    <a:pt x="1288" y="1319"/>
                    <a:pt x="1280" y="1326"/>
                  </a:cubicBezTo>
                  <a:cubicBezTo>
                    <a:pt x="1263" y="1342"/>
                    <a:pt x="1245" y="1357"/>
                    <a:pt x="1226" y="1370"/>
                  </a:cubicBezTo>
                  <a:cubicBezTo>
                    <a:pt x="1107" y="1458"/>
                    <a:pt x="966" y="1505"/>
                    <a:pt x="818" y="1505"/>
                  </a:cubicBezTo>
                  <a:cubicBezTo>
                    <a:pt x="634" y="1505"/>
                    <a:pt x="461" y="1433"/>
                    <a:pt x="331" y="1303"/>
                  </a:cubicBezTo>
                  <a:cubicBezTo>
                    <a:pt x="63" y="1035"/>
                    <a:pt x="63" y="599"/>
                    <a:pt x="331" y="331"/>
                  </a:cubicBezTo>
                  <a:close/>
                </a:path>
              </a:pathLst>
            </a:custGeom>
            <a:grpFill/>
            <a:ln>
              <a:noFill/>
            </a:ln>
          </p:spPr>
          <p:txBody>
            <a:bodyPr vert="horz" wrap="square" lIns="91440" tIns="45720" rIns="91440" bIns="45720" numCol="1" anchor="t" anchorCtr="0" compatLnSpc="1"/>
            <a:lstStyle/>
            <a:p>
              <a:endParaRPr lang="id-ID" sz="1350">
                <a:solidFill>
                  <a:schemeClr val="tx1">
                    <a:lumMod val="65000"/>
                    <a:lumOff val="35000"/>
                  </a:schemeClr>
                </a:solidFill>
              </a:endParaRPr>
            </a:p>
          </p:txBody>
        </p:sp>
        <p:sp>
          <p:nvSpPr>
            <p:cNvPr id="199" name="Freeform 24"/>
            <p:cNvSpPr>
              <a:spLocks noEditPoints="1"/>
            </p:cNvSpPr>
            <p:nvPr/>
          </p:nvSpPr>
          <p:spPr bwMode="auto">
            <a:xfrm>
              <a:off x="788988" y="976313"/>
              <a:ext cx="4578350" cy="4176713"/>
            </a:xfrm>
            <a:custGeom>
              <a:avLst/>
              <a:gdLst>
                <a:gd name="T0" fmla="*/ 577 w 1219"/>
                <a:gd name="T1" fmla="*/ 1111 h 1112"/>
                <a:gd name="T2" fmla="*/ 577 w 1219"/>
                <a:gd name="T3" fmla="*/ 1112 h 1112"/>
                <a:gd name="T4" fmla="*/ 610 w 1219"/>
                <a:gd name="T5" fmla="*/ 1112 h 1112"/>
                <a:gd name="T6" fmla="*/ 940 w 1219"/>
                <a:gd name="T7" fmla="*/ 1003 h 1112"/>
                <a:gd name="T8" fmla="*/ 1002 w 1219"/>
                <a:gd name="T9" fmla="*/ 949 h 1112"/>
                <a:gd name="T10" fmla="*/ 1057 w 1219"/>
                <a:gd name="T11" fmla="*/ 886 h 1112"/>
                <a:gd name="T12" fmla="*/ 1003 w 1219"/>
                <a:gd name="T13" fmla="*/ 163 h 1112"/>
                <a:gd name="T14" fmla="*/ 610 w 1219"/>
                <a:gd name="T15" fmla="*/ 0 h 1112"/>
                <a:gd name="T16" fmla="*/ 217 w 1219"/>
                <a:gd name="T17" fmla="*/ 163 h 1112"/>
                <a:gd name="T18" fmla="*/ 217 w 1219"/>
                <a:gd name="T19" fmla="*/ 949 h 1112"/>
                <a:gd name="T20" fmla="*/ 577 w 1219"/>
                <a:gd name="T21" fmla="*/ 1111 h 1112"/>
                <a:gd name="T22" fmla="*/ 262 w 1219"/>
                <a:gd name="T23" fmla="*/ 209 h 1112"/>
                <a:gd name="T24" fmla="*/ 610 w 1219"/>
                <a:gd name="T25" fmla="*/ 65 h 1112"/>
                <a:gd name="T26" fmla="*/ 957 w 1219"/>
                <a:gd name="T27" fmla="*/ 209 h 1112"/>
                <a:gd name="T28" fmla="*/ 1005 w 1219"/>
                <a:gd name="T29" fmla="*/ 848 h 1112"/>
                <a:gd name="T30" fmla="*/ 957 w 1219"/>
                <a:gd name="T31" fmla="*/ 903 h 1112"/>
                <a:gd name="T32" fmla="*/ 901 w 1219"/>
                <a:gd name="T33" fmla="*/ 951 h 1112"/>
                <a:gd name="T34" fmla="*/ 612 w 1219"/>
                <a:gd name="T35" fmla="*/ 1047 h 1112"/>
                <a:gd name="T36" fmla="*/ 610 w 1219"/>
                <a:gd name="T37" fmla="*/ 1047 h 1112"/>
                <a:gd name="T38" fmla="*/ 262 w 1219"/>
                <a:gd name="T39" fmla="*/ 903 h 1112"/>
                <a:gd name="T40" fmla="*/ 262 w 1219"/>
                <a:gd name="T41" fmla="*/ 20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9" h="1112">
                  <a:moveTo>
                    <a:pt x="577" y="1111"/>
                  </a:moveTo>
                  <a:cubicBezTo>
                    <a:pt x="577" y="1112"/>
                    <a:pt x="577" y="1112"/>
                    <a:pt x="577" y="1112"/>
                  </a:cubicBezTo>
                  <a:cubicBezTo>
                    <a:pt x="610" y="1112"/>
                    <a:pt x="610" y="1112"/>
                    <a:pt x="610" y="1112"/>
                  </a:cubicBezTo>
                  <a:cubicBezTo>
                    <a:pt x="730" y="1112"/>
                    <a:pt x="844" y="1074"/>
                    <a:pt x="940" y="1003"/>
                  </a:cubicBezTo>
                  <a:cubicBezTo>
                    <a:pt x="962" y="987"/>
                    <a:pt x="983" y="969"/>
                    <a:pt x="1002" y="949"/>
                  </a:cubicBezTo>
                  <a:cubicBezTo>
                    <a:pt x="1022" y="930"/>
                    <a:pt x="1040" y="908"/>
                    <a:pt x="1057" y="886"/>
                  </a:cubicBezTo>
                  <a:cubicBezTo>
                    <a:pt x="1219" y="667"/>
                    <a:pt x="1196" y="356"/>
                    <a:pt x="1003" y="163"/>
                  </a:cubicBezTo>
                  <a:cubicBezTo>
                    <a:pt x="898" y="58"/>
                    <a:pt x="758" y="0"/>
                    <a:pt x="610" y="0"/>
                  </a:cubicBezTo>
                  <a:cubicBezTo>
                    <a:pt x="461" y="0"/>
                    <a:pt x="322" y="58"/>
                    <a:pt x="217" y="163"/>
                  </a:cubicBezTo>
                  <a:cubicBezTo>
                    <a:pt x="0" y="380"/>
                    <a:pt x="0" y="732"/>
                    <a:pt x="217" y="949"/>
                  </a:cubicBezTo>
                  <a:cubicBezTo>
                    <a:pt x="314" y="1046"/>
                    <a:pt x="441" y="1103"/>
                    <a:pt x="577" y="1111"/>
                  </a:cubicBezTo>
                  <a:close/>
                  <a:moveTo>
                    <a:pt x="262" y="209"/>
                  </a:moveTo>
                  <a:cubicBezTo>
                    <a:pt x="355" y="116"/>
                    <a:pt x="478" y="65"/>
                    <a:pt x="610" y="65"/>
                  </a:cubicBezTo>
                  <a:cubicBezTo>
                    <a:pt x="741" y="65"/>
                    <a:pt x="864" y="116"/>
                    <a:pt x="957" y="209"/>
                  </a:cubicBezTo>
                  <a:cubicBezTo>
                    <a:pt x="1127" y="380"/>
                    <a:pt x="1148" y="654"/>
                    <a:pt x="1005" y="848"/>
                  </a:cubicBezTo>
                  <a:cubicBezTo>
                    <a:pt x="990" y="867"/>
                    <a:pt x="974" y="886"/>
                    <a:pt x="957" y="903"/>
                  </a:cubicBezTo>
                  <a:cubicBezTo>
                    <a:pt x="939" y="921"/>
                    <a:pt x="921" y="937"/>
                    <a:pt x="901" y="951"/>
                  </a:cubicBezTo>
                  <a:cubicBezTo>
                    <a:pt x="817" y="1013"/>
                    <a:pt x="717" y="1046"/>
                    <a:pt x="612" y="1047"/>
                  </a:cubicBezTo>
                  <a:cubicBezTo>
                    <a:pt x="610" y="1047"/>
                    <a:pt x="610" y="1047"/>
                    <a:pt x="610" y="1047"/>
                  </a:cubicBezTo>
                  <a:cubicBezTo>
                    <a:pt x="478" y="1047"/>
                    <a:pt x="355" y="996"/>
                    <a:pt x="262" y="903"/>
                  </a:cubicBezTo>
                  <a:cubicBezTo>
                    <a:pt x="71" y="712"/>
                    <a:pt x="71" y="400"/>
                    <a:pt x="262" y="209"/>
                  </a:cubicBezTo>
                  <a:close/>
                </a:path>
              </a:pathLst>
            </a:custGeom>
            <a:grpFill/>
            <a:ln>
              <a:noFill/>
            </a:ln>
          </p:spPr>
          <p:txBody>
            <a:bodyPr vert="horz" wrap="square" lIns="91440" tIns="45720" rIns="91440" bIns="45720" numCol="1" anchor="t" anchorCtr="0" compatLnSpc="1"/>
            <a:lstStyle/>
            <a:p>
              <a:endParaRPr lang="id-ID" sz="1350">
                <a:solidFill>
                  <a:schemeClr val="tx1">
                    <a:lumMod val="65000"/>
                    <a:lumOff val="35000"/>
                  </a:schemeClr>
                </a:solidFill>
              </a:endParaRPr>
            </a:p>
          </p:txBody>
        </p:sp>
      </p:grpSp>
      <p:grpSp>
        <p:nvGrpSpPr>
          <p:cNvPr id="200" name="Group 199"/>
          <p:cNvGrpSpPr/>
          <p:nvPr/>
        </p:nvGrpSpPr>
        <p:grpSpPr>
          <a:xfrm>
            <a:off x="8256248" y="5493819"/>
            <a:ext cx="295355" cy="240219"/>
            <a:chOff x="3175" y="0"/>
            <a:chExt cx="9269413" cy="7539038"/>
          </a:xfrm>
          <a:solidFill>
            <a:schemeClr val="bg1"/>
          </a:solidFill>
          <a:effectLst>
            <a:outerShdw blurRad="63500" sx="102000" sy="102000" algn="ctr" rotWithShape="0">
              <a:prstClr val="black">
                <a:alpha val="40000"/>
              </a:prstClr>
            </a:outerShdw>
          </a:effectLst>
        </p:grpSpPr>
        <p:sp>
          <p:nvSpPr>
            <p:cNvPr id="201" name="Freeform 28"/>
            <p:cNvSpPr>
              <a:spLocks noEditPoints="1"/>
            </p:cNvSpPr>
            <p:nvPr/>
          </p:nvSpPr>
          <p:spPr bwMode="auto">
            <a:xfrm>
              <a:off x="3175" y="0"/>
              <a:ext cx="9269413" cy="7539038"/>
            </a:xfrm>
            <a:custGeom>
              <a:avLst/>
              <a:gdLst>
                <a:gd name="T0" fmla="*/ 0 w 2469"/>
                <a:gd name="T1" fmla="*/ 0 h 2007"/>
                <a:gd name="T2" fmla="*/ 0 w 2469"/>
                <a:gd name="T3" fmla="*/ 251 h 2007"/>
                <a:gd name="T4" fmla="*/ 118 w 2469"/>
                <a:gd name="T5" fmla="*/ 251 h 2007"/>
                <a:gd name="T6" fmla="*/ 118 w 2469"/>
                <a:gd name="T7" fmla="*/ 1489 h 2007"/>
                <a:gd name="T8" fmla="*/ 1168 w 2469"/>
                <a:gd name="T9" fmla="*/ 1489 h 2007"/>
                <a:gd name="T10" fmla="*/ 1168 w 2469"/>
                <a:gd name="T11" fmla="*/ 1818 h 2007"/>
                <a:gd name="T12" fmla="*/ 855 w 2469"/>
                <a:gd name="T13" fmla="*/ 1818 h 2007"/>
                <a:gd name="T14" fmla="*/ 732 w 2469"/>
                <a:gd name="T15" fmla="*/ 1923 h 2007"/>
                <a:gd name="T16" fmla="*/ 732 w 2469"/>
                <a:gd name="T17" fmla="*/ 2007 h 2007"/>
                <a:gd name="T18" fmla="*/ 1738 w 2469"/>
                <a:gd name="T19" fmla="*/ 2007 h 2007"/>
                <a:gd name="T20" fmla="*/ 1738 w 2469"/>
                <a:gd name="T21" fmla="*/ 1923 h 2007"/>
                <a:gd name="T22" fmla="*/ 1614 w 2469"/>
                <a:gd name="T23" fmla="*/ 1818 h 2007"/>
                <a:gd name="T24" fmla="*/ 1302 w 2469"/>
                <a:gd name="T25" fmla="*/ 1818 h 2007"/>
                <a:gd name="T26" fmla="*/ 1302 w 2469"/>
                <a:gd name="T27" fmla="*/ 1489 h 2007"/>
                <a:gd name="T28" fmla="*/ 2351 w 2469"/>
                <a:gd name="T29" fmla="*/ 1489 h 2007"/>
                <a:gd name="T30" fmla="*/ 2351 w 2469"/>
                <a:gd name="T31" fmla="*/ 251 h 2007"/>
                <a:gd name="T32" fmla="*/ 2469 w 2469"/>
                <a:gd name="T33" fmla="*/ 251 h 2007"/>
                <a:gd name="T34" fmla="*/ 2469 w 2469"/>
                <a:gd name="T35" fmla="*/ 0 h 2007"/>
                <a:gd name="T36" fmla="*/ 0 w 2469"/>
                <a:gd name="T37" fmla="*/ 0 h 2007"/>
                <a:gd name="T38" fmla="*/ 2217 w 2469"/>
                <a:gd name="T39" fmla="*/ 1355 h 2007"/>
                <a:gd name="T40" fmla="*/ 253 w 2469"/>
                <a:gd name="T41" fmla="*/ 1355 h 2007"/>
                <a:gd name="T42" fmla="*/ 253 w 2469"/>
                <a:gd name="T43" fmla="*/ 257 h 2007"/>
                <a:gd name="T44" fmla="*/ 2217 w 2469"/>
                <a:gd name="T45" fmla="*/ 257 h 2007"/>
                <a:gd name="T46" fmla="*/ 2217 w 2469"/>
                <a:gd name="T47" fmla="*/ 1355 h 2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9" h="2007">
                  <a:moveTo>
                    <a:pt x="0" y="0"/>
                  </a:moveTo>
                  <a:cubicBezTo>
                    <a:pt x="0" y="251"/>
                    <a:pt x="0" y="251"/>
                    <a:pt x="0" y="251"/>
                  </a:cubicBezTo>
                  <a:cubicBezTo>
                    <a:pt x="118" y="251"/>
                    <a:pt x="118" y="251"/>
                    <a:pt x="118" y="251"/>
                  </a:cubicBezTo>
                  <a:cubicBezTo>
                    <a:pt x="118" y="1489"/>
                    <a:pt x="118" y="1489"/>
                    <a:pt x="118" y="1489"/>
                  </a:cubicBezTo>
                  <a:cubicBezTo>
                    <a:pt x="1168" y="1489"/>
                    <a:pt x="1168" y="1489"/>
                    <a:pt x="1168" y="1489"/>
                  </a:cubicBezTo>
                  <a:cubicBezTo>
                    <a:pt x="1168" y="1818"/>
                    <a:pt x="1168" y="1818"/>
                    <a:pt x="1168" y="1818"/>
                  </a:cubicBezTo>
                  <a:cubicBezTo>
                    <a:pt x="855" y="1818"/>
                    <a:pt x="855" y="1818"/>
                    <a:pt x="855" y="1818"/>
                  </a:cubicBezTo>
                  <a:cubicBezTo>
                    <a:pt x="787" y="1818"/>
                    <a:pt x="732" y="1865"/>
                    <a:pt x="732" y="1923"/>
                  </a:cubicBezTo>
                  <a:cubicBezTo>
                    <a:pt x="732" y="2007"/>
                    <a:pt x="732" y="2007"/>
                    <a:pt x="732" y="2007"/>
                  </a:cubicBezTo>
                  <a:cubicBezTo>
                    <a:pt x="1738" y="2007"/>
                    <a:pt x="1738" y="2007"/>
                    <a:pt x="1738" y="2007"/>
                  </a:cubicBezTo>
                  <a:cubicBezTo>
                    <a:pt x="1738" y="1923"/>
                    <a:pt x="1738" y="1923"/>
                    <a:pt x="1738" y="1923"/>
                  </a:cubicBezTo>
                  <a:cubicBezTo>
                    <a:pt x="1738" y="1865"/>
                    <a:pt x="1682" y="1818"/>
                    <a:pt x="1614" y="1818"/>
                  </a:cubicBezTo>
                  <a:cubicBezTo>
                    <a:pt x="1302" y="1818"/>
                    <a:pt x="1302" y="1818"/>
                    <a:pt x="1302" y="1818"/>
                  </a:cubicBezTo>
                  <a:cubicBezTo>
                    <a:pt x="1302" y="1489"/>
                    <a:pt x="1302" y="1489"/>
                    <a:pt x="1302" y="1489"/>
                  </a:cubicBezTo>
                  <a:cubicBezTo>
                    <a:pt x="2351" y="1489"/>
                    <a:pt x="2351" y="1489"/>
                    <a:pt x="2351" y="1489"/>
                  </a:cubicBezTo>
                  <a:cubicBezTo>
                    <a:pt x="2351" y="251"/>
                    <a:pt x="2351" y="251"/>
                    <a:pt x="2351" y="251"/>
                  </a:cubicBezTo>
                  <a:cubicBezTo>
                    <a:pt x="2469" y="251"/>
                    <a:pt x="2469" y="251"/>
                    <a:pt x="2469" y="251"/>
                  </a:cubicBezTo>
                  <a:cubicBezTo>
                    <a:pt x="2469" y="0"/>
                    <a:pt x="2469" y="0"/>
                    <a:pt x="2469" y="0"/>
                  </a:cubicBezTo>
                  <a:lnTo>
                    <a:pt x="0" y="0"/>
                  </a:lnTo>
                  <a:close/>
                  <a:moveTo>
                    <a:pt x="2217" y="1355"/>
                  </a:moveTo>
                  <a:cubicBezTo>
                    <a:pt x="253" y="1355"/>
                    <a:pt x="253" y="1355"/>
                    <a:pt x="253" y="1355"/>
                  </a:cubicBezTo>
                  <a:cubicBezTo>
                    <a:pt x="253" y="257"/>
                    <a:pt x="253" y="257"/>
                    <a:pt x="253" y="257"/>
                  </a:cubicBezTo>
                  <a:cubicBezTo>
                    <a:pt x="2217" y="257"/>
                    <a:pt x="2217" y="257"/>
                    <a:pt x="2217" y="257"/>
                  </a:cubicBezTo>
                  <a:lnTo>
                    <a:pt x="2217" y="1355"/>
                  </a:lnTo>
                  <a:close/>
                </a:path>
              </a:pathLst>
            </a:custGeom>
            <a:grpFill/>
            <a:ln>
              <a:noFill/>
            </a:ln>
          </p:spPr>
          <p:txBody>
            <a:bodyPr vert="horz" wrap="square" lIns="91440" tIns="45720" rIns="91440" bIns="45720" numCol="1" anchor="t" anchorCtr="0" compatLnSpc="1"/>
            <a:lstStyle/>
            <a:p>
              <a:endParaRPr lang="id-ID" sz="1350">
                <a:solidFill>
                  <a:schemeClr val="tx1">
                    <a:lumMod val="65000"/>
                    <a:lumOff val="35000"/>
                  </a:schemeClr>
                </a:solidFill>
              </a:endParaRPr>
            </a:p>
          </p:txBody>
        </p:sp>
        <p:sp>
          <p:nvSpPr>
            <p:cNvPr id="202" name="Freeform 29"/>
            <p:cNvSpPr>
              <a:spLocks noEditPoints="1"/>
            </p:cNvSpPr>
            <p:nvPr/>
          </p:nvSpPr>
          <p:spPr bwMode="auto">
            <a:xfrm>
              <a:off x="1466850" y="1352550"/>
              <a:ext cx="6345238" cy="3349625"/>
            </a:xfrm>
            <a:custGeom>
              <a:avLst/>
              <a:gdLst>
                <a:gd name="T0" fmla="*/ 113 w 1690"/>
                <a:gd name="T1" fmla="*/ 892 h 892"/>
                <a:gd name="T2" fmla="*/ 227 w 1690"/>
                <a:gd name="T3" fmla="*/ 778 h 892"/>
                <a:gd name="T4" fmla="*/ 218 w 1690"/>
                <a:gd name="T5" fmla="*/ 735 h 892"/>
                <a:gd name="T6" fmla="*/ 472 w 1690"/>
                <a:gd name="T7" fmla="*/ 530 h 892"/>
                <a:gd name="T8" fmla="*/ 549 w 1690"/>
                <a:gd name="T9" fmla="*/ 560 h 892"/>
                <a:gd name="T10" fmla="*/ 646 w 1690"/>
                <a:gd name="T11" fmla="*/ 507 h 892"/>
                <a:gd name="T12" fmla="*/ 897 w 1690"/>
                <a:gd name="T13" fmla="*/ 637 h 892"/>
                <a:gd name="T14" fmla="*/ 895 w 1690"/>
                <a:gd name="T15" fmla="*/ 659 h 892"/>
                <a:gd name="T16" fmla="*/ 1008 w 1690"/>
                <a:gd name="T17" fmla="*/ 773 h 892"/>
                <a:gd name="T18" fmla="*/ 1122 w 1690"/>
                <a:gd name="T19" fmla="*/ 659 h 892"/>
                <a:gd name="T20" fmla="*/ 1109 w 1690"/>
                <a:gd name="T21" fmla="*/ 607 h 892"/>
                <a:gd name="T22" fmla="*/ 1520 w 1690"/>
                <a:gd name="T23" fmla="*/ 213 h 892"/>
                <a:gd name="T24" fmla="*/ 1576 w 1690"/>
                <a:gd name="T25" fmla="*/ 228 h 892"/>
                <a:gd name="T26" fmla="*/ 1690 w 1690"/>
                <a:gd name="T27" fmla="*/ 114 h 892"/>
                <a:gd name="T28" fmla="*/ 1576 w 1690"/>
                <a:gd name="T29" fmla="*/ 0 h 892"/>
                <a:gd name="T30" fmla="*/ 1463 w 1690"/>
                <a:gd name="T31" fmla="*/ 114 h 892"/>
                <a:gd name="T32" fmla="*/ 1475 w 1690"/>
                <a:gd name="T33" fmla="*/ 167 h 892"/>
                <a:gd name="T34" fmla="*/ 1065 w 1690"/>
                <a:gd name="T35" fmla="*/ 561 h 892"/>
                <a:gd name="T36" fmla="*/ 1008 w 1690"/>
                <a:gd name="T37" fmla="*/ 546 h 892"/>
                <a:gd name="T38" fmla="*/ 926 w 1690"/>
                <a:gd name="T39" fmla="*/ 581 h 892"/>
                <a:gd name="T40" fmla="*/ 663 w 1690"/>
                <a:gd name="T41" fmla="*/ 444 h 892"/>
                <a:gd name="T42" fmla="*/ 549 w 1690"/>
                <a:gd name="T43" fmla="*/ 333 h 892"/>
                <a:gd name="T44" fmla="*/ 436 w 1690"/>
                <a:gd name="T45" fmla="*/ 446 h 892"/>
                <a:gd name="T46" fmla="*/ 439 w 1690"/>
                <a:gd name="T47" fmla="*/ 474 h 892"/>
                <a:gd name="T48" fmla="*/ 178 w 1690"/>
                <a:gd name="T49" fmla="*/ 685 h 892"/>
                <a:gd name="T50" fmla="*/ 113 w 1690"/>
                <a:gd name="T51" fmla="*/ 665 h 892"/>
                <a:gd name="T52" fmla="*/ 0 w 1690"/>
                <a:gd name="T53" fmla="*/ 778 h 892"/>
                <a:gd name="T54" fmla="*/ 113 w 1690"/>
                <a:gd name="T55" fmla="*/ 892 h 892"/>
                <a:gd name="T56" fmla="*/ 1576 w 1690"/>
                <a:gd name="T57" fmla="*/ 64 h 892"/>
                <a:gd name="T58" fmla="*/ 1626 w 1690"/>
                <a:gd name="T59" fmla="*/ 114 h 892"/>
                <a:gd name="T60" fmla="*/ 1576 w 1690"/>
                <a:gd name="T61" fmla="*/ 164 h 892"/>
                <a:gd name="T62" fmla="*/ 1526 w 1690"/>
                <a:gd name="T63" fmla="*/ 114 h 892"/>
                <a:gd name="T64" fmla="*/ 1576 w 1690"/>
                <a:gd name="T65" fmla="*/ 64 h 892"/>
                <a:gd name="T66" fmla="*/ 1008 w 1690"/>
                <a:gd name="T67" fmla="*/ 609 h 892"/>
                <a:gd name="T68" fmla="*/ 1058 w 1690"/>
                <a:gd name="T69" fmla="*/ 659 h 892"/>
                <a:gd name="T70" fmla="*/ 1008 w 1690"/>
                <a:gd name="T71" fmla="*/ 709 h 892"/>
                <a:gd name="T72" fmla="*/ 958 w 1690"/>
                <a:gd name="T73" fmla="*/ 659 h 892"/>
                <a:gd name="T74" fmla="*/ 1008 w 1690"/>
                <a:gd name="T75" fmla="*/ 609 h 892"/>
                <a:gd name="T76" fmla="*/ 549 w 1690"/>
                <a:gd name="T77" fmla="*/ 396 h 892"/>
                <a:gd name="T78" fmla="*/ 599 w 1690"/>
                <a:gd name="T79" fmla="*/ 446 h 892"/>
                <a:gd name="T80" fmla="*/ 549 w 1690"/>
                <a:gd name="T81" fmla="*/ 496 h 892"/>
                <a:gd name="T82" fmla="*/ 500 w 1690"/>
                <a:gd name="T83" fmla="*/ 446 h 892"/>
                <a:gd name="T84" fmla="*/ 549 w 1690"/>
                <a:gd name="T85" fmla="*/ 396 h 892"/>
                <a:gd name="T86" fmla="*/ 113 w 1690"/>
                <a:gd name="T87" fmla="*/ 728 h 892"/>
                <a:gd name="T88" fmla="*/ 163 w 1690"/>
                <a:gd name="T89" fmla="*/ 778 h 892"/>
                <a:gd name="T90" fmla="*/ 113 w 1690"/>
                <a:gd name="T91" fmla="*/ 828 h 892"/>
                <a:gd name="T92" fmla="*/ 63 w 1690"/>
                <a:gd name="T93" fmla="*/ 778 h 892"/>
                <a:gd name="T94" fmla="*/ 113 w 1690"/>
                <a:gd name="T95" fmla="*/ 72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0" h="892">
                  <a:moveTo>
                    <a:pt x="113" y="892"/>
                  </a:moveTo>
                  <a:cubicBezTo>
                    <a:pt x="176" y="892"/>
                    <a:pt x="227" y="841"/>
                    <a:pt x="227" y="778"/>
                  </a:cubicBezTo>
                  <a:cubicBezTo>
                    <a:pt x="227" y="763"/>
                    <a:pt x="224" y="748"/>
                    <a:pt x="218" y="735"/>
                  </a:cubicBezTo>
                  <a:cubicBezTo>
                    <a:pt x="472" y="530"/>
                    <a:pt x="472" y="530"/>
                    <a:pt x="472" y="530"/>
                  </a:cubicBezTo>
                  <a:cubicBezTo>
                    <a:pt x="493" y="548"/>
                    <a:pt x="520" y="560"/>
                    <a:pt x="549" y="560"/>
                  </a:cubicBezTo>
                  <a:cubicBezTo>
                    <a:pt x="590" y="560"/>
                    <a:pt x="625" y="539"/>
                    <a:pt x="646" y="507"/>
                  </a:cubicBezTo>
                  <a:cubicBezTo>
                    <a:pt x="897" y="637"/>
                    <a:pt x="897" y="637"/>
                    <a:pt x="897" y="637"/>
                  </a:cubicBezTo>
                  <a:cubicBezTo>
                    <a:pt x="895" y="644"/>
                    <a:pt x="895" y="652"/>
                    <a:pt x="895" y="659"/>
                  </a:cubicBezTo>
                  <a:cubicBezTo>
                    <a:pt x="895" y="722"/>
                    <a:pt x="946" y="773"/>
                    <a:pt x="1008" y="773"/>
                  </a:cubicBezTo>
                  <a:cubicBezTo>
                    <a:pt x="1071" y="773"/>
                    <a:pt x="1122" y="722"/>
                    <a:pt x="1122" y="659"/>
                  </a:cubicBezTo>
                  <a:cubicBezTo>
                    <a:pt x="1122" y="640"/>
                    <a:pt x="1117" y="623"/>
                    <a:pt x="1109" y="607"/>
                  </a:cubicBezTo>
                  <a:cubicBezTo>
                    <a:pt x="1520" y="213"/>
                    <a:pt x="1520" y="213"/>
                    <a:pt x="1520" y="213"/>
                  </a:cubicBezTo>
                  <a:cubicBezTo>
                    <a:pt x="1536" y="222"/>
                    <a:pt x="1556" y="228"/>
                    <a:pt x="1576" y="228"/>
                  </a:cubicBezTo>
                  <a:cubicBezTo>
                    <a:pt x="1639" y="228"/>
                    <a:pt x="1690" y="177"/>
                    <a:pt x="1690" y="114"/>
                  </a:cubicBezTo>
                  <a:cubicBezTo>
                    <a:pt x="1690" y="51"/>
                    <a:pt x="1639" y="0"/>
                    <a:pt x="1576" y="0"/>
                  </a:cubicBezTo>
                  <a:cubicBezTo>
                    <a:pt x="1513" y="0"/>
                    <a:pt x="1463" y="51"/>
                    <a:pt x="1463" y="114"/>
                  </a:cubicBezTo>
                  <a:cubicBezTo>
                    <a:pt x="1463" y="133"/>
                    <a:pt x="1467" y="151"/>
                    <a:pt x="1475" y="167"/>
                  </a:cubicBezTo>
                  <a:cubicBezTo>
                    <a:pt x="1065" y="561"/>
                    <a:pt x="1065" y="561"/>
                    <a:pt x="1065" y="561"/>
                  </a:cubicBezTo>
                  <a:cubicBezTo>
                    <a:pt x="1048" y="551"/>
                    <a:pt x="1029" y="546"/>
                    <a:pt x="1008" y="546"/>
                  </a:cubicBezTo>
                  <a:cubicBezTo>
                    <a:pt x="976" y="546"/>
                    <a:pt x="947" y="559"/>
                    <a:pt x="926" y="581"/>
                  </a:cubicBezTo>
                  <a:cubicBezTo>
                    <a:pt x="663" y="444"/>
                    <a:pt x="663" y="444"/>
                    <a:pt x="663" y="444"/>
                  </a:cubicBezTo>
                  <a:cubicBezTo>
                    <a:pt x="662" y="382"/>
                    <a:pt x="611" y="333"/>
                    <a:pt x="549" y="333"/>
                  </a:cubicBezTo>
                  <a:cubicBezTo>
                    <a:pt x="487" y="333"/>
                    <a:pt x="436" y="383"/>
                    <a:pt x="436" y="446"/>
                  </a:cubicBezTo>
                  <a:cubicBezTo>
                    <a:pt x="436" y="456"/>
                    <a:pt x="437" y="465"/>
                    <a:pt x="439" y="474"/>
                  </a:cubicBezTo>
                  <a:cubicBezTo>
                    <a:pt x="178" y="685"/>
                    <a:pt x="178" y="685"/>
                    <a:pt x="178" y="685"/>
                  </a:cubicBezTo>
                  <a:cubicBezTo>
                    <a:pt x="160" y="672"/>
                    <a:pt x="137" y="665"/>
                    <a:pt x="113" y="665"/>
                  </a:cubicBezTo>
                  <a:cubicBezTo>
                    <a:pt x="51" y="665"/>
                    <a:pt x="0" y="716"/>
                    <a:pt x="0" y="778"/>
                  </a:cubicBezTo>
                  <a:cubicBezTo>
                    <a:pt x="0" y="841"/>
                    <a:pt x="51" y="892"/>
                    <a:pt x="113" y="892"/>
                  </a:cubicBezTo>
                  <a:close/>
                  <a:moveTo>
                    <a:pt x="1576" y="64"/>
                  </a:moveTo>
                  <a:cubicBezTo>
                    <a:pt x="1604" y="64"/>
                    <a:pt x="1626" y="87"/>
                    <a:pt x="1626" y="114"/>
                  </a:cubicBezTo>
                  <a:cubicBezTo>
                    <a:pt x="1626" y="142"/>
                    <a:pt x="1604" y="164"/>
                    <a:pt x="1576" y="164"/>
                  </a:cubicBezTo>
                  <a:cubicBezTo>
                    <a:pt x="1549" y="164"/>
                    <a:pt x="1526" y="142"/>
                    <a:pt x="1526" y="114"/>
                  </a:cubicBezTo>
                  <a:cubicBezTo>
                    <a:pt x="1526" y="87"/>
                    <a:pt x="1549" y="64"/>
                    <a:pt x="1576" y="64"/>
                  </a:cubicBezTo>
                  <a:close/>
                  <a:moveTo>
                    <a:pt x="1008" y="609"/>
                  </a:moveTo>
                  <a:cubicBezTo>
                    <a:pt x="1036" y="609"/>
                    <a:pt x="1058" y="632"/>
                    <a:pt x="1058" y="659"/>
                  </a:cubicBezTo>
                  <a:cubicBezTo>
                    <a:pt x="1058" y="687"/>
                    <a:pt x="1036" y="709"/>
                    <a:pt x="1008" y="709"/>
                  </a:cubicBezTo>
                  <a:cubicBezTo>
                    <a:pt x="981" y="709"/>
                    <a:pt x="958" y="687"/>
                    <a:pt x="958" y="659"/>
                  </a:cubicBezTo>
                  <a:cubicBezTo>
                    <a:pt x="958" y="632"/>
                    <a:pt x="981" y="609"/>
                    <a:pt x="1008" y="609"/>
                  </a:cubicBezTo>
                  <a:close/>
                  <a:moveTo>
                    <a:pt x="549" y="396"/>
                  </a:moveTo>
                  <a:cubicBezTo>
                    <a:pt x="577" y="396"/>
                    <a:pt x="599" y="419"/>
                    <a:pt x="599" y="446"/>
                  </a:cubicBezTo>
                  <a:cubicBezTo>
                    <a:pt x="599" y="474"/>
                    <a:pt x="577" y="496"/>
                    <a:pt x="549" y="496"/>
                  </a:cubicBezTo>
                  <a:cubicBezTo>
                    <a:pt x="522" y="496"/>
                    <a:pt x="500" y="474"/>
                    <a:pt x="500" y="446"/>
                  </a:cubicBezTo>
                  <a:cubicBezTo>
                    <a:pt x="500" y="419"/>
                    <a:pt x="522" y="396"/>
                    <a:pt x="549" y="396"/>
                  </a:cubicBezTo>
                  <a:close/>
                  <a:moveTo>
                    <a:pt x="113" y="728"/>
                  </a:moveTo>
                  <a:cubicBezTo>
                    <a:pt x="141" y="728"/>
                    <a:pt x="163" y="751"/>
                    <a:pt x="163" y="778"/>
                  </a:cubicBezTo>
                  <a:cubicBezTo>
                    <a:pt x="163" y="806"/>
                    <a:pt x="141" y="828"/>
                    <a:pt x="113" y="828"/>
                  </a:cubicBezTo>
                  <a:cubicBezTo>
                    <a:pt x="86" y="828"/>
                    <a:pt x="63" y="806"/>
                    <a:pt x="63" y="778"/>
                  </a:cubicBezTo>
                  <a:cubicBezTo>
                    <a:pt x="63" y="751"/>
                    <a:pt x="86" y="728"/>
                    <a:pt x="113" y="728"/>
                  </a:cubicBezTo>
                  <a:close/>
                </a:path>
              </a:pathLst>
            </a:custGeom>
            <a:grpFill/>
            <a:ln>
              <a:noFill/>
            </a:ln>
          </p:spPr>
          <p:txBody>
            <a:bodyPr vert="horz" wrap="square" lIns="91440" tIns="45720" rIns="91440" bIns="45720" numCol="1" anchor="t" anchorCtr="0" compatLnSpc="1"/>
            <a:lstStyle/>
            <a:p>
              <a:endParaRPr lang="id-ID" sz="1350">
                <a:solidFill>
                  <a:schemeClr val="tx1">
                    <a:lumMod val="65000"/>
                    <a:lumOff val="35000"/>
                  </a:schemeClr>
                </a:solidFill>
              </a:endParaRPr>
            </a:p>
          </p:txBody>
        </p:sp>
      </p:grpSp>
      <p:pic>
        <p:nvPicPr>
          <p:cNvPr id="84" name="Picture 83"/>
          <p:cNvPicPr>
            <a:picLocks noChangeAspect="1"/>
          </p:cNvPicPr>
          <p:nvPr/>
        </p:nvPicPr>
        <p:blipFill rotWithShape="1">
          <a:blip r:embed="rId2" cstate="print">
            <a:extLst>
              <a:ext uri="{28A0092B-C50C-407E-A947-70E740481C1C}">
                <a14:useLocalDpi xmlns:a14="http://schemas.microsoft.com/office/drawing/2010/main" val="0"/>
              </a:ext>
            </a:extLst>
          </a:blip>
          <a:srcRect t="3381" b="10616"/>
          <a:stretch>
            <a:fillRect/>
          </a:stretch>
        </p:blipFill>
        <p:spPr>
          <a:xfrm>
            <a:off x="4093768" y="1570891"/>
            <a:ext cx="3890939" cy="3329355"/>
          </a:xfrm>
          <a:prstGeom prst="rect">
            <a:avLst/>
          </a:prstGeom>
        </p:spPr>
      </p:pic>
      <p:sp>
        <p:nvSpPr>
          <p:cNvPr id="12" name="Freeform 11"/>
          <p:cNvSpPr/>
          <p:nvPr/>
        </p:nvSpPr>
        <p:spPr>
          <a:xfrm>
            <a:off x="4536120" y="1783080"/>
            <a:ext cx="2743200" cy="2148840"/>
          </a:xfrm>
          <a:custGeom>
            <a:avLst/>
            <a:gdLst>
              <a:gd name="connsiteX0" fmla="*/ 175260 w 2743200"/>
              <a:gd name="connsiteY0" fmla="*/ 632460 h 2148840"/>
              <a:gd name="connsiteX1" fmla="*/ 0 w 2743200"/>
              <a:gd name="connsiteY1" fmla="*/ 2148840 h 2148840"/>
              <a:gd name="connsiteX2" fmla="*/ 2621280 w 2743200"/>
              <a:gd name="connsiteY2" fmla="*/ 1905000 h 2148840"/>
              <a:gd name="connsiteX3" fmla="*/ 2743200 w 2743200"/>
              <a:gd name="connsiteY3" fmla="*/ 0 h 2148840"/>
              <a:gd name="connsiteX4" fmla="*/ 175260 w 2743200"/>
              <a:gd name="connsiteY4" fmla="*/ 632460 h 214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2148840">
                <a:moveTo>
                  <a:pt x="175260" y="632460"/>
                </a:moveTo>
                <a:lnTo>
                  <a:pt x="0" y="2148840"/>
                </a:lnTo>
                <a:lnTo>
                  <a:pt x="2621280" y="1905000"/>
                </a:lnTo>
                <a:lnTo>
                  <a:pt x="2743200" y="0"/>
                </a:lnTo>
                <a:lnTo>
                  <a:pt x="175260" y="6324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5" name="Rectangle 54"/>
          <p:cNvSpPr/>
          <p:nvPr/>
        </p:nvSpPr>
        <p:spPr>
          <a:xfrm>
            <a:off x="4327634" y="5164259"/>
            <a:ext cx="3536733" cy="704680"/>
          </a:xfrm>
          <a:prstGeom prst="rect">
            <a:avLst/>
          </a:prstGeom>
        </p:spPr>
        <p:txBody>
          <a:bodyPr wrap="square" anchor="ctr">
            <a:spAutoFit/>
          </a:bodyPr>
          <a:lstStyle/>
          <a:p>
            <a:pPr algn="ctr">
              <a:lnSpc>
                <a:spcPct val="150000"/>
              </a:lnSpc>
              <a:spcBef>
                <a:spcPts val="600"/>
              </a:spcBef>
              <a:buClr>
                <a:srgbClr val="E24848"/>
              </a:buClr>
              <a:defRPr/>
            </a:pPr>
            <a:r>
              <a:rPr lang="zh-CN" altLang="en-US" sz="1400" noProof="1">
                <a:solidFill>
                  <a:schemeClr val="tx1">
                    <a:lumMod val="85000"/>
                    <a:lumOff val="15000"/>
                  </a:schemeClr>
                </a:solidFill>
                <a:latin typeface="+mj-lt"/>
                <a:ea typeface="Open Sans Light" panose="020B0306030504020204" pitchFamily="34" charset="0"/>
                <a:cs typeface="Open Sans Light" panose="020B0306030504020204" pitchFamily="34" charset="0"/>
              </a:rPr>
              <a:t>点击此处输入相关文本内容点击此处输入相关文本内容点击此处输入相关文本内容 </a:t>
            </a:r>
            <a:endParaRPr lang="en-US" sz="1400" noProof="1">
              <a:solidFill>
                <a:schemeClr val="tx1">
                  <a:lumMod val="85000"/>
                  <a:lumOff val="15000"/>
                </a:schemeClr>
              </a:solidFill>
              <a:latin typeface="+mj-lt"/>
              <a:ea typeface="Open Sans Light" panose="020B0306030504020204" pitchFamily="34" charset="0"/>
              <a:cs typeface="Open Sans Light" panose="020B0306030504020204" pitchFamily="34" charset="0"/>
            </a:endParaRPr>
          </a:p>
        </p:txBody>
      </p:sp>
      <p:sp>
        <p:nvSpPr>
          <p:cNvPr id="56" name="Rectangle 55"/>
          <p:cNvSpPr/>
          <p:nvPr/>
        </p:nvSpPr>
        <p:spPr>
          <a:xfrm>
            <a:off x="5133395" y="4878342"/>
            <a:ext cx="1822325" cy="305262"/>
          </a:xfrm>
          <a:prstGeom prst="rect">
            <a:avLst/>
          </a:prstGeom>
        </p:spPr>
        <p:txBody>
          <a:bodyPr vert="horz" lIns="91440" tIns="45720" rIns="91440" bIns="45720" rtlCol="0" anchor="ctr">
            <a:noAutofit/>
          </a:bodyPr>
          <a:lstStyle/>
          <a:p>
            <a:pPr algn="ctr" defTabSz="913765">
              <a:spcBef>
                <a:spcPct val="0"/>
              </a:spcBef>
            </a:pPr>
            <a:r>
              <a:rPr lang="en-US" noProof="1">
                <a:solidFill>
                  <a:schemeClr val="tx1">
                    <a:lumMod val="85000"/>
                    <a:lumOff val="15000"/>
                  </a:schemeClr>
                </a:solidFill>
                <a:latin typeface="Bebas Neue" panose="020B0606020202050201" pitchFamily="34" charset="0"/>
                <a:ea typeface="Roboto Light" panose="02000000000000000000" pitchFamily="2" charset="0"/>
                <a:cs typeface="Lato Light" panose="020F0402020204030203" pitchFamily="34" charset="0"/>
              </a:rPr>
              <a:t>Lorem ipsumz</a:t>
            </a:r>
            <a:endParaRPr lang="en-US" noProof="1">
              <a:solidFill>
                <a:schemeClr val="tx1">
                  <a:lumMod val="85000"/>
                  <a:lumOff val="15000"/>
                </a:scheme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43"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schemeClr val="tx1">
                    <a:lumMod val="95000"/>
                    <a:lumOff val="5000"/>
                  </a:schemeClr>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schemeClr val="tx1">
                  <a:lumMod val="95000"/>
                  <a:lumOff val="5000"/>
                </a:scheme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45"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schemeClr val="tx1">
                    <a:lumMod val="95000"/>
                    <a:lumOff val="5000"/>
                  </a:schemeClr>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schemeClr val="tx1">
                  <a:lumMod val="95000"/>
                  <a:lumOff val="5000"/>
                </a:schemeClr>
              </a:solidFill>
              <a:latin typeface="Calibri Light" panose="020F0302020204030204"/>
              <a:ea typeface="Roboto Light" panose="02000000000000000000" pitchFamily="2" charset="0"/>
              <a:cs typeface="Arial" panose="020B0604020202020204" pitchFamily="34" charset="0"/>
            </a:endParaRPr>
          </a:p>
        </p:txBody>
      </p:sp>
      <p:sp>
        <p:nvSpPr>
          <p:cNvPr id="47" name="矩形 46"/>
          <p:cNvSpPr/>
          <p:nvPr/>
        </p:nvSpPr>
        <p:spPr>
          <a:xfrm>
            <a:off x="-1" y="6177539"/>
            <a:ext cx="12190413" cy="680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62"/>
          <p:cNvSpPr txBox="1"/>
          <p:nvPr/>
        </p:nvSpPr>
        <p:spPr>
          <a:xfrm>
            <a:off x="2314547" y="3267543"/>
            <a:ext cx="994183" cy="307777"/>
          </a:xfrm>
          <a:prstGeom prst="rect">
            <a:avLst/>
          </a:prstGeom>
          <a:noFill/>
        </p:spPr>
        <p:txBody>
          <a:bodyPr wrap="none" rtlCol="0">
            <a:spAutoFit/>
          </a:bodyPr>
          <a:lstStyle/>
          <a:p>
            <a:pPr algn="r"/>
            <a:r>
              <a:rPr lang="id-ID" sz="1400" b="1" dirty="0">
                <a:solidFill>
                  <a:schemeClr val="tx1">
                    <a:lumMod val="85000"/>
                    <a:lumOff val="15000"/>
                  </a:schemeClr>
                </a:solidFill>
                <a:latin typeface="+mj-lt"/>
                <a:ea typeface="Roboto Light" panose="02000000000000000000" pitchFamily="2" charset="0"/>
              </a:rPr>
              <a:t>JIMMIY KIT</a:t>
            </a:r>
            <a:endParaRPr lang="id-ID" sz="1400" b="1" dirty="0">
              <a:solidFill>
                <a:schemeClr val="tx1">
                  <a:lumMod val="85000"/>
                  <a:lumOff val="15000"/>
                </a:schemeClr>
              </a:solidFill>
              <a:latin typeface="+mj-lt"/>
              <a:ea typeface="Roboto Light" panose="02000000000000000000" pitchFamily="2" charset="0"/>
            </a:endParaRPr>
          </a:p>
        </p:txBody>
      </p:sp>
      <p:sp>
        <p:nvSpPr>
          <p:cNvPr id="49" name="Rectangle 63"/>
          <p:cNvSpPr/>
          <p:nvPr/>
        </p:nvSpPr>
        <p:spPr>
          <a:xfrm>
            <a:off x="1315136" y="3494990"/>
            <a:ext cx="1999872" cy="571503"/>
          </a:xfrm>
          <a:prstGeom prst="rect">
            <a:avLst/>
          </a:prstGeom>
        </p:spPr>
        <p:txBody>
          <a:bodyPr wrap="square">
            <a:spAutoFit/>
          </a:bodyPr>
          <a:lstStyle/>
          <a:p>
            <a:pPr algn="r">
              <a:lnSpc>
                <a:spcPct val="150000"/>
              </a:lnSpc>
            </a:pPr>
            <a:r>
              <a:rPr lang="zh-CN" altLang="en-US" sz="1100" dirty="0">
                <a:solidFill>
                  <a:schemeClr val="tx1">
                    <a:lumMod val="75000"/>
                    <a:lumOff val="25000"/>
                  </a:schemeClr>
                </a:solidFill>
                <a:latin typeface="+mj-lt"/>
                <a:ea typeface="Roboto Light" panose="02000000000000000000" pitchFamily="2" charset="0"/>
              </a:rPr>
              <a:t>点击此处输入相关文本内容点击此处输入相关文本内容 </a:t>
            </a:r>
            <a:endParaRPr lang="id-ID" sz="1100" dirty="0">
              <a:solidFill>
                <a:schemeClr val="tx1">
                  <a:lumMod val="75000"/>
                  <a:lumOff val="25000"/>
                </a:schemeClr>
              </a:solidFill>
              <a:latin typeface="+mj-lt"/>
              <a:ea typeface="Roboto Light" panose="02000000000000000000" pitchFamily="2" charset="0"/>
            </a:endParaRPr>
          </a:p>
        </p:txBody>
      </p:sp>
      <p:sp>
        <p:nvSpPr>
          <p:cNvPr id="50" name="TextBox 62"/>
          <p:cNvSpPr txBox="1"/>
          <p:nvPr/>
        </p:nvSpPr>
        <p:spPr>
          <a:xfrm>
            <a:off x="2307014" y="4150569"/>
            <a:ext cx="994183" cy="307777"/>
          </a:xfrm>
          <a:prstGeom prst="rect">
            <a:avLst/>
          </a:prstGeom>
          <a:noFill/>
        </p:spPr>
        <p:txBody>
          <a:bodyPr wrap="none" rtlCol="0">
            <a:spAutoFit/>
          </a:bodyPr>
          <a:lstStyle/>
          <a:p>
            <a:pPr algn="r"/>
            <a:r>
              <a:rPr lang="id-ID" sz="1400" b="1" dirty="0">
                <a:solidFill>
                  <a:schemeClr val="tx1">
                    <a:lumMod val="85000"/>
                    <a:lumOff val="15000"/>
                  </a:schemeClr>
                </a:solidFill>
                <a:latin typeface="+mj-lt"/>
                <a:ea typeface="Roboto Light" panose="02000000000000000000" pitchFamily="2" charset="0"/>
              </a:rPr>
              <a:t>JIMMIY KIT</a:t>
            </a:r>
            <a:endParaRPr lang="id-ID" sz="1400" b="1" dirty="0">
              <a:solidFill>
                <a:schemeClr val="tx1">
                  <a:lumMod val="85000"/>
                  <a:lumOff val="15000"/>
                </a:schemeClr>
              </a:solidFill>
              <a:latin typeface="+mj-lt"/>
              <a:ea typeface="Roboto Light" panose="02000000000000000000" pitchFamily="2" charset="0"/>
            </a:endParaRPr>
          </a:p>
        </p:txBody>
      </p:sp>
      <p:sp>
        <p:nvSpPr>
          <p:cNvPr id="51" name="Rectangle 63"/>
          <p:cNvSpPr/>
          <p:nvPr/>
        </p:nvSpPr>
        <p:spPr>
          <a:xfrm>
            <a:off x="1307603" y="4378016"/>
            <a:ext cx="1999872" cy="571503"/>
          </a:xfrm>
          <a:prstGeom prst="rect">
            <a:avLst/>
          </a:prstGeom>
        </p:spPr>
        <p:txBody>
          <a:bodyPr wrap="square">
            <a:spAutoFit/>
          </a:bodyPr>
          <a:lstStyle/>
          <a:p>
            <a:pPr algn="r">
              <a:lnSpc>
                <a:spcPct val="150000"/>
              </a:lnSpc>
            </a:pPr>
            <a:r>
              <a:rPr lang="zh-CN" altLang="en-US" sz="1100" dirty="0">
                <a:solidFill>
                  <a:schemeClr val="tx1">
                    <a:lumMod val="75000"/>
                    <a:lumOff val="25000"/>
                  </a:schemeClr>
                </a:solidFill>
                <a:latin typeface="+mj-lt"/>
                <a:ea typeface="Roboto Light" panose="02000000000000000000" pitchFamily="2" charset="0"/>
              </a:rPr>
              <a:t>点击此处输入相关文本内容点击此处输入相关文本内容 </a:t>
            </a:r>
            <a:endParaRPr lang="id-ID" sz="1100" dirty="0">
              <a:solidFill>
                <a:schemeClr val="tx1">
                  <a:lumMod val="75000"/>
                  <a:lumOff val="25000"/>
                </a:schemeClr>
              </a:solidFill>
              <a:latin typeface="+mj-lt"/>
              <a:ea typeface="Roboto Light" panose="02000000000000000000" pitchFamily="2" charset="0"/>
            </a:endParaRPr>
          </a:p>
        </p:txBody>
      </p:sp>
      <p:sp>
        <p:nvSpPr>
          <p:cNvPr id="52" name="TextBox 62"/>
          <p:cNvSpPr txBox="1"/>
          <p:nvPr/>
        </p:nvSpPr>
        <p:spPr>
          <a:xfrm>
            <a:off x="2331733" y="5102039"/>
            <a:ext cx="994183" cy="307777"/>
          </a:xfrm>
          <a:prstGeom prst="rect">
            <a:avLst/>
          </a:prstGeom>
          <a:noFill/>
        </p:spPr>
        <p:txBody>
          <a:bodyPr wrap="none" rtlCol="0">
            <a:spAutoFit/>
          </a:bodyPr>
          <a:lstStyle/>
          <a:p>
            <a:pPr algn="r"/>
            <a:r>
              <a:rPr lang="id-ID" sz="1400" b="1" dirty="0">
                <a:solidFill>
                  <a:schemeClr val="tx1">
                    <a:lumMod val="85000"/>
                    <a:lumOff val="15000"/>
                  </a:schemeClr>
                </a:solidFill>
                <a:latin typeface="+mj-lt"/>
                <a:ea typeface="Roboto Light" panose="02000000000000000000" pitchFamily="2" charset="0"/>
              </a:rPr>
              <a:t>JIMMIY KIT</a:t>
            </a:r>
            <a:endParaRPr lang="id-ID" sz="1400" b="1" dirty="0">
              <a:solidFill>
                <a:schemeClr val="tx1">
                  <a:lumMod val="85000"/>
                  <a:lumOff val="15000"/>
                </a:schemeClr>
              </a:solidFill>
              <a:latin typeface="+mj-lt"/>
              <a:ea typeface="Roboto Light" panose="02000000000000000000" pitchFamily="2" charset="0"/>
            </a:endParaRPr>
          </a:p>
        </p:txBody>
      </p:sp>
      <p:sp>
        <p:nvSpPr>
          <p:cNvPr id="53" name="Rectangle 63"/>
          <p:cNvSpPr/>
          <p:nvPr/>
        </p:nvSpPr>
        <p:spPr>
          <a:xfrm>
            <a:off x="1332322" y="5329486"/>
            <a:ext cx="1999872" cy="571503"/>
          </a:xfrm>
          <a:prstGeom prst="rect">
            <a:avLst/>
          </a:prstGeom>
        </p:spPr>
        <p:txBody>
          <a:bodyPr wrap="square">
            <a:spAutoFit/>
          </a:bodyPr>
          <a:lstStyle/>
          <a:p>
            <a:pPr algn="r">
              <a:lnSpc>
                <a:spcPct val="150000"/>
              </a:lnSpc>
            </a:pPr>
            <a:r>
              <a:rPr lang="zh-CN" altLang="en-US" sz="1100" dirty="0">
                <a:solidFill>
                  <a:schemeClr val="tx1">
                    <a:lumMod val="75000"/>
                    <a:lumOff val="25000"/>
                  </a:schemeClr>
                </a:solidFill>
                <a:latin typeface="+mj-lt"/>
                <a:ea typeface="Roboto Light" panose="02000000000000000000" pitchFamily="2" charset="0"/>
              </a:rPr>
              <a:t>点击此处输入相关文本内容点击此处输入相关文本内容 </a:t>
            </a:r>
            <a:endParaRPr lang="id-ID" sz="1100" dirty="0">
              <a:solidFill>
                <a:schemeClr val="tx1">
                  <a:lumMod val="75000"/>
                  <a:lumOff val="25000"/>
                </a:schemeClr>
              </a:solidFill>
              <a:latin typeface="+mj-lt"/>
              <a:ea typeface="Roboto Light" panose="02000000000000000000" pitchFamily="2" charset="0"/>
            </a:endParaRPr>
          </a:p>
        </p:txBody>
      </p:sp>
      <p:sp>
        <p:nvSpPr>
          <p:cNvPr id="54" name="TextBox 62"/>
          <p:cNvSpPr txBox="1"/>
          <p:nvPr/>
        </p:nvSpPr>
        <p:spPr>
          <a:xfrm>
            <a:off x="8810542" y="3239673"/>
            <a:ext cx="994183" cy="307777"/>
          </a:xfrm>
          <a:prstGeom prst="rect">
            <a:avLst/>
          </a:prstGeom>
          <a:noFill/>
        </p:spPr>
        <p:txBody>
          <a:bodyPr wrap="none" rtlCol="0">
            <a:spAutoFit/>
          </a:bodyPr>
          <a:lstStyle/>
          <a:p>
            <a:r>
              <a:rPr lang="id-ID" sz="1400" b="1" dirty="0">
                <a:solidFill>
                  <a:schemeClr val="tx1">
                    <a:lumMod val="85000"/>
                    <a:lumOff val="15000"/>
                  </a:schemeClr>
                </a:solidFill>
                <a:latin typeface="+mj-lt"/>
                <a:ea typeface="Roboto Light" panose="02000000000000000000" pitchFamily="2" charset="0"/>
              </a:rPr>
              <a:t>JIMMIY KIT</a:t>
            </a:r>
            <a:endParaRPr lang="id-ID" sz="1400" b="1" dirty="0">
              <a:solidFill>
                <a:schemeClr val="tx1">
                  <a:lumMod val="85000"/>
                  <a:lumOff val="15000"/>
                </a:schemeClr>
              </a:solidFill>
              <a:latin typeface="+mj-lt"/>
              <a:ea typeface="Roboto Light" panose="02000000000000000000" pitchFamily="2" charset="0"/>
            </a:endParaRPr>
          </a:p>
        </p:txBody>
      </p:sp>
      <p:sp>
        <p:nvSpPr>
          <p:cNvPr id="57" name="Rectangle 63"/>
          <p:cNvSpPr/>
          <p:nvPr/>
        </p:nvSpPr>
        <p:spPr>
          <a:xfrm>
            <a:off x="8777278" y="3467120"/>
            <a:ext cx="1999872" cy="571503"/>
          </a:xfrm>
          <a:prstGeom prst="rect">
            <a:avLst/>
          </a:prstGeom>
        </p:spPr>
        <p:txBody>
          <a:bodyPr wrap="square">
            <a:spAutoFit/>
          </a:bodyPr>
          <a:lstStyle/>
          <a:p>
            <a:pPr>
              <a:lnSpc>
                <a:spcPct val="150000"/>
              </a:lnSpc>
            </a:pPr>
            <a:r>
              <a:rPr lang="zh-CN" altLang="en-US" sz="1100" dirty="0">
                <a:solidFill>
                  <a:schemeClr val="tx1">
                    <a:lumMod val="75000"/>
                    <a:lumOff val="25000"/>
                  </a:schemeClr>
                </a:solidFill>
                <a:latin typeface="+mj-lt"/>
                <a:ea typeface="Roboto Light" panose="02000000000000000000" pitchFamily="2" charset="0"/>
              </a:rPr>
              <a:t>点击此处输入相关文本内容点击此处输入相关文本内容 </a:t>
            </a:r>
            <a:endParaRPr lang="id-ID" sz="1100" dirty="0">
              <a:solidFill>
                <a:schemeClr val="tx1">
                  <a:lumMod val="75000"/>
                  <a:lumOff val="25000"/>
                </a:schemeClr>
              </a:solidFill>
              <a:latin typeface="+mj-lt"/>
              <a:ea typeface="Roboto Light" panose="02000000000000000000" pitchFamily="2" charset="0"/>
            </a:endParaRPr>
          </a:p>
        </p:txBody>
      </p:sp>
      <p:sp>
        <p:nvSpPr>
          <p:cNvPr id="58" name="TextBox 62"/>
          <p:cNvSpPr txBox="1"/>
          <p:nvPr/>
        </p:nvSpPr>
        <p:spPr>
          <a:xfrm>
            <a:off x="8803009" y="4261559"/>
            <a:ext cx="994183" cy="307777"/>
          </a:xfrm>
          <a:prstGeom prst="rect">
            <a:avLst/>
          </a:prstGeom>
          <a:noFill/>
        </p:spPr>
        <p:txBody>
          <a:bodyPr wrap="none" rtlCol="0">
            <a:spAutoFit/>
          </a:bodyPr>
          <a:lstStyle/>
          <a:p>
            <a:r>
              <a:rPr lang="id-ID" sz="1400" b="1" dirty="0">
                <a:solidFill>
                  <a:schemeClr val="tx1">
                    <a:lumMod val="85000"/>
                    <a:lumOff val="15000"/>
                  </a:schemeClr>
                </a:solidFill>
                <a:latin typeface="+mj-lt"/>
                <a:ea typeface="Roboto Light" panose="02000000000000000000" pitchFamily="2" charset="0"/>
              </a:rPr>
              <a:t>JIMMIY KIT</a:t>
            </a:r>
            <a:endParaRPr lang="id-ID" sz="1400" b="1" dirty="0">
              <a:solidFill>
                <a:schemeClr val="tx1">
                  <a:lumMod val="85000"/>
                  <a:lumOff val="15000"/>
                </a:schemeClr>
              </a:solidFill>
              <a:latin typeface="+mj-lt"/>
              <a:ea typeface="Roboto Light" panose="02000000000000000000" pitchFamily="2" charset="0"/>
            </a:endParaRPr>
          </a:p>
        </p:txBody>
      </p:sp>
      <p:sp>
        <p:nvSpPr>
          <p:cNvPr id="59" name="Rectangle 63"/>
          <p:cNvSpPr/>
          <p:nvPr/>
        </p:nvSpPr>
        <p:spPr>
          <a:xfrm>
            <a:off x="8769745" y="4489006"/>
            <a:ext cx="1999872" cy="571503"/>
          </a:xfrm>
          <a:prstGeom prst="rect">
            <a:avLst/>
          </a:prstGeom>
        </p:spPr>
        <p:txBody>
          <a:bodyPr wrap="square">
            <a:spAutoFit/>
          </a:bodyPr>
          <a:lstStyle/>
          <a:p>
            <a:pPr>
              <a:lnSpc>
                <a:spcPct val="150000"/>
              </a:lnSpc>
            </a:pPr>
            <a:r>
              <a:rPr lang="zh-CN" altLang="en-US" sz="1100" dirty="0">
                <a:solidFill>
                  <a:schemeClr val="tx1">
                    <a:lumMod val="75000"/>
                    <a:lumOff val="25000"/>
                  </a:schemeClr>
                </a:solidFill>
                <a:latin typeface="+mj-lt"/>
                <a:ea typeface="Roboto Light" panose="02000000000000000000" pitchFamily="2" charset="0"/>
              </a:rPr>
              <a:t>点击此处输入相关文本内容点击此处输入相关文本内容 </a:t>
            </a:r>
            <a:endParaRPr lang="id-ID" sz="1100" dirty="0">
              <a:solidFill>
                <a:schemeClr val="tx1">
                  <a:lumMod val="75000"/>
                  <a:lumOff val="25000"/>
                </a:schemeClr>
              </a:solidFill>
              <a:latin typeface="+mj-lt"/>
              <a:ea typeface="Roboto Light" panose="02000000000000000000" pitchFamily="2" charset="0"/>
            </a:endParaRPr>
          </a:p>
        </p:txBody>
      </p:sp>
      <p:sp>
        <p:nvSpPr>
          <p:cNvPr id="60" name="TextBox 62"/>
          <p:cNvSpPr txBox="1"/>
          <p:nvPr/>
        </p:nvSpPr>
        <p:spPr>
          <a:xfrm>
            <a:off x="8827728" y="5213029"/>
            <a:ext cx="994183" cy="307777"/>
          </a:xfrm>
          <a:prstGeom prst="rect">
            <a:avLst/>
          </a:prstGeom>
          <a:noFill/>
        </p:spPr>
        <p:txBody>
          <a:bodyPr wrap="none" rtlCol="0">
            <a:spAutoFit/>
          </a:bodyPr>
          <a:lstStyle/>
          <a:p>
            <a:r>
              <a:rPr lang="id-ID" sz="1400" b="1" dirty="0">
                <a:solidFill>
                  <a:schemeClr val="tx1">
                    <a:lumMod val="85000"/>
                    <a:lumOff val="15000"/>
                  </a:schemeClr>
                </a:solidFill>
                <a:latin typeface="+mj-lt"/>
                <a:ea typeface="Roboto Light" panose="02000000000000000000" pitchFamily="2" charset="0"/>
              </a:rPr>
              <a:t>JIMMIY KIT</a:t>
            </a:r>
            <a:endParaRPr lang="id-ID" sz="1400" b="1" dirty="0">
              <a:solidFill>
                <a:schemeClr val="tx1">
                  <a:lumMod val="85000"/>
                  <a:lumOff val="15000"/>
                </a:schemeClr>
              </a:solidFill>
              <a:latin typeface="+mj-lt"/>
              <a:ea typeface="Roboto Light" panose="02000000000000000000" pitchFamily="2" charset="0"/>
            </a:endParaRPr>
          </a:p>
        </p:txBody>
      </p:sp>
      <p:sp>
        <p:nvSpPr>
          <p:cNvPr id="61" name="Rectangle 63"/>
          <p:cNvSpPr/>
          <p:nvPr/>
        </p:nvSpPr>
        <p:spPr>
          <a:xfrm>
            <a:off x="8794464" y="5440476"/>
            <a:ext cx="1999872" cy="571503"/>
          </a:xfrm>
          <a:prstGeom prst="rect">
            <a:avLst/>
          </a:prstGeom>
        </p:spPr>
        <p:txBody>
          <a:bodyPr wrap="square">
            <a:spAutoFit/>
          </a:bodyPr>
          <a:lstStyle/>
          <a:p>
            <a:pPr>
              <a:lnSpc>
                <a:spcPct val="150000"/>
              </a:lnSpc>
            </a:pPr>
            <a:r>
              <a:rPr lang="zh-CN" altLang="en-US" sz="1100" dirty="0">
                <a:solidFill>
                  <a:schemeClr val="tx1">
                    <a:lumMod val="75000"/>
                    <a:lumOff val="25000"/>
                  </a:schemeClr>
                </a:solidFill>
                <a:latin typeface="+mj-lt"/>
                <a:ea typeface="Roboto Light" panose="02000000000000000000" pitchFamily="2" charset="0"/>
              </a:rPr>
              <a:t>点击此处输入相关文本内容点击此处输入相关文本内容 </a:t>
            </a:r>
            <a:endParaRPr lang="id-ID" sz="1100" dirty="0">
              <a:solidFill>
                <a:schemeClr val="tx1">
                  <a:lumMod val="75000"/>
                  <a:lumOff val="25000"/>
                </a:schemeClr>
              </a:solidFill>
              <a:latin typeface="+mj-lt"/>
              <a:ea typeface="Roboto Light"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3"/>
                                        </p:tgtEl>
                                        <p:attrNameLst>
                                          <p:attrName>style.visibility</p:attrName>
                                        </p:attrNameLst>
                                      </p:cBhvr>
                                      <p:to>
                                        <p:strVal val="visible"/>
                                      </p:to>
                                    </p:set>
                                    <p:animEffect transition="in" filter="wipe(down)">
                                      <p:cBhvr>
                                        <p:cTn id="10" dur="500"/>
                                        <p:tgtEl>
                                          <p:spTgt spid="18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4"/>
                                        </p:tgtEl>
                                        <p:attrNameLst>
                                          <p:attrName>style.visibility</p:attrName>
                                        </p:attrNameLst>
                                      </p:cBhvr>
                                      <p:to>
                                        <p:strVal val="visible"/>
                                      </p:to>
                                    </p:set>
                                    <p:animEffect transition="in" filter="wipe(down)">
                                      <p:cBhvr>
                                        <p:cTn id="13" dur="500"/>
                                        <p:tgtEl>
                                          <p:spTgt spid="18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5"/>
                                        </p:tgtEl>
                                        <p:attrNameLst>
                                          <p:attrName>style.visibility</p:attrName>
                                        </p:attrNameLst>
                                      </p:cBhvr>
                                      <p:to>
                                        <p:strVal val="visible"/>
                                      </p:to>
                                    </p:set>
                                    <p:animEffect transition="in" filter="wipe(down)">
                                      <p:cBhvr>
                                        <p:cTn id="16" dur="500"/>
                                        <p:tgtEl>
                                          <p:spTgt spid="18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86"/>
                                        </p:tgtEl>
                                        <p:attrNameLst>
                                          <p:attrName>style.visibility</p:attrName>
                                        </p:attrNameLst>
                                      </p:cBhvr>
                                      <p:to>
                                        <p:strVal val="visible"/>
                                      </p:to>
                                    </p:set>
                                    <p:animEffect transition="in" filter="wipe(down)">
                                      <p:cBhvr>
                                        <p:cTn id="19" dur="500"/>
                                        <p:tgtEl>
                                          <p:spTgt spid="18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87"/>
                                        </p:tgtEl>
                                        <p:attrNameLst>
                                          <p:attrName>style.visibility</p:attrName>
                                        </p:attrNameLst>
                                      </p:cBhvr>
                                      <p:to>
                                        <p:strVal val="visible"/>
                                      </p:to>
                                    </p:set>
                                    <p:animEffect transition="in" filter="wipe(down)">
                                      <p:cBhvr>
                                        <p:cTn id="22" dur="500"/>
                                        <p:tgtEl>
                                          <p:spTgt spid="18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8"/>
                                        </p:tgtEl>
                                        <p:attrNameLst>
                                          <p:attrName>style.visibility</p:attrName>
                                        </p:attrNameLst>
                                      </p:cBhvr>
                                      <p:to>
                                        <p:strVal val="visible"/>
                                      </p:to>
                                    </p:set>
                                    <p:animEffect transition="in" filter="wipe(down)">
                                      <p:cBhvr>
                                        <p:cTn id="25" dur="500"/>
                                        <p:tgtEl>
                                          <p:spTgt spid="18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89"/>
                                        </p:tgtEl>
                                        <p:attrNameLst>
                                          <p:attrName>style.visibility</p:attrName>
                                        </p:attrNameLst>
                                      </p:cBhvr>
                                      <p:to>
                                        <p:strVal val="visible"/>
                                      </p:to>
                                    </p:set>
                                    <p:animEffect transition="in" filter="wipe(down)">
                                      <p:cBhvr>
                                        <p:cTn id="28" dur="500"/>
                                        <p:tgtEl>
                                          <p:spTgt spid="189"/>
                                        </p:tgtEl>
                                      </p:cBhvr>
                                    </p:animEffect>
                                  </p:childTnLst>
                                </p:cTn>
                              </p:par>
                              <p:par>
                                <p:cTn id="29" presetID="22" presetClass="entr" presetSubtype="4" fill="hold" nodeType="withEffect">
                                  <p:stCondLst>
                                    <p:cond delay="0"/>
                                  </p:stCondLst>
                                  <p:childTnLst>
                                    <p:set>
                                      <p:cBhvr>
                                        <p:cTn id="30" dur="1" fill="hold">
                                          <p:stCondLst>
                                            <p:cond delay="0"/>
                                          </p:stCondLst>
                                        </p:cTn>
                                        <p:tgtEl>
                                          <p:spTgt spid="190"/>
                                        </p:tgtEl>
                                        <p:attrNameLst>
                                          <p:attrName>style.visibility</p:attrName>
                                        </p:attrNameLst>
                                      </p:cBhvr>
                                      <p:to>
                                        <p:strVal val="visible"/>
                                      </p:to>
                                    </p:set>
                                    <p:animEffect transition="in" filter="wipe(down)">
                                      <p:cBhvr>
                                        <p:cTn id="31" dur="500"/>
                                        <p:tgtEl>
                                          <p:spTgt spid="190"/>
                                        </p:tgtEl>
                                      </p:cBhvr>
                                    </p:animEffect>
                                  </p:childTnLst>
                                </p:cTn>
                              </p:par>
                              <p:par>
                                <p:cTn id="32" presetID="22" presetClass="entr" presetSubtype="4" fill="hold" nodeType="withEffect">
                                  <p:stCondLst>
                                    <p:cond delay="0"/>
                                  </p:stCondLst>
                                  <p:childTnLst>
                                    <p:set>
                                      <p:cBhvr>
                                        <p:cTn id="33" dur="1" fill="hold">
                                          <p:stCondLst>
                                            <p:cond delay="0"/>
                                          </p:stCondLst>
                                        </p:cTn>
                                        <p:tgtEl>
                                          <p:spTgt spid="193"/>
                                        </p:tgtEl>
                                        <p:attrNameLst>
                                          <p:attrName>style.visibility</p:attrName>
                                        </p:attrNameLst>
                                      </p:cBhvr>
                                      <p:to>
                                        <p:strVal val="visible"/>
                                      </p:to>
                                    </p:set>
                                    <p:animEffect transition="in" filter="wipe(down)">
                                      <p:cBhvr>
                                        <p:cTn id="34" dur="500"/>
                                        <p:tgtEl>
                                          <p:spTgt spid="19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96"/>
                                        </p:tgtEl>
                                        <p:attrNameLst>
                                          <p:attrName>style.visibility</p:attrName>
                                        </p:attrNameLst>
                                      </p:cBhvr>
                                      <p:to>
                                        <p:strVal val="visible"/>
                                      </p:to>
                                    </p:set>
                                    <p:animEffect transition="in" filter="wipe(down)">
                                      <p:cBhvr>
                                        <p:cTn id="37" dur="500"/>
                                        <p:tgtEl>
                                          <p:spTgt spid="196"/>
                                        </p:tgtEl>
                                      </p:cBhvr>
                                    </p:animEffect>
                                  </p:childTnLst>
                                </p:cTn>
                              </p:par>
                              <p:par>
                                <p:cTn id="38" presetID="22" presetClass="entr" presetSubtype="4" fill="hold" nodeType="withEffect">
                                  <p:stCondLst>
                                    <p:cond delay="0"/>
                                  </p:stCondLst>
                                  <p:childTnLst>
                                    <p:set>
                                      <p:cBhvr>
                                        <p:cTn id="39" dur="1" fill="hold">
                                          <p:stCondLst>
                                            <p:cond delay="0"/>
                                          </p:stCondLst>
                                        </p:cTn>
                                        <p:tgtEl>
                                          <p:spTgt spid="197"/>
                                        </p:tgtEl>
                                        <p:attrNameLst>
                                          <p:attrName>style.visibility</p:attrName>
                                        </p:attrNameLst>
                                      </p:cBhvr>
                                      <p:to>
                                        <p:strVal val="visible"/>
                                      </p:to>
                                    </p:set>
                                    <p:animEffect transition="in" filter="wipe(down)">
                                      <p:cBhvr>
                                        <p:cTn id="40" dur="500"/>
                                        <p:tgtEl>
                                          <p:spTgt spid="197"/>
                                        </p:tgtEl>
                                      </p:cBhvr>
                                    </p:animEffect>
                                  </p:childTnLst>
                                </p:cTn>
                              </p:par>
                              <p:par>
                                <p:cTn id="41" presetID="22" presetClass="entr" presetSubtype="4" fill="hold" nodeType="withEffect">
                                  <p:stCondLst>
                                    <p:cond delay="0"/>
                                  </p:stCondLst>
                                  <p:childTnLst>
                                    <p:set>
                                      <p:cBhvr>
                                        <p:cTn id="42" dur="1" fill="hold">
                                          <p:stCondLst>
                                            <p:cond delay="0"/>
                                          </p:stCondLst>
                                        </p:cTn>
                                        <p:tgtEl>
                                          <p:spTgt spid="200"/>
                                        </p:tgtEl>
                                        <p:attrNameLst>
                                          <p:attrName>style.visibility</p:attrName>
                                        </p:attrNameLst>
                                      </p:cBhvr>
                                      <p:to>
                                        <p:strVal val="visible"/>
                                      </p:to>
                                    </p:set>
                                    <p:animEffect transition="in" filter="wipe(down)">
                                      <p:cBhvr>
                                        <p:cTn id="43" dur="500"/>
                                        <p:tgtEl>
                                          <p:spTgt spid="200"/>
                                        </p:tgtEl>
                                      </p:cBhvr>
                                    </p:animEffect>
                                  </p:childTnLst>
                                </p:cTn>
                              </p:par>
                              <p:par>
                                <p:cTn id="44" presetID="22" presetClass="entr" presetSubtype="4" fill="hold"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wipe(down)">
                                      <p:cBhvr>
                                        <p:cTn id="46" dur="500"/>
                                        <p:tgtEl>
                                          <p:spTgt spid="84"/>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down)">
                                      <p:cBhvr>
                                        <p:cTn id="52" dur="500"/>
                                        <p:tgtEl>
                                          <p:spTgt spid="55"/>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down)">
                                      <p:cBhvr>
                                        <p:cTn id="55" dur="500"/>
                                        <p:tgtEl>
                                          <p:spTgt spid="5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down)">
                                      <p:cBhvr>
                                        <p:cTn id="58" dur="500"/>
                                        <p:tgtEl>
                                          <p:spTgt spid="4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down)">
                                      <p:cBhvr>
                                        <p:cTn id="64" dur="500"/>
                                        <p:tgtEl>
                                          <p:spTgt spid="47"/>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down)">
                                      <p:cBhvr>
                                        <p:cTn id="67" dur="500"/>
                                        <p:tgtEl>
                                          <p:spTgt spid="48"/>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wipe(down)">
                                      <p:cBhvr>
                                        <p:cTn id="73" dur="500"/>
                                        <p:tgtEl>
                                          <p:spTgt spid="50"/>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down)">
                                      <p:cBhvr>
                                        <p:cTn id="76" dur="500"/>
                                        <p:tgtEl>
                                          <p:spTgt spid="51"/>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down)">
                                      <p:cBhvr>
                                        <p:cTn id="79" dur="500"/>
                                        <p:tgtEl>
                                          <p:spTgt spid="52"/>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Effect transition="in" filter="wipe(down)">
                                      <p:cBhvr>
                                        <p:cTn id="82" dur="500"/>
                                        <p:tgtEl>
                                          <p:spTgt spid="53"/>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down)">
                                      <p:cBhvr>
                                        <p:cTn id="85" dur="500"/>
                                        <p:tgtEl>
                                          <p:spTgt spid="54"/>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down)">
                                      <p:cBhvr>
                                        <p:cTn id="88" dur="500"/>
                                        <p:tgtEl>
                                          <p:spTgt spid="57"/>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down)">
                                      <p:cBhvr>
                                        <p:cTn id="91" dur="500"/>
                                        <p:tgtEl>
                                          <p:spTgt spid="58"/>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wipe(down)">
                                      <p:cBhvr>
                                        <p:cTn id="94" dur="500"/>
                                        <p:tgtEl>
                                          <p:spTgt spid="59"/>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wipe(down)">
                                      <p:cBhvr>
                                        <p:cTn id="97" dur="500"/>
                                        <p:tgtEl>
                                          <p:spTgt spid="60"/>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wipe(down)">
                                      <p:cBhvr>
                                        <p:cTn id="10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animBg="1"/>
      <p:bldP spid="184" grpId="0" animBg="1"/>
      <p:bldP spid="185" grpId="0" animBg="1"/>
      <p:bldP spid="186" grpId="0" animBg="1"/>
      <p:bldP spid="187" grpId="0" animBg="1"/>
      <p:bldP spid="188" grpId="0" animBg="1"/>
      <p:bldP spid="189" grpId="0" animBg="1"/>
      <p:bldP spid="196" grpId="0" animBg="1"/>
      <p:bldP spid="12" grpId="0" animBg="1"/>
      <p:bldP spid="55" grpId="0"/>
      <p:bldP spid="56" grpId="0"/>
      <p:bldP spid="43" grpId="0"/>
      <p:bldP spid="45" grpId="0"/>
      <p:bldP spid="47" grpId="0" animBg="1"/>
      <p:bldP spid="48" grpId="0"/>
      <p:bldP spid="49" grpId="0"/>
      <p:bldP spid="50" grpId="0"/>
      <p:bldP spid="51" grpId="0"/>
      <p:bldP spid="52" grpId="0"/>
      <p:bldP spid="53" grpId="0"/>
      <p:bldP spid="54" grpId="0"/>
      <p:bldP spid="57" grpId="0"/>
      <p:bldP spid="58" grpId="0"/>
      <p:bldP spid="59" grpId="0"/>
      <p:bldP spid="60" grpId="0"/>
      <p:bldP spid="6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35767" y="1724402"/>
            <a:ext cx="6887210" cy="2981583"/>
          </a:xfrm>
          <a:prstGeom prst="rect">
            <a:avLst/>
          </a:prstGeom>
          <a:solidFill>
            <a:srgbClr val="942D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0797" y="1760503"/>
            <a:ext cx="3612515" cy="4022652"/>
          </a:xfrm>
          <a:prstGeom prst="rect">
            <a:avLst/>
          </a:prstGeom>
          <a:noFill/>
          <a:ln>
            <a:solidFill>
              <a:srgbClr val="942D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3000509000000000000" pitchFamily="2" charset="-122"/>
              <a:ea typeface="方正黑体简体" panose="03000509000000000000" pitchFamily="2" charset="-122"/>
            </a:endParaRPr>
          </a:p>
        </p:txBody>
      </p:sp>
      <p:sp>
        <p:nvSpPr>
          <p:cNvPr id="9" name="文本框 8"/>
          <p:cNvSpPr txBox="1"/>
          <p:nvPr/>
        </p:nvSpPr>
        <p:spPr>
          <a:xfrm>
            <a:off x="4956175" y="4705985"/>
            <a:ext cx="2680335" cy="3974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b="1" dirty="0">
                <a:solidFill>
                  <a:prstClr val="black"/>
                </a:solidFill>
                <a:latin typeface="方正黑体简体" panose="03000509000000000000" pitchFamily="2" charset="-122"/>
                <a:ea typeface="方正黑体简体" panose="03000509000000000000" pitchFamily="2" charset="-122"/>
                <a:sym typeface="+mn-ea"/>
              </a:rPr>
              <a:t>点击添加标题</a:t>
            </a:r>
            <a:endParaRPr lang="zh-CN" altLang="en-US" b="1" dirty="0">
              <a:solidFill>
                <a:prstClr val="black"/>
              </a:solidFill>
              <a:latin typeface="方正黑体简体" panose="03000509000000000000" pitchFamily="2" charset="-122"/>
              <a:ea typeface="方正黑体简体" panose="03000509000000000000" pitchFamily="2" charset="-122"/>
              <a:sym typeface="+mn-ea"/>
            </a:endParaRPr>
          </a:p>
        </p:txBody>
      </p:sp>
      <p:sp>
        <p:nvSpPr>
          <p:cNvPr id="16" name="文本框 15"/>
          <p:cNvSpPr txBox="1"/>
          <p:nvPr/>
        </p:nvSpPr>
        <p:spPr>
          <a:xfrm>
            <a:off x="4956175" y="5255895"/>
            <a:ext cx="6446395" cy="5272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defRPr/>
            </a:pPr>
            <a:r>
              <a:rPr lang="zh-CN" altLang="en-US" sz="1000" dirty="0">
                <a:solidFill>
                  <a:prstClr val="black"/>
                </a:solidFill>
                <a:latin typeface="方正黑体简体" panose="03000509000000000000" pitchFamily="2" charset="-122"/>
                <a:ea typeface="方正黑体简体" panose="03000509000000000000" pitchFamily="2" charset="-122"/>
                <a:sym typeface="+mn-ea"/>
              </a:rPr>
              <a:t>点击此处输入相关文本内容点击此处输入相关文本内容点击此处输入相关文本内容点击此处输入相关文本内容点击此处输入相关文本内容 </a:t>
            </a:r>
            <a:endParaRPr kumimoji="0" lang="zh-CN" altLang="en-US" sz="1000" b="0" i="0" u="none" strike="noStrike" kern="1200" cap="none" spc="0" normalizeH="0" baseline="0" noProof="0" dirty="0">
              <a:ln>
                <a:noFill/>
              </a:ln>
              <a:solidFill>
                <a:prstClr val="black"/>
              </a:solidFill>
              <a:effectLst/>
              <a:uLnTx/>
              <a:uFillTx/>
              <a:latin typeface="方正黑体简体" panose="03000509000000000000" pitchFamily="2" charset="-122"/>
              <a:ea typeface="方正黑体简体" panose="03000509000000000000" pitchFamily="2" charset="-122"/>
              <a:sym typeface="+mn-ea"/>
            </a:endParaRPr>
          </a:p>
        </p:txBody>
      </p:sp>
      <p:sp>
        <p:nvSpPr>
          <p:cNvPr id="7" name="文本框 6"/>
          <p:cNvSpPr txBox="1"/>
          <p:nvPr/>
        </p:nvSpPr>
        <p:spPr>
          <a:xfrm>
            <a:off x="1045907" y="2362483"/>
            <a:ext cx="3188970" cy="116826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defRPr/>
            </a:pPr>
            <a:r>
              <a:rPr lang="zh-CN" altLang="en-US" sz="1200" dirty="0">
                <a:solidFill>
                  <a:prstClr val="black"/>
                </a:solidFill>
                <a:latin typeface="方正黑体简体" panose="03000509000000000000" pitchFamily="2" charset="-122"/>
                <a:ea typeface="方正黑体简体" panose="03000509000000000000" pitchFamily="2" charset="-122"/>
                <a:sym typeface="+mn-ea"/>
              </a:rPr>
              <a:t>点击此处输入相关文本内容点击此处输入相关文本内容点击此处输入相关文本内容点击此处输入相关文本内容点击此处输入相关文本内容点击此处输入相关文本内容 </a:t>
            </a:r>
            <a:endParaRPr kumimoji="0" lang="zh-CN" altLang="en-US" sz="1200" b="0" i="0" u="none" strike="noStrike" kern="1200" cap="none" spc="0" normalizeH="0" baseline="0" noProof="0" dirty="0">
              <a:ln>
                <a:noFill/>
              </a:ln>
              <a:solidFill>
                <a:prstClr val="black"/>
              </a:solidFill>
              <a:effectLst/>
              <a:uLnTx/>
              <a:uFillTx/>
              <a:latin typeface="方正黑体简体" panose="03000509000000000000" pitchFamily="2" charset="-122"/>
              <a:ea typeface="方正黑体简体" panose="03000509000000000000" pitchFamily="2" charset="-122"/>
              <a:sym typeface="+mn-ea"/>
            </a:endParaRPr>
          </a:p>
        </p:txBody>
      </p:sp>
      <p:sp>
        <p:nvSpPr>
          <p:cNvPr id="11"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prstClr val="black">
                    <a:lumMod val="85000"/>
                    <a:lumOff val="15000"/>
                  </a:prstClr>
                </a:solidFill>
                <a:latin typeface="方正黑体简体" panose="03000509000000000000" pitchFamily="2" charset="-122"/>
                <a:ea typeface="方正黑体简体" panose="03000509000000000000" pitchFamily="2" charset="-122"/>
                <a:cs typeface="Lato Light" panose="020F0402020204030203" pitchFamily="34" charset="0"/>
              </a:rPr>
              <a:t>输入标题文字</a:t>
            </a:r>
            <a:endParaRPr lang="en-US" sz="2800" noProof="1">
              <a:solidFill>
                <a:prstClr val="black">
                  <a:lumMod val="85000"/>
                  <a:lumOff val="15000"/>
                </a:prstClr>
              </a:solidFill>
              <a:latin typeface="方正黑体简体" panose="03000509000000000000" pitchFamily="2" charset="-122"/>
              <a:ea typeface="方正黑体简体" panose="03000509000000000000" pitchFamily="2" charset="-122"/>
              <a:cs typeface="Lato Light" panose="020F0402020204030203" pitchFamily="34" charset="0"/>
            </a:endParaRPr>
          </a:p>
        </p:txBody>
      </p:sp>
      <p:sp>
        <p:nvSpPr>
          <p:cNvPr id="12"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prstClr val="black">
                    <a:lumMod val="85000"/>
                    <a:lumOff val="15000"/>
                  </a:prstClr>
                </a:solidFill>
                <a:latin typeface="方正黑体简体" panose="03000509000000000000" pitchFamily="2" charset="-122"/>
                <a:ea typeface="方正黑体简体" panose="03000509000000000000" pitchFamily="2" charset="-122"/>
                <a:cs typeface="Arial" panose="020B0604020202020204" pitchFamily="34" charset="0"/>
              </a:rPr>
              <a:t>Lorem ipsum dolor sit amet, consectetur adipiscing elit</a:t>
            </a:r>
            <a:endParaRPr lang="en-US" sz="1600" noProof="1">
              <a:solidFill>
                <a:prstClr val="black">
                  <a:lumMod val="85000"/>
                  <a:lumOff val="15000"/>
                </a:prstClr>
              </a:solidFill>
              <a:latin typeface="方正黑体简体" panose="03000509000000000000" pitchFamily="2" charset="-122"/>
              <a:ea typeface="方正黑体简体" panose="03000509000000000000" pitchFamily="2" charset="-122"/>
              <a:cs typeface="Arial" panose="020B0604020202020204" pitchFamily="34" charset="0"/>
            </a:endParaRPr>
          </a:p>
        </p:txBody>
      </p:sp>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15527" t="19526" r="18544" b="32016"/>
          <a:stretch>
            <a:fillRect/>
          </a:stretch>
        </p:blipFill>
        <p:spPr>
          <a:xfrm>
            <a:off x="4997960" y="1940349"/>
            <a:ext cx="6404610" cy="265292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14" presetClass="entr" presetSubtype="5"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vertical)">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14" presetClass="entr" presetSubtype="5" fill="hold" grpId="1"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vertical)">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6" grpId="0"/>
      <p:bldP spid="16" grpId="1"/>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E:\陈正\稻壳\20191112\包图网_1001600你好11月旅行宣传画册PPT模板\5c8a572ed54ec.jpg5c8a572ed54ec"/>
          <p:cNvPicPr>
            <a:picLocks noChangeAspect="1"/>
          </p:cNvPicPr>
          <p:nvPr/>
        </p:nvPicPr>
        <p:blipFill rotWithShape="1">
          <a:blip r:embed="rId1"/>
          <a:srcRect/>
          <a:stretch>
            <a:fillRect/>
          </a:stretch>
        </p:blipFill>
        <p:spPr>
          <a:xfrm>
            <a:off x="0" y="-12065"/>
            <a:ext cx="12192000" cy="6858000"/>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55094" t="1282" b="16416"/>
          <a:stretch>
            <a:fillRect/>
          </a:stretch>
        </p:blipFill>
        <p:spPr>
          <a:xfrm>
            <a:off x="6904264" y="690562"/>
            <a:ext cx="4482396" cy="5476875"/>
          </a:xfrm>
          <a:prstGeom prst="rect">
            <a:avLst/>
          </a:prstGeom>
          <a:effectLst>
            <a:outerShdw blurRad="50800" dist="38100" dir="8100000" algn="tr" rotWithShape="0">
              <a:prstClr val="black">
                <a:alpha val="40000"/>
              </a:prstClr>
            </a:outerShdw>
          </a:effectLst>
        </p:spPr>
      </p:pic>
      <p:sp>
        <p:nvSpPr>
          <p:cNvPr id="6" name="Rectangle 57"/>
          <p:cNvSpPr/>
          <p:nvPr/>
        </p:nvSpPr>
        <p:spPr>
          <a:xfrm>
            <a:off x="7668134" y="3750469"/>
            <a:ext cx="2967479" cy="923330"/>
          </a:xfrm>
          <a:prstGeom prst="rect">
            <a:avLst/>
          </a:prstGeom>
        </p:spPr>
        <p:txBody>
          <a:bodyPr wrap="none">
            <a:spAutoFit/>
          </a:bodyPr>
          <a:lstStyle/>
          <a:p>
            <a:r>
              <a:rPr lang="zh-CN" altLang="en-US" sz="5400" b="1" noProof="1">
                <a:solidFill>
                  <a:schemeClr val="bg1"/>
                </a:solidFill>
                <a:latin typeface="Bebas Neue" panose="020B0606020202050201" pitchFamily="34" charset="0"/>
                <a:ea typeface="Roboto Light" panose="02000000000000000000" pitchFamily="2" charset="0"/>
                <a:cs typeface="Arial" panose="020B0604020202020204" pitchFamily="34" charset="0"/>
              </a:rPr>
              <a:t>旅游心得</a:t>
            </a:r>
            <a:endParaRPr lang="zh-CN" altLang="en-US" sz="5400" b="1" noProof="1">
              <a:solidFill>
                <a:schemeClr val="bg1"/>
              </a:solidFill>
              <a:latin typeface="Bebas Neue" panose="020B0606020202050201" pitchFamily="34" charset="0"/>
              <a:ea typeface="Roboto Light" panose="02000000000000000000" pitchFamily="2" charset="0"/>
              <a:cs typeface="Arial" panose="020B0604020202020204" pitchFamily="34" charset="0"/>
            </a:endParaRPr>
          </a:p>
        </p:txBody>
      </p:sp>
      <p:sp>
        <p:nvSpPr>
          <p:cNvPr id="7" name="Rectangle 58"/>
          <p:cNvSpPr/>
          <p:nvPr/>
        </p:nvSpPr>
        <p:spPr>
          <a:xfrm>
            <a:off x="7773302" y="4704577"/>
            <a:ext cx="2849487" cy="769441"/>
          </a:xfrm>
          <a:prstGeom prst="rect">
            <a:avLst/>
          </a:prstGeom>
        </p:spPr>
        <p:txBody>
          <a:bodyPr wrap="square" anchor="ctr">
            <a:spAutoFit/>
          </a:bodyPr>
          <a:lstStyle/>
          <a:p>
            <a:pPr algn="ctr">
              <a:buClr>
                <a:srgbClr val="E24848"/>
              </a:buClr>
              <a:defRPr/>
            </a:pPr>
            <a:r>
              <a:rPr lang="en-US" sz="1100" noProof="1">
                <a:solidFill>
                  <a:schemeClr val="bg1"/>
                </a:solidFill>
                <a:latin typeface="+mj-lt"/>
                <a:ea typeface="Roboto Light" panose="02000000000000000000" pitchFamily="2" charset="0"/>
                <a:cs typeface="Arial" panose="020B0604020202020204" pitchFamily="34" charset="0"/>
              </a:rPr>
              <a:t>Lorem ipsum dolor sit amet, consectetur adipiscing elit.</a:t>
            </a:r>
            <a:r>
              <a:rPr lang="en-US" altLang="zh-CN" sz="1100" noProof="1">
                <a:solidFill>
                  <a:schemeClr val="bg1"/>
                </a:solidFill>
                <a:ea typeface="Roboto Light" panose="02000000000000000000" pitchFamily="2" charset="0"/>
                <a:cs typeface="Arial" panose="020B0604020202020204" pitchFamily="34" charset="0"/>
              </a:rPr>
              <a:t> Lorem ipsum dolor sit amet, consectetur adipiscing elit.</a:t>
            </a:r>
            <a:endParaRPr lang="en-US" altLang="zh-CN" sz="1100" noProof="1">
              <a:solidFill>
                <a:schemeClr val="bg1"/>
              </a:solidFill>
              <a:ea typeface="Roboto Light" panose="02000000000000000000" pitchFamily="2" charset="0"/>
              <a:cs typeface="Arial" panose="020B0604020202020204" pitchFamily="34" charset="0"/>
            </a:endParaRPr>
          </a:p>
          <a:p>
            <a:pPr algn="ctr">
              <a:buClr>
                <a:srgbClr val="E24848"/>
              </a:buClr>
              <a:defRPr/>
            </a:pPr>
            <a:endParaRPr lang="en-US" sz="1100" noProof="1">
              <a:solidFill>
                <a:schemeClr val="bg1"/>
              </a:solidFill>
              <a:latin typeface="+mj-lt"/>
              <a:ea typeface="Roboto Light" panose="02000000000000000000" pitchFamily="2" charset="0"/>
              <a:cs typeface="Arial" panose="020B0604020202020204" pitchFamily="34" charset="0"/>
            </a:endParaRPr>
          </a:p>
        </p:txBody>
      </p:sp>
      <p:sp>
        <p:nvSpPr>
          <p:cNvPr id="8" name="Rectangle 57"/>
          <p:cNvSpPr/>
          <p:nvPr/>
        </p:nvSpPr>
        <p:spPr>
          <a:xfrm>
            <a:off x="8758976" y="2507366"/>
            <a:ext cx="974947" cy="1200329"/>
          </a:xfrm>
          <a:prstGeom prst="rect">
            <a:avLst/>
          </a:prstGeom>
        </p:spPr>
        <p:txBody>
          <a:bodyPr wrap="none">
            <a:spAutoFit/>
          </a:bodyPr>
          <a:lstStyle/>
          <a:p>
            <a:r>
              <a:rPr lang="en-US" altLang="zh-CN" sz="7200" noProof="1">
                <a:solidFill>
                  <a:schemeClr val="bg1"/>
                </a:solidFill>
                <a:latin typeface="Agency FB" panose="020B0503020202020204" pitchFamily="34" charset="0"/>
                <a:ea typeface="Roboto Light" panose="02000000000000000000" pitchFamily="2" charset="0"/>
                <a:cs typeface="Arial" panose="020B0604020202020204" pitchFamily="34" charset="0"/>
              </a:rPr>
              <a:t>04</a:t>
            </a:r>
            <a:endParaRPr lang="zh-CN" altLang="en-US" sz="7200" noProof="1">
              <a:solidFill>
                <a:schemeClr val="bg1"/>
              </a:solidFill>
              <a:latin typeface="Agency FB" panose="020B0503020202020204" pitchFamily="34" charset="0"/>
              <a:ea typeface="Roboto Light" panose="02000000000000000000" pitchFamily="2"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icture 3" descr="F:\Trabajos\Envato\Graphic River\Duckson\Elements\laptop.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92687" y="1893875"/>
            <a:ext cx="5406625" cy="3023041"/>
          </a:xfrm>
          <a:prstGeom prst="rect">
            <a:avLst/>
          </a:prstGeom>
          <a:noFill/>
        </p:spPr>
      </p:pic>
      <p:sp>
        <p:nvSpPr>
          <p:cNvPr id="2" name="Slide Number Placeholder 1"/>
          <p:cNvSpPr>
            <a:spLocks noGrp="1"/>
          </p:cNvSpPr>
          <p:nvPr>
            <p:ph type="sldNum" sz="quarter" idx="12"/>
          </p:nvPr>
        </p:nvSpPr>
        <p:spPr/>
        <p:txBody>
          <a:bodyPr/>
          <a:lstStyle/>
          <a:p>
            <a:fld id="{52E43EAC-4EE4-493E-B844-9691317359C0}" type="slidenum">
              <a:rPr lang="en-US" smtClean="0"/>
            </a:fld>
            <a:endParaRPr lang="en-US" dirty="0"/>
          </a:p>
        </p:txBody>
      </p:sp>
      <p:sp>
        <p:nvSpPr>
          <p:cNvPr id="84" name="Oval 83"/>
          <p:cNvSpPr/>
          <p:nvPr/>
        </p:nvSpPr>
        <p:spPr>
          <a:xfrm>
            <a:off x="1642215" y="2158247"/>
            <a:ext cx="831273" cy="831273"/>
          </a:xfrm>
          <a:prstGeom prst="ellipse">
            <a:avLst/>
          </a:prstGeom>
          <a:solidFill>
            <a:srgbClr val="942D0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flipH="1">
            <a:off x="9718512" y="2296316"/>
            <a:ext cx="831273" cy="831273"/>
          </a:xfrm>
          <a:prstGeom prst="ellipse">
            <a:avLst/>
          </a:prstGeom>
          <a:solidFill>
            <a:srgbClr val="942D0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5"/>
          <p:cNvSpPr>
            <a:spLocks noEditPoints="1"/>
          </p:cNvSpPr>
          <p:nvPr/>
        </p:nvSpPr>
        <p:spPr bwMode="auto">
          <a:xfrm>
            <a:off x="9927205" y="2490495"/>
            <a:ext cx="442913" cy="442913"/>
          </a:xfrm>
          <a:custGeom>
            <a:avLst/>
            <a:gdLst>
              <a:gd name="T0" fmla="*/ 795 w 1116"/>
              <a:gd name="T1" fmla="*/ 774 h 1117"/>
              <a:gd name="T2" fmla="*/ 1039 w 1116"/>
              <a:gd name="T3" fmla="*/ 623 h 1117"/>
              <a:gd name="T4" fmla="*/ 970 w 1116"/>
              <a:gd name="T5" fmla="*/ 816 h 1117"/>
              <a:gd name="T6" fmla="*/ 291 w 1116"/>
              <a:gd name="T7" fmla="*/ 610 h 1117"/>
              <a:gd name="T8" fmla="*/ 309 w 1116"/>
              <a:gd name="T9" fmla="*/ 848 h 1117"/>
              <a:gd name="T10" fmla="*/ 146 w 1116"/>
              <a:gd name="T11" fmla="*/ 816 h 1117"/>
              <a:gd name="T12" fmla="*/ 77 w 1116"/>
              <a:gd name="T13" fmla="*/ 623 h 1117"/>
              <a:gd name="T14" fmla="*/ 277 w 1116"/>
              <a:gd name="T15" fmla="*/ 290 h 1117"/>
              <a:gd name="T16" fmla="*/ 293 w 1116"/>
              <a:gd name="T17" fmla="*/ 482 h 1117"/>
              <a:gd name="T18" fmla="*/ 94 w 1116"/>
              <a:gd name="T19" fmla="*/ 415 h 1117"/>
              <a:gd name="T20" fmla="*/ 182 w 1116"/>
              <a:gd name="T21" fmla="*/ 252 h 1117"/>
              <a:gd name="T22" fmla="*/ 710 w 1116"/>
              <a:gd name="T23" fmla="*/ 340 h 1117"/>
              <a:gd name="T24" fmla="*/ 790 w 1116"/>
              <a:gd name="T25" fmla="*/ 512 h 1117"/>
              <a:gd name="T26" fmla="*/ 618 w 1116"/>
              <a:gd name="T27" fmla="*/ 796 h 1117"/>
              <a:gd name="T28" fmla="*/ 769 w 1116"/>
              <a:gd name="T29" fmla="*/ 735 h 1117"/>
              <a:gd name="T30" fmla="*/ 861 w 1116"/>
              <a:gd name="T31" fmla="*/ 938 h 1117"/>
              <a:gd name="T32" fmla="*/ 734 w 1116"/>
              <a:gd name="T33" fmla="*/ 1011 h 1117"/>
              <a:gd name="T34" fmla="*/ 689 w 1116"/>
              <a:gd name="T35" fmla="*/ 980 h 1117"/>
              <a:gd name="T36" fmla="*/ 615 w 1116"/>
              <a:gd name="T37" fmla="*/ 832 h 1117"/>
              <a:gd name="T38" fmla="*/ 678 w 1116"/>
              <a:gd name="T39" fmla="*/ 933 h 1117"/>
              <a:gd name="T40" fmla="*/ 445 w 1116"/>
              <a:gd name="T41" fmla="*/ 1031 h 1117"/>
              <a:gd name="T42" fmla="*/ 308 w 1116"/>
              <a:gd name="T43" fmla="*/ 976 h 1117"/>
              <a:gd name="T44" fmla="*/ 358 w 1116"/>
              <a:gd name="T45" fmla="*/ 866 h 1117"/>
              <a:gd name="T46" fmla="*/ 540 w 1116"/>
              <a:gd name="T47" fmla="*/ 577 h 1117"/>
              <a:gd name="T48" fmla="*/ 376 w 1116"/>
              <a:gd name="T49" fmla="*/ 821 h 1117"/>
              <a:gd name="T50" fmla="*/ 540 w 1116"/>
              <a:gd name="T51" fmla="*/ 577 h 1117"/>
              <a:gd name="T52" fmla="*/ 540 w 1116"/>
              <a:gd name="T53" fmla="*/ 360 h 1117"/>
              <a:gd name="T54" fmla="*/ 356 w 1116"/>
              <a:gd name="T55" fmla="*/ 352 h 1117"/>
              <a:gd name="T56" fmla="*/ 249 w 1116"/>
              <a:gd name="T57" fmla="*/ 230 h 1117"/>
              <a:gd name="T58" fmla="*/ 322 w 1116"/>
              <a:gd name="T59" fmla="*/ 134 h 1117"/>
              <a:gd name="T60" fmla="*/ 478 w 1116"/>
              <a:gd name="T61" fmla="*/ 80 h 1117"/>
              <a:gd name="T62" fmla="*/ 540 w 1116"/>
              <a:gd name="T63" fmla="*/ 74 h 1117"/>
              <a:gd name="T64" fmla="*/ 377 w 1116"/>
              <a:gd name="T65" fmla="*/ 294 h 1117"/>
              <a:gd name="T66" fmla="*/ 539 w 1116"/>
              <a:gd name="T67" fmla="*/ 74 h 1117"/>
              <a:gd name="T68" fmla="*/ 744 w 1116"/>
              <a:gd name="T69" fmla="*/ 110 h 1117"/>
              <a:gd name="T70" fmla="*/ 883 w 1116"/>
              <a:gd name="T71" fmla="*/ 198 h 1117"/>
              <a:gd name="T72" fmla="*/ 773 w 1116"/>
              <a:gd name="T73" fmla="*/ 282 h 1117"/>
              <a:gd name="T74" fmla="*/ 578 w 1116"/>
              <a:gd name="T75" fmla="*/ 74 h 1117"/>
              <a:gd name="T76" fmla="*/ 720 w 1116"/>
              <a:gd name="T77" fmla="*/ 301 h 1117"/>
              <a:gd name="T78" fmla="*/ 577 w 1116"/>
              <a:gd name="T79" fmla="*/ 74 h 1117"/>
              <a:gd name="T80" fmla="*/ 422 w 1116"/>
              <a:gd name="T81" fmla="*/ 909 h 1117"/>
              <a:gd name="T82" fmla="*/ 521 w 1116"/>
              <a:gd name="T83" fmla="*/ 831 h 1117"/>
              <a:gd name="T84" fmla="*/ 816 w 1116"/>
              <a:gd name="T85" fmla="*/ 424 h 1117"/>
              <a:gd name="T86" fmla="*/ 873 w 1116"/>
              <a:gd name="T87" fmla="*/ 269 h 1117"/>
              <a:gd name="T88" fmla="*/ 990 w 1116"/>
              <a:gd name="T89" fmla="*/ 337 h 1117"/>
              <a:gd name="T90" fmla="*/ 1041 w 1116"/>
              <a:gd name="T91" fmla="*/ 519 h 1117"/>
              <a:gd name="T92" fmla="*/ 392 w 1116"/>
              <a:gd name="T93" fmla="*/ 26 h 1117"/>
              <a:gd name="T94" fmla="*/ 183 w 1116"/>
              <a:gd name="T95" fmla="*/ 146 h 1117"/>
              <a:gd name="T96" fmla="*/ 44 w 1116"/>
              <a:gd name="T97" fmla="*/ 342 h 1117"/>
              <a:gd name="T98" fmla="*/ 0 w 1116"/>
              <a:gd name="T99" fmla="*/ 588 h 1117"/>
              <a:gd name="T100" fmla="*/ 67 w 1116"/>
              <a:gd name="T101" fmla="*/ 824 h 1117"/>
              <a:gd name="T102" fmla="*/ 224 w 1116"/>
              <a:gd name="T103" fmla="*/ 1006 h 1117"/>
              <a:gd name="T104" fmla="*/ 445 w 1116"/>
              <a:gd name="T105" fmla="*/ 1105 h 1117"/>
              <a:gd name="T106" fmla="*/ 697 w 1116"/>
              <a:gd name="T107" fmla="*/ 1099 h 1117"/>
              <a:gd name="T108" fmla="*/ 913 w 1116"/>
              <a:gd name="T109" fmla="*/ 990 h 1117"/>
              <a:gd name="T110" fmla="*/ 1061 w 1116"/>
              <a:gd name="T111" fmla="*/ 801 h 1117"/>
              <a:gd name="T112" fmla="*/ 1116 w 1116"/>
              <a:gd name="T113" fmla="*/ 559 h 1117"/>
              <a:gd name="T114" fmla="*/ 1061 w 1116"/>
              <a:gd name="T115" fmla="*/ 317 h 1117"/>
              <a:gd name="T116" fmla="*/ 913 w 1116"/>
              <a:gd name="T117" fmla="*/ 128 h 1117"/>
              <a:gd name="T118" fmla="*/ 697 w 1116"/>
              <a:gd name="T119" fmla="*/ 1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9" name="Freeform 60"/>
          <p:cNvSpPr>
            <a:spLocks noEditPoints="1"/>
          </p:cNvSpPr>
          <p:nvPr/>
        </p:nvSpPr>
        <p:spPr bwMode="auto">
          <a:xfrm>
            <a:off x="1806093" y="2367192"/>
            <a:ext cx="415636" cy="415636"/>
          </a:xfrm>
          <a:custGeom>
            <a:avLst/>
            <a:gdLst>
              <a:gd name="T0" fmla="*/ 600 w 1152"/>
              <a:gd name="T1" fmla="*/ 944 h 1153"/>
              <a:gd name="T2" fmla="*/ 578 w 1152"/>
              <a:gd name="T3" fmla="*/ 940 h 1153"/>
              <a:gd name="T4" fmla="*/ 908 w 1152"/>
              <a:gd name="T5" fmla="*/ 1066 h 1153"/>
              <a:gd name="T6" fmla="*/ 367 w 1152"/>
              <a:gd name="T7" fmla="*/ 868 h 1153"/>
              <a:gd name="T8" fmla="*/ 1049 w 1152"/>
              <a:gd name="T9" fmla="*/ 137 h 1153"/>
              <a:gd name="T10" fmla="*/ 367 w 1152"/>
              <a:gd name="T11" fmla="*/ 868 h 1153"/>
              <a:gd name="T12" fmla="*/ 947 w 1152"/>
              <a:gd name="T13" fmla="*/ 193 h 1153"/>
              <a:gd name="T14" fmla="*/ 336 w 1152"/>
              <a:gd name="T15" fmla="*/ 838 h 1153"/>
              <a:gd name="T16" fmla="*/ 113 w 1152"/>
              <a:gd name="T17" fmla="*/ 749 h 1153"/>
              <a:gd name="T18" fmla="*/ 1131 w 1152"/>
              <a:gd name="T19" fmla="*/ 4 h 1153"/>
              <a:gd name="T20" fmla="*/ 1121 w 1152"/>
              <a:gd name="T21" fmla="*/ 1 h 1153"/>
              <a:gd name="T22" fmla="*/ 1110 w 1152"/>
              <a:gd name="T23" fmla="*/ 1 h 1153"/>
              <a:gd name="T24" fmla="*/ 1101 w 1152"/>
              <a:gd name="T25" fmla="*/ 5 h 1153"/>
              <a:gd name="T26" fmla="*/ 16 w 1152"/>
              <a:gd name="T27" fmla="*/ 727 h 1153"/>
              <a:gd name="T28" fmla="*/ 9 w 1152"/>
              <a:gd name="T29" fmla="*/ 734 h 1153"/>
              <a:gd name="T30" fmla="*/ 3 w 1152"/>
              <a:gd name="T31" fmla="*/ 741 h 1153"/>
              <a:gd name="T32" fmla="*/ 0 w 1152"/>
              <a:gd name="T33" fmla="*/ 751 h 1153"/>
              <a:gd name="T34" fmla="*/ 0 w 1152"/>
              <a:gd name="T35" fmla="*/ 761 h 1153"/>
              <a:gd name="T36" fmla="*/ 2 w 1152"/>
              <a:gd name="T37" fmla="*/ 770 h 1153"/>
              <a:gd name="T38" fmla="*/ 8 w 1152"/>
              <a:gd name="T39" fmla="*/ 779 h 1153"/>
              <a:gd name="T40" fmla="*/ 14 w 1152"/>
              <a:gd name="T41" fmla="*/ 785 h 1153"/>
              <a:gd name="T42" fmla="*/ 23 w 1152"/>
              <a:gd name="T43" fmla="*/ 790 h 1153"/>
              <a:gd name="T44" fmla="*/ 436 w 1152"/>
              <a:gd name="T45" fmla="*/ 1134 h 1153"/>
              <a:gd name="T46" fmla="*/ 443 w 1152"/>
              <a:gd name="T47" fmla="*/ 1142 h 1153"/>
              <a:gd name="T48" fmla="*/ 449 w 1152"/>
              <a:gd name="T49" fmla="*/ 1148 h 1153"/>
              <a:gd name="T50" fmla="*/ 458 w 1152"/>
              <a:gd name="T51" fmla="*/ 1152 h 1153"/>
              <a:gd name="T52" fmla="*/ 468 w 1152"/>
              <a:gd name="T53" fmla="*/ 1153 h 1153"/>
              <a:gd name="T54" fmla="*/ 473 w 1152"/>
              <a:gd name="T55" fmla="*/ 1153 h 1153"/>
              <a:gd name="T56" fmla="*/ 482 w 1152"/>
              <a:gd name="T57" fmla="*/ 1150 h 1153"/>
              <a:gd name="T58" fmla="*/ 489 w 1152"/>
              <a:gd name="T59" fmla="*/ 1145 h 1153"/>
              <a:gd name="T60" fmla="*/ 496 w 1152"/>
              <a:gd name="T61" fmla="*/ 1139 h 1153"/>
              <a:gd name="T62" fmla="*/ 573 w 1152"/>
              <a:gd name="T63" fmla="*/ 1010 h 1153"/>
              <a:gd name="T64" fmla="*/ 929 w 1152"/>
              <a:gd name="T65" fmla="*/ 1153 h 1153"/>
              <a:gd name="T66" fmla="*/ 941 w 1152"/>
              <a:gd name="T67" fmla="*/ 1153 h 1153"/>
              <a:gd name="T68" fmla="*/ 949 w 1152"/>
              <a:gd name="T69" fmla="*/ 1150 h 1153"/>
              <a:gd name="T70" fmla="*/ 960 w 1152"/>
              <a:gd name="T71" fmla="*/ 1143 h 1153"/>
              <a:gd name="T72" fmla="*/ 969 w 1152"/>
              <a:gd name="T73" fmla="*/ 1130 h 1153"/>
              <a:gd name="T74" fmla="*/ 1151 w 1152"/>
              <a:gd name="T75" fmla="*/ 42 h 1153"/>
              <a:gd name="T76" fmla="*/ 1151 w 1152"/>
              <a:gd name="T77" fmla="*/ 33 h 1153"/>
              <a:gd name="T78" fmla="*/ 1149 w 1152"/>
              <a:gd name="T79" fmla="*/ 22 h 1153"/>
              <a:gd name="T80" fmla="*/ 1144 w 1152"/>
              <a:gd name="T81" fmla="*/ 13 h 1153"/>
              <a:gd name="T82" fmla="*/ 1135 w 1152"/>
              <a:gd name="T83" fmla="*/ 7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schemeClr val="bg1"/>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schemeClr val="bg1"/>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21"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schemeClr val="bg1"/>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schemeClr val="bg1"/>
              </a:solidFill>
              <a:latin typeface="Calibri Light" panose="020F0302020204030204"/>
              <a:ea typeface="Roboto Light" panose="02000000000000000000" pitchFamily="2" charset="0"/>
              <a:cs typeface="Arial" panose="020B0604020202020204" pitchFamily="34" charset="0"/>
            </a:endParaRPr>
          </a:p>
        </p:txBody>
      </p:sp>
      <p:sp>
        <p:nvSpPr>
          <p:cNvPr id="22" name="Rectangle 20"/>
          <p:cNvSpPr/>
          <p:nvPr/>
        </p:nvSpPr>
        <p:spPr>
          <a:xfrm>
            <a:off x="1386331" y="4331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24" name="Rectangle 21"/>
          <p:cNvSpPr/>
          <p:nvPr/>
        </p:nvSpPr>
        <p:spPr>
          <a:xfrm>
            <a:off x="3423511" y="951870"/>
            <a:ext cx="5649779" cy="338554"/>
          </a:xfrm>
          <a:prstGeom prst="rect">
            <a:avLst/>
          </a:prstGeom>
        </p:spPr>
        <p:txBody>
          <a:bodyPr wrap="square">
            <a:spAutoFit/>
          </a:bodyPr>
          <a:lstStyle/>
          <a:p>
            <a:pPr algn="ctr">
              <a:buClr>
                <a:srgbClr val="E24848"/>
              </a:buClr>
              <a:defRPr/>
            </a:pPr>
            <a:r>
              <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endParaRPr>
          </a:p>
        </p:txBody>
      </p:sp>
      <p:pic>
        <p:nvPicPr>
          <p:cNvPr id="10" name="图片占位符 9" descr="E:\陈正\稻壳\20191112\包图网_1001600你好11月旅行宣传画册PPT模板\5c8a572ed54ec.jpg5c8a572ed54ec"/>
          <p:cNvPicPr>
            <a:picLocks noGrp="1" noChangeAspect="1"/>
          </p:cNvPicPr>
          <p:nvPr>
            <p:ph type="pic" sz="quarter" idx="14"/>
          </p:nvPr>
        </p:nvPicPr>
        <p:blipFill>
          <a:blip r:embed="rId2"/>
          <a:srcRect/>
          <a:stretch>
            <a:fillRect/>
          </a:stretch>
        </p:blipFill>
        <p:spPr>
          <a:xfrm>
            <a:off x="4438650" y="2158365"/>
            <a:ext cx="3314700" cy="2116455"/>
          </a:xfrm>
        </p:spPr>
      </p:pic>
      <p:sp>
        <p:nvSpPr>
          <p:cNvPr id="27" name="文本框 26"/>
          <p:cNvSpPr txBox="1"/>
          <p:nvPr/>
        </p:nvSpPr>
        <p:spPr>
          <a:xfrm>
            <a:off x="1297162" y="3144806"/>
            <a:ext cx="1712738" cy="338554"/>
          </a:xfrm>
          <a:prstGeom prst="rect">
            <a:avLst/>
          </a:prstGeom>
          <a:noFill/>
        </p:spPr>
        <p:txBody>
          <a:bodyPr wrap="square" rtlCol="0">
            <a:spAutoFit/>
          </a:bodyPr>
          <a:lstStyle/>
          <a:p>
            <a:r>
              <a:rPr lang="zh-CN" altLang="en-US" sz="1600" dirty="0">
                <a:latin typeface="方正黑体简体" panose="03000509000000000000" pitchFamily="2" charset="-122"/>
                <a:ea typeface="方正黑体简体" panose="03000509000000000000" pitchFamily="2" charset="-122"/>
              </a:rPr>
              <a:t>相关文本内容</a:t>
            </a:r>
            <a:endParaRPr lang="zh-CN" altLang="en-US" sz="1600" dirty="0">
              <a:latin typeface="方正黑体简体" panose="03000509000000000000" pitchFamily="2" charset="-122"/>
              <a:ea typeface="方正黑体简体" panose="03000509000000000000" pitchFamily="2" charset="-122"/>
            </a:endParaRPr>
          </a:p>
        </p:txBody>
      </p:sp>
      <p:sp>
        <p:nvSpPr>
          <p:cNvPr id="28" name="文本框 27"/>
          <p:cNvSpPr txBox="1"/>
          <p:nvPr/>
        </p:nvSpPr>
        <p:spPr>
          <a:xfrm>
            <a:off x="790799" y="3511960"/>
            <a:ext cx="2534104" cy="824649"/>
          </a:xfrm>
          <a:prstGeom prst="rect">
            <a:avLst/>
          </a:prstGeom>
          <a:noFill/>
        </p:spPr>
        <p:txBody>
          <a:bodyPr wrap="square" rtlCol="0">
            <a:spAutoFit/>
          </a:bodyPr>
          <a:lstStyle/>
          <a:p>
            <a:pPr algn="ctr">
              <a:lnSpc>
                <a:spcPct val="150000"/>
              </a:lnSpc>
            </a:pPr>
            <a:r>
              <a:rPr lang="zh-CN" altLang="en-US" sz="1100" dirty="0">
                <a:latin typeface="方正黑体简体" panose="03000509000000000000" pitchFamily="2" charset="-122"/>
                <a:ea typeface="方正黑体简体" panose="03000509000000000000" pitchFamily="2" charset="-122"/>
              </a:rPr>
              <a:t>点击此处输入相关文本内容点击此处输入相关文本内容</a:t>
            </a:r>
            <a:endParaRPr lang="zh-CN" altLang="en-US" sz="1100" dirty="0">
              <a:latin typeface="方正黑体简体" panose="03000509000000000000" pitchFamily="2" charset="-122"/>
              <a:ea typeface="方正黑体简体" panose="03000509000000000000" pitchFamily="2" charset="-122"/>
            </a:endParaRPr>
          </a:p>
          <a:p>
            <a:pPr algn="ctr">
              <a:lnSpc>
                <a:spcPct val="150000"/>
              </a:lnSpc>
            </a:pPr>
            <a:endParaRPr lang="zh-CN" altLang="en-US" sz="1100" dirty="0">
              <a:latin typeface="方正黑体简体" panose="03000509000000000000" pitchFamily="2" charset="-122"/>
              <a:ea typeface="方正黑体简体" panose="03000509000000000000" pitchFamily="2" charset="-122"/>
            </a:endParaRPr>
          </a:p>
        </p:txBody>
      </p:sp>
      <p:sp>
        <p:nvSpPr>
          <p:cNvPr id="29" name="文本框 28"/>
          <p:cNvSpPr txBox="1"/>
          <p:nvPr/>
        </p:nvSpPr>
        <p:spPr>
          <a:xfrm>
            <a:off x="9318376" y="3314083"/>
            <a:ext cx="1712738" cy="338554"/>
          </a:xfrm>
          <a:prstGeom prst="rect">
            <a:avLst/>
          </a:prstGeom>
          <a:noFill/>
        </p:spPr>
        <p:txBody>
          <a:bodyPr wrap="square" rtlCol="0">
            <a:spAutoFit/>
          </a:bodyPr>
          <a:lstStyle/>
          <a:p>
            <a:r>
              <a:rPr lang="zh-CN" altLang="en-US" sz="1600" dirty="0">
                <a:latin typeface="方正黑体简体" panose="03000509000000000000" pitchFamily="2" charset="-122"/>
                <a:ea typeface="方正黑体简体" panose="03000509000000000000" pitchFamily="2" charset="-122"/>
              </a:rPr>
              <a:t>相关文本内容</a:t>
            </a:r>
            <a:endParaRPr lang="zh-CN" altLang="en-US" sz="1600" dirty="0">
              <a:latin typeface="方正黑体简体" panose="03000509000000000000" pitchFamily="2" charset="-122"/>
              <a:ea typeface="方正黑体简体" panose="03000509000000000000" pitchFamily="2" charset="-122"/>
            </a:endParaRPr>
          </a:p>
        </p:txBody>
      </p:sp>
      <p:sp>
        <p:nvSpPr>
          <p:cNvPr id="30" name="文本框 29"/>
          <p:cNvSpPr txBox="1"/>
          <p:nvPr/>
        </p:nvSpPr>
        <p:spPr>
          <a:xfrm>
            <a:off x="8812013" y="3681237"/>
            <a:ext cx="2534104" cy="824649"/>
          </a:xfrm>
          <a:prstGeom prst="rect">
            <a:avLst/>
          </a:prstGeom>
          <a:noFill/>
        </p:spPr>
        <p:txBody>
          <a:bodyPr wrap="square" rtlCol="0">
            <a:spAutoFit/>
          </a:bodyPr>
          <a:lstStyle/>
          <a:p>
            <a:pPr algn="ctr">
              <a:lnSpc>
                <a:spcPct val="150000"/>
              </a:lnSpc>
            </a:pPr>
            <a:r>
              <a:rPr lang="zh-CN" altLang="en-US" sz="1100" dirty="0">
                <a:latin typeface="方正黑体简体" panose="03000509000000000000" pitchFamily="2" charset="-122"/>
                <a:ea typeface="方正黑体简体" panose="03000509000000000000" pitchFamily="2" charset="-122"/>
              </a:rPr>
              <a:t>点击此处输入相关文本内容点击此处输入相关文本内容</a:t>
            </a:r>
            <a:endParaRPr lang="zh-CN" altLang="en-US" sz="1100" dirty="0">
              <a:latin typeface="方正黑体简体" panose="03000509000000000000" pitchFamily="2" charset="-122"/>
              <a:ea typeface="方正黑体简体" panose="03000509000000000000" pitchFamily="2" charset="-122"/>
            </a:endParaRPr>
          </a:p>
          <a:p>
            <a:pPr algn="ctr">
              <a:lnSpc>
                <a:spcPct val="150000"/>
              </a:lnSpc>
            </a:pPr>
            <a:endParaRPr lang="zh-CN" altLang="en-US" sz="1100" dirty="0">
              <a:latin typeface="方正黑体简体" panose="03000509000000000000" pitchFamily="2" charset="-122"/>
              <a:ea typeface="方正黑体简体" panose="03000509000000000000" pitchFamily="2" charset="-122"/>
            </a:endParaRPr>
          </a:p>
        </p:txBody>
      </p:sp>
      <p:sp>
        <p:nvSpPr>
          <p:cNvPr id="31" name="文本框 30"/>
          <p:cNvSpPr txBox="1"/>
          <p:nvPr/>
        </p:nvSpPr>
        <p:spPr>
          <a:xfrm>
            <a:off x="882196" y="4928801"/>
            <a:ext cx="1712738" cy="338554"/>
          </a:xfrm>
          <a:prstGeom prst="rect">
            <a:avLst/>
          </a:prstGeom>
          <a:noFill/>
        </p:spPr>
        <p:txBody>
          <a:bodyPr wrap="square" rtlCol="0">
            <a:spAutoFit/>
          </a:bodyPr>
          <a:lstStyle/>
          <a:p>
            <a:r>
              <a:rPr lang="zh-CN" altLang="en-US" sz="1600" dirty="0">
                <a:latin typeface="方正黑体简体" panose="03000509000000000000" pitchFamily="2" charset="-122"/>
                <a:ea typeface="方正黑体简体" panose="03000509000000000000" pitchFamily="2" charset="-122"/>
              </a:rPr>
              <a:t>相关文本内容</a:t>
            </a:r>
            <a:endParaRPr lang="zh-CN" altLang="en-US" sz="1600" dirty="0">
              <a:latin typeface="方正黑体简体" panose="03000509000000000000" pitchFamily="2" charset="-122"/>
              <a:ea typeface="方正黑体简体" panose="03000509000000000000" pitchFamily="2" charset="-122"/>
            </a:endParaRPr>
          </a:p>
        </p:txBody>
      </p:sp>
      <p:sp>
        <p:nvSpPr>
          <p:cNvPr id="32" name="文本框 31"/>
          <p:cNvSpPr txBox="1"/>
          <p:nvPr/>
        </p:nvSpPr>
        <p:spPr>
          <a:xfrm>
            <a:off x="882196" y="5295955"/>
            <a:ext cx="10646864" cy="570734"/>
          </a:xfrm>
          <a:prstGeom prst="rect">
            <a:avLst/>
          </a:prstGeom>
          <a:noFill/>
        </p:spPr>
        <p:txBody>
          <a:bodyPr wrap="square" rtlCol="0">
            <a:spAutoFit/>
          </a:bodyPr>
          <a:lstStyle/>
          <a:p>
            <a:pPr>
              <a:lnSpc>
                <a:spcPct val="150000"/>
              </a:lnSpc>
            </a:pPr>
            <a:r>
              <a:rPr lang="zh-CN" altLang="en-US" sz="1100" dirty="0">
                <a:latin typeface="方正黑体简体" panose="03000509000000000000" pitchFamily="2" charset="-122"/>
                <a:ea typeface="方正黑体简体" panose="03000509000000000000" pitchFamily="2" charset="-122"/>
              </a:rPr>
              <a:t>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a:t>
            </a:r>
            <a:endParaRPr lang="zh-CN" altLang="en-US" sz="1100" dirty="0">
              <a:latin typeface="方正黑体简体" panose="03000509000000000000" pitchFamily="2" charset="-122"/>
              <a:ea typeface="方正黑体简体" panose="03000509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randombar(horizontal)">
                                      <p:cBhvr>
                                        <p:cTn id="13" dur="500"/>
                                        <p:tgtEl>
                                          <p:spTgt spid="2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randombar(horizontal)">
                                      <p:cBhvr>
                                        <p:cTn id="16" dur="500"/>
                                        <p:tgtEl>
                                          <p:spTgt spid="3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randombar(horizontal)">
                                      <p:cBhvr>
                                        <p:cTn id="19" dur="500"/>
                                        <p:tgtEl>
                                          <p:spTgt spid="3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3"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endParaRPr>
          </a:p>
        </p:txBody>
      </p:sp>
      <p:pic>
        <p:nvPicPr>
          <p:cNvPr id="4" name="图片占位符 16"/>
          <p:cNvPicPr>
            <a:picLocks noChangeAspect="1"/>
          </p:cNvPicPr>
          <p:nvPr/>
        </p:nvPicPr>
        <p:blipFill>
          <a:blip r:embed="rId1">
            <a:extLst>
              <a:ext uri="{28A0092B-C50C-407E-A947-70E740481C1C}">
                <a14:useLocalDpi xmlns:a14="http://schemas.microsoft.com/office/drawing/2010/main" val="0"/>
              </a:ext>
            </a:extLst>
          </a:blip>
          <a:srcRect l="20609" r="20609"/>
          <a:stretch>
            <a:fillRect/>
          </a:stretch>
        </p:blipFill>
        <p:spPr>
          <a:xfrm>
            <a:off x="1233931" y="1820737"/>
            <a:ext cx="3355941" cy="3216526"/>
          </a:xfrm>
          <a:prstGeom prst="rect">
            <a:avLst/>
          </a:prstGeom>
          <a:ln w="57150">
            <a:solidFill>
              <a:srgbClr val="942D02"/>
            </a:solidFill>
          </a:ln>
        </p:spPr>
      </p:pic>
      <p:pic>
        <p:nvPicPr>
          <p:cNvPr id="5" name="图片占位符 20"/>
          <p:cNvPicPr>
            <a:picLocks noChangeAspect="1"/>
          </p:cNvPicPr>
          <p:nvPr/>
        </p:nvPicPr>
        <p:blipFill>
          <a:blip r:embed="rId2">
            <a:extLst>
              <a:ext uri="{28A0092B-C50C-407E-A947-70E740481C1C}">
                <a14:useLocalDpi xmlns:a14="http://schemas.microsoft.com/office/drawing/2010/main" val="0"/>
              </a:ext>
            </a:extLst>
          </a:blip>
          <a:srcRect l="15231" r="15231"/>
          <a:stretch>
            <a:fillRect/>
          </a:stretch>
        </p:blipFill>
        <p:spPr>
          <a:xfrm>
            <a:off x="5077554" y="1820737"/>
            <a:ext cx="3355942" cy="3216526"/>
          </a:xfrm>
          <a:prstGeom prst="rect">
            <a:avLst/>
          </a:prstGeom>
          <a:ln w="57150">
            <a:solidFill>
              <a:srgbClr val="942D02"/>
            </a:solidFill>
          </a:ln>
        </p:spPr>
      </p:pic>
      <p:sp>
        <p:nvSpPr>
          <p:cNvPr id="6" name="文本框 5"/>
          <p:cNvSpPr txBox="1"/>
          <p:nvPr/>
        </p:nvSpPr>
        <p:spPr>
          <a:xfrm>
            <a:off x="9150443" y="2360812"/>
            <a:ext cx="2952115" cy="502445"/>
          </a:xfrm>
          <a:prstGeom prst="rect">
            <a:avLst/>
          </a:prstGeom>
          <a:noFill/>
        </p:spPr>
        <p:txBody>
          <a:bodyPr wrap="square" rtlCol="0">
            <a:spAutoFit/>
          </a:bodyPr>
          <a:lstStyle/>
          <a:p>
            <a:pPr lvl="0">
              <a:lnSpc>
                <a:spcPct val="120000"/>
              </a:lnSpc>
              <a:defRPr/>
            </a:pPr>
            <a:r>
              <a:rPr lang="zh-CN" altLang="en-US" sz="2400" dirty="0">
                <a:solidFill>
                  <a:prstClr val="black"/>
                </a:solidFill>
                <a:latin typeface="方正黑体简体" panose="03000509000000000000" pitchFamily="2" charset="-122"/>
                <a:ea typeface="方正黑体简体" panose="03000509000000000000" pitchFamily="2" charset="-122"/>
              </a:rPr>
              <a:t>点击添加标题</a:t>
            </a:r>
            <a:endParaRPr lang="zh-CN" altLang="en-US" sz="2400" dirty="0">
              <a:solidFill>
                <a:prstClr val="black"/>
              </a:solidFill>
              <a:latin typeface="方正黑体简体" panose="03000509000000000000" pitchFamily="2" charset="-122"/>
              <a:ea typeface="方正黑体简体" panose="03000509000000000000" pitchFamily="2" charset="-122"/>
            </a:endParaRPr>
          </a:p>
        </p:txBody>
      </p:sp>
      <p:sp>
        <p:nvSpPr>
          <p:cNvPr id="7" name="文本框 6"/>
          <p:cNvSpPr txBox="1"/>
          <p:nvPr/>
        </p:nvSpPr>
        <p:spPr>
          <a:xfrm>
            <a:off x="8632842" y="3056127"/>
            <a:ext cx="3013662" cy="144526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defRPr/>
            </a:pPr>
            <a:r>
              <a:rPr lang="zh-CN" altLang="en-US" sz="1200" dirty="0">
                <a:solidFill>
                  <a:prstClr val="black"/>
                </a:solidFill>
                <a:latin typeface="方正黑体简体" panose="03000509000000000000" pitchFamily="2" charset="-122"/>
                <a:ea typeface="方正黑体简体" panose="03000509000000000000" pitchFamily="2" charset="-122"/>
                <a:sym typeface="+mn-ea"/>
              </a:rPr>
              <a:t>点击此处输入相关文本内容点击此处输入相关文本内容点击此处输入相关文本内容点击此处输入相关文本内容点击此处输入相关文本内容点击此处输入相关文本内容点击此处输入相关文本内容 </a:t>
            </a:r>
            <a:endParaRPr kumimoji="0" lang="zh-CN" altLang="en-US" sz="1200" b="0" i="0" u="none" strike="noStrike" kern="1200" cap="none" spc="0" normalizeH="0" baseline="0" noProof="0" dirty="0">
              <a:ln>
                <a:noFill/>
              </a:ln>
              <a:solidFill>
                <a:prstClr val="black"/>
              </a:solidFill>
              <a:effectLst/>
              <a:uLnTx/>
              <a:uFillTx/>
              <a:latin typeface="方正黑体简体" panose="03000509000000000000" pitchFamily="2" charset="-122"/>
              <a:ea typeface="方正黑体简体" panose="03000509000000000000" pitchFamily="2" charset="-122"/>
              <a:sym typeface="+mn-ea"/>
            </a:endParaRPr>
          </a:p>
        </p:txBody>
      </p:sp>
      <p:sp>
        <p:nvSpPr>
          <p:cNvPr id="8" name="文本框 7"/>
          <p:cNvSpPr txBox="1"/>
          <p:nvPr/>
        </p:nvSpPr>
        <p:spPr>
          <a:xfrm>
            <a:off x="1174389" y="5252568"/>
            <a:ext cx="1712738" cy="338554"/>
          </a:xfrm>
          <a:prstGeom prst="rect">
            <a:avLst/>
          </a:prstGeom>
          <a:noFill/>
        </p:spPr>
        <p:txBody>
          <a:bodyPr wrap="square" rtlCol="0">
            <a:spAutoFit/>
          </a:bodyPr>
          <a:lstStyle/>
          <a:p>
            <a:r>
              <a:rPr lang="zh-CN" altLang="en-US" sz="1600" dirty="0">
                <a:latin typeface="方正黑体简体" panose="03000509000000000000" pitchFamily="2" charset="-122"/>
                <a:ea typeface="方正黑体简体" panose="03000509000000000000" pitchFamily="2" charset="-122"/>
              </a:rPr>
              <a:t>相关文本内容</a:t>
            </a:r>
            <a:endParaRPr lang="zh-CN" altLang="en-US" sz="1600" dirty="0">
              <a:latin typeface="方正黑体简体" panose="03000509000000000000" pitchFamily="2" charset="-122"/>
              <a:ea typeface="方正黑体简体" panose="03000509000000000000" pitchFamily="2" charset="-122"/>
            </a:endParaRPr>
          </a:p>
        </p:txBody>
      </p:sp>
      <p:sp>
        <p:nvSpPr>
          <p:cNvPr id="9" name="文本框 8"/>
          <p:cNvSpPr txBox="1"/>
          <p:nvPr/>
        </p:nvSpPr>
        <p:spPr>
          <a:xfrm>
            <a:off x="1174389" y="5619722"/>
            <a:ext cx="10646864" cy="570734"/>
          </a:xfrm>
          <a:prstGeom prst="rect">
            <a:avLst/>
          </a:prstGeom>
          <a:noFill/>
        </p:spPr>
        <p:txBody>
          <a:bodyPr wrap="square" rtlCol="0">
            <a:spAutoFit/>
          </a:bodyPr>
          <a:lstStyle/>
          <a:p>
            <a:pPr>
              <a:lnSpc>
                <a:spcPct val="150000"/>
              </a:lnSpc>
            </a:pPr>
            <a:r>
              <a:rPr lang="zh-CN" altLang="en-US" sz="1100" dirty="0">
                <a:latin typeface="方正黑体简体" panose="03000509000000000000" pitchFamily="2" charset="-122"/>
                <a:ea typeface="方正黑体简体" panose="03000509000000000000" pitchFamily="2" charset="-122"/>
              </a:rPr>
              <a:t>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a:t>
            </a:r>
            <a:endParaRPr lang="zh-CN" altLang="en-US" sz="1100" dirty="0">
              <a:latin typeface="方正黑体简体" panose="03000509000000000000" pitchFamily="2" charset="-122"/>
              <a:ea typeface="方正黑体简体" panose="03000509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18" presetClass="entr" presetSubtype="6" fill="hold" grpId="2"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Right)">
                                      <p:cBhvr>
                                        <p:cTn id="17" dur="500"/>
                                        <p:tgtEl>
                                          <p:spTgt spid="6"/>
                                        </p:tgtEl>
                                      </p:cBhvr>
                                    </p:animEffect>
                                  </p:childTnLst>
                                </p:cTn>
                              </p:par>
                              <p:par>
                                <p:cTn id="18" presetID="14" presetClass="entr" presetSubtype="5" fill="hold" grpId="1"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vertical)">
                                      <p:cBhvr>
                                        <p:cTn id="20" dur="500"/>
                                        <p:tgtEl>
                                          <p:spTgt spid="7"/>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7" grpId="1"/>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陈正\稻壳\20191112\包图网_1001600你好11月旅行宣传画册PPT模板\5c8a572ed54ec.jpg5c8a572ed54ec"/>
          <p:cNvPicPr>
            <a:picLocks noChangeAspect="1"/>
          </p:cNvPicPr>
          <p:nvPr/>
        </p:nvPicPr>
        <p:blipFill rotWithShape="1">
          <a:blip r:embed="rId1"/>
          <a:srcRect/>
          <a:stretch>
            <a:fillRect/>
          </a:stretch>
        </p:blipFill>
        <p:spPr>
          <a:xfrm>
            <a:off x="0" y="-12065"/>
            <a:ext cx="12192000" cy="6858000"/>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b="56403"/>
          <a:stretch>
            <a:fillRect/>
          </a:stretch>
        </p:blipFill>
        <p:spPr>
          <a:xfrm>
            <a:off x="20" y="1655041"/>
            <a:ext cx="12191980" cy="3547917"/>
          </a:xfrm>
          <a:prstGeom prst="rect">
            <a:avLst/>
          </a:prstGeom>
        </p:spPr>
      </p:pic>
      <p:sp>
        <p:nvSpPr>
          <p:cNvPr id="19" name="矩形 18"/>
          <p:cNvSpPr/>
          <p:nvPr/>
        </p:nvSpPr>
        <p:spPr>
          <a:xfrm>
            <a:off x="17501" y="1655041"/>
            <a:ext cx="12191979" cy="3547918"/>
          </a:xfrm>
          <a:prstGeom prst="rect">
            <a:avLst/>
          </a:prstGeom>
          <a:solidFill>
            <a:schemeClr val="bg1">
              <a:alpha val="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 name="组合 19"/>
          <p:cNvGrpSpPr/>
          <p:nvPr/>
        </p:nvGrpSpPr>
        <p:grpSpPr>
          <a:xfrm>
            <a:off x="17501" y="1760512"/>
            <a:ext cx="5376665" cy="3442446"/>
            <a:chOff x="12192000" y="397992"/>
            <a:chExt cx="5376665" cy="3442446"/>
          </a:xfrm>
        </p:grpSpPr>
        <p:grpSp>
          <p:nvGrpSpPr>
            <p:cNvPr id="6" name="组合 5"/>
            <p:cNvGrpSpPr/>
            <p:nvPr/>
          </p:nvGrpSpPr>
          <p:grpSpPr>
            <a:xfrm>
              <a:off x="14783185" y="2517247"/>
              <a:ext cx="505610" cy="1323191"/>
              <a:chOff x="5661789" y="3345629"/>
              <a:chExt cx="505610" cy="1323191"/>
            </a:xfrm>
          </p:grpSpPr>
          <p:sp>
            <p:nvSpPr>
              <p:cNvPr id="7" name="矩形 6"/>
              <p:cNvSpPr/>
              <p:nvPr/>
            </p:nvSpPr>
            <p:spPr>
              <a:xfrm>
                <a:off x="5661789" y="3345629"/>
                <a:ext cx="505610" cy="1323191"/>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endParaRPr>
              </a:p>
            </p:txBody>
          </p:sp>
          <p:sp>
            <p:nvSpPr>
              <p:cNvPr id="8" name="等腰三角形 7"/>
              <p:cNvSpPr/>
              <p:nvPr/>
            </p:nvSpPr>
            <p:spPr>
              <a:xfrm>
                <a:off x="5833913" y="4356849"/>
                <a:ext cx="161363" cy="13910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grpSp>
          <p:nvGrpSpPr>
            <p:cNvPr id="9" name="组合 8"/>
            <p:cNvGrpSpPr/>
            <p:nvPr/>
          </p:nvGrpSpPr>
          <p:grpSpPr>
            <a:xfrm>
              <a:off x="13094236" y="397992"/>
              <a:ext cx="2022436" cy="2549562"/>
              <a:chOff x="3972840" y="1226374"/>
              <a:chExt cx="2022436" cy="2549562"/>
            </a:xfrm>
          </p:grpSpPr>
          <p:sp>
            <p:nvSpPr>
              <p:cNvPr id="10" name="矩形 9"/>
              <p:cNvSpPr/>
              <p:nvPr/>
            </p:nvSpPr>
            <p:spPr>
              <a:xfrm>
                <a:off x="3972840" y="1226374"/>
                <a:ext cx="1861073" cy="254956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endParaRPr>
              </a:p>
            </p:txBody>
          </p:sp>
          <p:sp>
            <p:nvSpPr>
              <p:cNvPr id="11" name="文本框 10"/>
              <p:cNvSpPr txBox="1"/>
              <p:nvPr/>
            </p:nvSpPr>
            <p:spPr>
              <a:xfrm>
                <a:off x="4111941" y="1237783"/>
                <a:ext cx="1756933" cy="830997"/>
              </a:xfrm>
              <a:prstGeom prst="rect">
                <a:avLst/>
              </a:prstGeom>
              <a:noFill/>
            </p:spPr>
            <p:txBody>
              <a:bodyPr wrap="square" rtlCol="0">
                <a:spAutoFit/>
              </a:bodyPr>
              <a:lstStyle/>
              <a:p>
                <a:r>
                  <a:rPr lang="en-US" altLang="zh-CN" sz="4800" dirty="0">
                    <a:solidFill>
                      <a:schemeClr val="bg1"/>
                    </a:solidFill>
                    <a:latin typeface="Arial" panose="020B0604020202020204" pitchFamily="34" charset="0"/>
                    <a:cs typeface="Arial" panose="020B0604020202020204" pitchFamily="34" charset="0"/>
                  </a:rPr>
                  <a:t>201X</a:t>
                </a:r>
                <a:endParaRPr lang="en-US" altLang="zh-CN" sz="4800" dirty="0">
                  <a:solidFill>
                    <a:schemeClr val="bg1"/>
                  </a:solidFill>
                  <a:latin typeface="Arial" panose="020B0604020202020204" pitchFamily="34" charset="0"/>
                  <a:cs typeface="Arial" panose="020B0604020202020204" pitchFamily="34" charset="0"/>
                </a:endParaRPr>
              </a:p>
            </p:txBody>
          </p:sp>
          <p:sp>
            <p:nvSpPr>
              <p:cNvPr id="12" name="文本框 11"/>
              <p:cNvSpPr txBox="1"/>
              <p:nvPr/>
            </p:nvSpPr>
            <p:spPr>
              <a:xfrm>
                <a:off x="4076978" y="2019277"/>
                <a:ext cx="1918298" cy="1754326"/>
              </a:xfrm>
              <a:prstGeom prst="rect">
                <a:avLst/>
              </a:prstGeom>
              <a:noFill/>
            </p:spPr>
            <p:txBody>
              <a:bodyPr wrap="square" rtlCol="0">
                <a:spAutoFit/>
              </a:bodyPr>
              <a:lstStyle/>
              <a:p>
                <a:r>
                  <a:rPr lang="zh-CN" altLang="en-US" sz="5400" b="1" spc="300" dirty="0">
                    <a:solidFill>
                      <a:schemeClr val="bg1"/>
                    </a:solidFill>
                    <a:latin typeface="方正明尚简体" panose="02000000000000000000" pitchFamily="2" charset="-122"/>
                    <a:ea typeface="方正明尚简体" panose="02000000000000000000" pitchFamily="2" charset="-122"/>
                  </a:rPr>
                  <a:t>你好</a:t>
                </a:r>
                <a:endParaRPr lang="en-US" altLang="zh-CN" sz="5400" b="1" spc="300" dirty="0">
                  <a:solidFill>
                    <a:schemeClr val="bg1"/>
                  </a:solidFill>
                  <a:latin typeface="方正明尚简体" panose="02000000000000000000" pitchFamily="2" charset="-122"/>
                  <a:ea typeface="方正明尚简体" panose="02000000000000000000" pitchFamily="2" charset="-122"/>
                </a:endParaRPr>
              </a:p>
              <a:p>
                <a:r>
                  <a:rPr lang="en-US" altLang="zh-CN" sz="5400" b="1" spc="300" dirty="0">
                    <a:solidFill>
                      <a:schemeClr val="bg1"/>
                    </a:solidFill>
                    <a:latin typeface="方正明尚简体" panose="02000000000000000000" pitchFamily="2" charset="-122"/>
                    <a:ea typeface="方正明尚简体" panose="02000000000000000000" pitchFamily="2" charset="-122"/>
                  </a:rPr>
                  <a:t>11</a:t>
                </a:r>
                <a:r>
                  <a:rPr lang="zh-CN" altLang="en-US" sz="5400" b="1" spc="300" dirty="0">
                    <a:solidFill>
                      <a:schemeClr val="bg1"/>
                    </a:solidFill>
                    <a:latin typeface="方正明尚简体" panose="02000000000000000000" pitchFamily="2" charset="-122"/>
                    <a:ea typeface="方正明尚简体" panose="02000000000000000000" pitchFamily="2" charset="-122"/>
                  </a:rPr>
                  <a:t>月</a:t>
                </a:r>
                <a:endParaRPr lang="zh-CN" altLang="en-US" sz="5400" b="1" spc="300" dirty="0">
                  <a:solidFill>
                    <a:schemeClr val="bg1"/>
                  </a:solidFill>
                  <a:latin typeface="方正明尚简体" panose="02000000000000000000" pitchFamily="2" charset="-122"/>
                  <a:ea typeface="方正明尚简体" panose="02000000000000000000" pitchFamily="2" charset="-122"/>
                </a:endParaRPr>
              </a:p>
            </p:txBody>
          </p:sp>
        </p:grpSp>
        <p:sp>
          <p:nvSpPr>
            <p:cNvPr id="13" name="TextBox 34"/>
            <p:cNvSpPr txBox="1"/>
            <p:nvPr/>
          </p:nvSpPr>
          <p:spPr>
            <a:xfrm>
              <a:off x="12192000" y="3071676"/>
              <a:ext cx="5376665" cy="393552"/>
            </a:xfrm>
            <a:prstGeom prst="rect">
              <a:avLst/>
            </a:prstGeom>
          </p:spPr>
          <p:txBody>
            <a:bodyPr anchor="ctr"/>
            <a:lstStyle>
              <a:defPPr>
                <a:defRPr lang="en-US"/>
              </a:defPPr>
              <a:lvl1pPr>
                <a:lnSpc>
                  <a:spcPct val="90000"/>
                </a:lnSpc>
                <a:spcBef>
                  <a:spcPts val="1000"/>
                </a:spcBef>
                <a:defRPr sz="9600" b="1" spc="-200">
                  <a:solidFill>
                    <a:schemeClr val="bg1"/>
                  </a:solidFill>
                  <a:latin typeface="Bebas Neue" panose="020B0606020202050201" pitchFamily="34" charset="0"/>
                  <a:ea typeface="Open Sans Semibold" panose="020B0706030804020204" pitchFamily="34" charset="0"/>
                  <a:cs typeface="Open Sans Semibold" panose="020B0706030804020204" pitchFamily="34" charset="0"/>
                </a:defRPr>
              </a:lvl1pPr>
            </a:lstStyle>
            <a:p>
              <a:pPr algn="ctr"/>
              <a:r>
                <a:rPr lang="en-US" altLang="zh-CN" sz="2000" b="0" spc="0" dirty="0">
                  <a:solidFill>
                    <a:schemeClr val="bg1"/>
                  </a:solidFill>
                  <a:latin typeface="Arial" panose="020B0604020202020204" pitchFamily="34" charset="0"/>
                  <a:cs typeface="Arial" panose="020B0604020202020204" pitchFamily="34" charset="0"/>
                </a:rPr>
                <a:t>THE BEAUTY OF THE AUTUMN</a:t>
              </a:r>
              <a:endParaRPr lang="en-US" altLang="zh-CN" sz="2000" b="0" spc="0" dirty="0">
                <a:solidFill>
                  <a:schemeClr val="bg1"/>
                </a:solidFill>
                <a:latin typeface="Arial" panose="020B0604020202020204" pitchFamily="34" charset="0"/>
                <a:cs typeface="Arial" panose="020B0604020202020204" pitchFamily="34" charset="0"/>
              </a:endParaRPr>
            </a:p>
          </p:txBody>
        </p:sp>
        <p:sp>
          <p:nvSpPr>
            <p:cNvPr id="14" name="矩形 13"/>
            <p:cNvSpPr/>
            <p:nvPr/>
          </p:nvSpPr>
          <p:spPr>
            <a:xfrm>
              <a:off x="13094234" y="409400"/>
              <a:ext cx="1861073" cy="771143"/>
            </a:xfrm>
            <a:prstGeom prst="rect">
              <a:avLst/>
            </a:prstGeom>
            <a:noFill/>
            <a:ln w="19050">
              <a:solidFill>
                <a:srgbClr val="5A58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5" name="TextBox 42"/>
          <p:cNvSpPr txBox="1"/>
          <p:nvPr/>
        </p:nvSpPr>
        <p:spPr>
          <a:xfrm>
            <a:off x="4651010" y="4366474"/>
            <a:ext cx="5032781" cy="461665"/>
          </a:xfrm>
          <a:prstGeom prst="rect">
            <a:avLst/>
          </a:prstGeom>
          <a:noFill/>
        </p:spPr>
        <p:txBody>
          <a:bodyPr wrap="square" rtlCol="0">
            <a:spAutoFit/>
          </a:bodyPr>
          <a:lstStyle/>
          <a:p>
            <a:r>
              <a:rPr lang="id-ID" sz="1200" dirty="0">
                <a:solidFill>
                  <a:srgbClr val="533509"/>
                </a:solidFill>
                <a:latin typeface="+mj-lt"/>
              </a:rPr>
              <a:t>Lorem ipsum dolor sit amet, consectetur adipiscing elit. Nulla imperdiet volutpat dui at fermentum. Aliquam erat volutpat. </a:t>
            </a:r>
            <a:endParaRPr lang="id-ID" sz="1200" dirty="0">
              <a:solidFill>
                <a:srgbClr val="533509"/>
              </a:solidFill>
              <a:latin typeface="+mj-lt"/>
            </a:endParaRPr>
          </a:p>
        </p:txBody>
      </p:sp>
      <p:sp>
        <p:nvSpPr>
          <p:cNvPr id="16" name="TextBox 34"/>
          <p:cNvSpPr txBox="1"/>
          <p:nvPr/>
        </p:nvSpPr>
        <p:spPr>
          <a:xfrm>
            <a:off x="4546707" y="3354852"/>
            <a:ext cx="8465502" cy="1011729"/>
          </a:xfrm>
          <a:prstGeom prst="rect">
            <a:avLst/>
          </a:prstGeom>
        </p:spPr>
        <p:txBody>
          <a:bodyPr anchor="ctr"/>
          <a:lstStyle>
            <a:defPPr>
              <a:defRPr lang="en-US"/>
            </a:defPPr>
            <a:lvl1pPr>
              <a:lnSpc>
                <a:spcPct val="90000"/>
              </a:lnSpc>
              <a:spcBef>
                <a:spcPts val="1000"/>
              </a:spcBef>
              <a:defRPr sz="9600" b="1" spc="-200">
                <a:solidFill>
                  <a:schemeClr val="bg1"/>
                </a:solidFill>
                <a:latin typeface="Bebas Neue" panose="020B0606020202050201" pitchFamily="34" charset="0"/>
                <a:ea typeface="Open Sans Semibold" panose="020B0706030804020204" pitchFamily="34" charset="0"/>
                <a:cs typeface="Open Sans Semibold" panose="020B0706030804020204" pitchFamily="34" charset="0"/>
              </a:defRPr>
            </a:lvl1pPr>
          </a:lstStyle>
          <a:p>
            <a:r>
              <a:rPr lang="zh-CN" altLang="en-US" sz="5400" b="0" dirty="0">
                <a:solidFill>
                  <a:srgbClr val="412903"/>
                </a:solidFill>
                <a:latin typeface="微软雅黑" panose="020B0503020204020204" pitchFamily="34" charset="-122"/>
                <a:ea typeface="微软雅黑" panose="020B0503020204020204" pitchFamily="34" charset="-122"/>
              </a:rPr>
              <a:t>谢谢您的观看</a:t>
            </a:r>
            <a:endParaRPr lang="zh-CN" altLang="en-US" sz="5400" b="0" dirty="0">
              <a:solidFill>
                <a:srgbClr val="41290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wipe(left)">
                                      <p:cBhvr>
                                        <p:cTn id="7" dur="500"/>
                                        <p:tgtEl>
                                          <p:spTgt spid="1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E:\陈正\稻壳\20191112\包图网_1001600你好11月旅行宣传画册PPT模板\5c8a572ed54ec.jpg5c8a572ed54ec"/>
          <p:cNvPicPr>
            <a:picLocks noChangeAspect="1"/>
          </p:cNvPicPr>
          <p:nvPr/>
        </p:nvPicPr>
        <p:blipFill rotWithShape="1">
          <a:blip r:embed="rId1"/>
          <a:srcRect/>
          <a:stretch>
            <a:fillRect/>
          </a:stretch>
        </p:blipFill>
        <p:spPr>
          <a:xfrm>
            <a:off x="0" y="-12065"/>
            <a:ext cx="12192000" cy="6858000"/>
          </a:xfrm>
          <a:prstGeom prst="rect">
            <a:avLst/>
          </a:prstGeom>
        </p:spPr>
      </p:pic>
      <p:sp>
        <p:nvSpPr>
          <p:cNvPr id="2" name="Slide Number Placeholder 1"/>
          <p:cNvSpPr>
            <a:spLocks noGrp="1"/>
          </p:cNvSpPr>
          <p:nvPr>
            <p:ph type="sldNum" sz="quarter" idx="12"/>
          </p:nvPr>
        </p:nvSpPr>
        <p:spPr/>
        <p:txBody>
          <a:bodyPr/>
          <a:lstStyle/>
          <a:p>
            <a:fld id="{52E43EAC-4EE4-493E-B844-9691317359C0}" type="slidenum">
              <a:rPr lang="en-US" smtClean="0"/>
            </a:fld>
            <a:endParaRPr lang="en-US" dirty="0"/>
          </a:p>
        </p:txBody>
      </p:sp>
      <p:sp>
        <p:nvSpPr>
          <p:cNvPr id="3" name="Rectangle 2"/>
          <p:cNvSpPr/>
          <p:nvPr/>
        </p:nvSpPr>
        <p:spPr>
          <a:xfrm>
            <a:off x="0" y="871220"/>
            <a:ext cx="12192000" cy="3836035"/>
          </a:xfrm>
          <a:prstGeom prst="rect">
            <a:avLst/>
          </a:prstGeom>
          <a:pattFill prst="pct5">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4399672" y="1190750"/>
            <a:ext cx="3357487" cy="651668"/>
          </a:xfrm>
          <a:prstGeom prst="rect">
            <a:avLst/>
          </a:prstGeom>
        </p:spPr>
        <p:txBody>
          <a:bodyPr wrap="square" anchor="ctr">
            <a:noAutofit/>
          </a:bodyPr>
          <a:lstStyle/>
          <a:p>
            <a:r>
              <a:rPr lang="en-US" sz="5400" noProof="1">
                <a:solidFill>
                  <a:schemeClr val="tx1">
                    <a:lumMod val="85000"/>
                    <a:lumOff val="15000"/>
                  </a:schemeClr>
                </a:solidFill>
                <a:latin typeface="Bebas Neue" panose="020B0606020202050201" pitchFamily="34" charset="0"/>
                <a:ea typeface="Roboto Light" panose="02000000000000000000" pitchFamily="2" charset="0"/>
                <a:cs typeface="Arial" panose="020B0604020202020204" pitchFamily="34" charset="0"/>
              </a:rPr>
              <a:t> </a:t>
            </a:r>
            <a:r>
              <a:rPr lang="zh-CN" altLang="en-US" sz="5400" noProof="1">
                <a:solidFill>
                  <a:schemeClr val="tx1">
                    <a:lumMod val="85000"/>
                    <a:lumOff val="15000"/>
                  </a:schemeClr>
                </a:solidFill>
                <a:latin typeface="Bebas Neue" panose="020B0606020202050201" pitchFamily="34" charset="0"/>
                <a:ea typeface="宋体" panose="02010600030101010101" pitchFamily="2" charset="-122"/>
                <a:cs typeface="Arial" panose="020B0604020202020204" pitchFamily="34" charset="0"/>
              </a:rPr>
              <a:t>您的题目</a:t>
            </a:r>
            <a:endParaRPr lang="zh-CN" altLang="en-US" sz="5400" noProof="1">
              <a:solidFill>
                <a:schemeClr val="tx1">
                  <a:lumMod val="85000"/>
                  <a:lumOff val="15000"/>
                </a:schemeClr>
              </a:solidFill>
              <a:latin typeface="Bebas Neue" panose="020B0606020202050201" pitchFamily="34" charset="0"/>
              <a:ea typeface="宋体" panose="02010600030101010101" pitchFamily="2" charset="-122"/>
              <a:cs typeface="Arial" panose="020B0604020202020204" pitchFamily="34" charset="0"/>
            </a:endParaRPr>
          </a:p>
        </p:txBody>
      </p:sp>
      <p:sp>
        <p:nvSpPr>
          <p:cNvPr id="58" name="Rectangle 57"/>
          <p:cNvSpPr/>
          <p:nvPr/>
        </p:nvSpPr>
        <p:spPr>
          <a:xfrm>
            <a:off x="2535313" y="2274336"/>
            <a:ext cx="1210588" cy="400110"/>
          </a:xfrm>
          <a:prstGeom prst="rect">
            <a:avLst/>
          </a:prstGeom>
        </p:spPr>
        <p:txBody>
          <a:bodyPr wrap="none">
            <a:spAutoFit/>
          </a:bodyPr>
          <a:lstStyle/>
          <a:p>
            <a:r>
              <a:rPr lang="zh-CN" altLang="en-US" sz="2000" noProof="1">
                <a:solidFill>
                  <a:schemeClr val="tx1">
                    <a:lumMod val="75000"/>
                    <a:lumOff val="25000"/>
                  </a:schemeClr>
                </a:solidFill>
                <a:latin typeface="Bebas Neue" panose="020B0606020202050201" pitchFamily="34" charset="0"/>
                <a:ea typeface="Roboto Light" panose="02000000000000000000" pitchFamily="2" charset="0"/>
                <a:cs typeface="Arial" panose="020B0604020202020204" pitchFamily="34" charset="0"/>
              </a:rPr>
              <a:t>沿途风景</a:t>
            </a:r>
            <a:endParaRPr lang="zh-CN" altLang="en-US" sz="2000" noProof="1">
              <a:solidFill>
                <a:schemeClr val="tx1">
                  <a:lumMod val="75000"/>
                  <a:lumOff val="25000"/>
                </a:schemeClr>
              </a:solidFill>
              <a:latin typeface="Bebas Neue" panose="020B0606020202050201" pitchFamily="34" charset="0"/>
              <a:ea typeface="Roboto Light" panose="02000000000000000000" pitchFamily="2" charset="0"/>
              <a:cs typeface="Arial" panose="020B0604020202020204" pitchFamily="34" charset="0"/>
            </a:endParaRPr>
          </a:p>
        </p:txBody>
      </p:sp>
      <p:sp>
        <p:nvSpPr>
          <p:cNvPr id="59" name="Rectangle 58"/>
          <p:cNvSpPr/>
          <p:nvPr/>
        </p:nvSpPr>
        <p:spPr>
          <a:xfrm>
            <a:off x="2535313" y="2572929"/>
            <a:ext cx="2849487" cy="461665"/>
          </a:xfrm>
          <a:prstGeom prst="rect">
            <a:avLst/>
          </a:prstGeom>
        </p:spPr>
        <p:txBody>
          <a:bodyPr wrap="square" anchor="ctr">
            <a:spAutoFit/>
          </a:bodyPr>
          <a:lstStyle/>
          <a:p>
            <a:pPr>
              <a:buClr>
                <a:srgbClr val="E24848"/>
              </a:buClr>
              <a:defRPr/>
            </a:pPr>
            <a:r>
              <a:rPr lang="en-US" sz="1200" noProof="1">
                <a:solidFill>
                  <a:schemeClr val="tx1">
                    <a:lumMod val="85000"/>
                    <a:lumOff val="15000"/>
                  </a:schemeClr>
                </a:solidFill>
                <a:latin typeface="+mj-lt"/>
                <a:ea typeface="Roboto Light" panose="02000000000000000000" pitchFamily="2" charset="0"/>
                <a:cs typeface="Arial" panose="020B0604020202020204" pitchFamily="34" charset="0"/>
              </a:rPr>
              <a:t>Lorem ipsum dolor sit amet, consectetur adipiscing elit.</a:t>
            </a:r>
            <a:endParaRPr lang="en-US" sz="1200" noProof="1">
              <a:solidFill>
                <a:schemeClr val="tx1">
                  <a:lumMod val="85000"/>
                  <a:lumOff val="15000"/>
                </a:schemeClr>
              </a:solidFill>
              <a:latin typeface="+mj-lt"/>
              <a:ea typeface="Roboto Light" panose="02000000000000000000" pitchFamily="2" charset="0"/>
              <a:cs typeface="Arial" panose="020B0604020202020204" pitchFamily="34" charset="0"/>
            </a:endParaRPr>
          </a:p>
        </p:txBody>
      </p:sp>
      <p:sp>
        <p:nvSpPr>
          <p:cNvPr id="53" name="Rectangle 52"/>
          <p:cNvSpPr/>
          <p:nvPr/>
        </p:nvSpPr>
        <p:spPr>
          <a:xfrm>
            <a:off x="7459738" y="2274031"/>
            <a:ext cx="1210588" cy="400110"/>
          </a:xfrm>
          <a:prstGeom prst="rect">
            <a:avLst/>
          </a:prstGeom>
        </p:spPr>
        <p:txBody>
          <a:bodyPr wrap="none">
            <a:spAutoFit/>
          </a:bodyPr>
          <a:lstStyle/>
          <a:p>
            <a:r>
              <a:rPr lang="zh-CN" altLang="en-US" sz="2000" noProof="1">
                <a:solidFill>
                  <a:schemeClr val="tx1">
                    <a:lumMod val="75000"/>
                    <a:lumOff val="25000"/>
                  </a:schemeClr>
                </a:solidFill>
                <a:latin typeface="Bebas Neue" panose="020B0606020202050201" pitchFamily="34" charset="0"/>
                <a:ea typeface="Roboto Light" panose="02000000000000000000" pitchFamily="2" charset="0"/>
                <a:cs typeface="Arial" panose="020B0604020202020204" pitchFamily="34" charset="0"/>
              </a:rPr>
              <a:t>旅途美食</a:t>
            </a:r>
            <a:endParaRPr lang="zh-CN" altLang="en-US" sz="2000" noProof="1">
              <a:solidFill>
                <a:schemeClr val="tx1">
                  <a:lumMod val="75000"/>
                  <a:lumOff val="25000"/>
                </a:schemeClr>
              </a:solidFill>
              <a:latin typeface="Bebas Neue" panose="020B0606020202050201" pitchFamily="34" charset="0"/>
              <a:ea typeface="Roboto Light" panose="02000000000000000000" pitchFamily="2" charset="0"/>
              <a:cs typeface="Arial" panose="020B0604020202020204" pitchFamily="34" charset="0"/>
            </a:endParaRPr>
          </a:p>
        </p:txBody>
      </p:sp>
      <p:sp>
        <p:nvSpPr>
          <p:cNvPr id="54" name="Rectangle 53"/>
          <p:cNvSpPr/>
          <p:nvPr/>
        </p:nvSpPr>
        <p:spPr>
          <a:xfrm>
            <a:off x="7459738" y="2572624"/>
            <a:ext cx="2849487" cy="461665"/>
          </a:xfrm>
          <a:prstGeom prst="rect">
            <a:avLst/>
          </a:prstGeom>
        </p:spPr>
        <p:txBody>
          <a:bodyPr wrap="square" anchor="ctr">
            <a:spAutoFit/>
          </a:bodyPr>
          <a:lstStyle/>
          <a:p>
            <a:pPr>
              <a:buClr>
                <a:srgbClr val="E24848"/>
              </a:buClr>
              <a:defRPr/>
            </a:pPr>
            <a:r>
              <a:rPr lang="en-US" sz="1200" noProof="1">
                <a:solidFill>
                  <a:schemeClr val="tx1">
                    <a:lumMod val="85000"/>
                    <a:lumOff val="15000"/>
                  </a:schemeClr>
                </a:solidFill>
                <a:latin typeface="+mj-lt"/>
                <a:ea typeface="Roboto Light" panose="02000000000000000000" pitchFamily="2" charset="0"/>
                <a:cs typeface="Arial" panose="020B0604020202020204" pitchFamily="34" charset="0"/>
              </a:rPr>
              <a:t>Lorem ipsum dolor sit amet, consectetur adipiscing elit.</a:t>
            </a:r>
            <a:endParaRPr lang="en-US" sz="1200" noProof="1">
              <a:solidFill>
                <a:schemeClr val="tx1">
                  <a:lumMod val="85000"/>
                  <a:lumOff val="15000"/>
                </a:schemeClr>
              </a:solidFill>
              <a:latin typeface="+mj-lt"/>
              <a:ea typeface="Roboto Light" panose="02000000000000000000" pitchFamily="2" charset="0"/>
              <a:cs typeface="Arial" panose="020B0604020202020204" pitchFamily="34" charset="0"/>
            </a:endParaRPr>
          </a:p>
        </p:txBody>
      </p:sp>
      <p:sp>
        <p:nvSpPr>
          <p:cNvPr id="48" name="Rectangle 47"/>
          <p:cNvSpPr/>
          <p:nvPr/>
        </p:nvSpPr>
        <p:spPr>
          <a:xfrm>
            <a:off x="2535313" y="3353560"/>
            <a:ext cx="1210588" cy="400110"/>
          </a:xfrm>
          <a:prstGeom prst="rect">
            <a:avLst/>
          </a:prstGeom>
        </p:spPr>
        <p:txBody>
          <a:bodyPr wrap="none">
            <a:spAutoFit/>
          </a:bodyPr>
          <a:lstStyle/>
          <a:p>
            <a:r>
              <a:rPr lang="zh-CN" altLang="en-US" sz="2000" noProof="1">
                <a:solidFill>
                  <a:schemeClr val="tx1">
                    <a:lumMod val="75000"/>
                    <a:lumOff val="25000"/>
                  </a:schemeClr>
                </a:solidFill>
                <a:latin typeface="Bebas Neue" panose="020B0606020202050201" pitchFamily="34" charset="0"/>
                <a:ea typeface="Roboto Light" panose="02000000000000000000" pitchFamily="2" charset="0"/>
                <a:cs typeface="Arial" panose="020B0604020202020204" pitchFamily="34" charset="0"/>
              </a:rPr>
              <a:t>地方文化</a:t>
            </a:r>
            <a:endParaRPr lang="zh-CN" altLang="en-US" sz="2000" noProof="1">
              <a:solidFill>
                <a:schemeClr val="tx1">
                  <a:lumMod val="75000"/>
                  <a:lumOff val="25000"/>
                </a:schemeClr>
              </a:solidFill>
              <a:latin typeface="Bebas Neue" panose="020B0606020202050201" pitchFamily="34" charset="0"/>
              <a:ea typeface="Roboto Light" panose="02000000000000000000" pitchFamily="2" charset="0"/>
              <a:cs typeface="Arial" panose="020B0604020202020204" pitchFamily="34" charset="0"/>
            </a:endParaRPr>
          </a:p>
        </p:txBody>
      </p:sp>
      <p:sp>
        <p:nvSpPr>
          <p:cNvPr id="49" name="Rectangle 48"/>
          <p:cNvSpPr/>
          <p:nvPr/>
        </p:nvSpPr>
        <p:spPr>
          <a:xfrm>
            <a:off x="2535313" y="3652153"/>
            <a:ext cx="2849487" cy="461665"/>
          </a:xfrm>
          <a:prstGeom prst="rect">
            <a:avLst/>
          </a:prstGeom>
        </p:spPr>
        <p:txBody>
          <a:bodyPr wrap="square" anchor="ctr">
            <a:spAutoFit/>
          </a:bodyPr>
          <a:lstStyle/>
          <a:p>
            <a:pPr>
              <a:buClr>
                <a:srgbClr val="E24848"/>
              </a:buClr>
              <a:defRPr/>
            </a:pPr>
            <a:r>
              <a:rPr lang="en-US" sz="1200" noProof="1">
                <a:solidFill>
                  <a:schemeClr val="tx1">
                    <a:lumMod val="85000"/>
                    <a:lumOff val="15000"/>
                  </a:schemeClr>
                </a:solidFill>
                <a:latin typeface="+mj-lt"/>
                <a:ea typeface="Roboto Light" panose="02000000000000000000" pitchFamily="2" charset="0"/>
                <a:cs typeface="Arial" panose="020B0604020202020204" pitchFamily="34" charset="0"/>
              </a:rPr>
              <a:t>Lorem ipsum dolor sit amet, consectetur adipiscing elit.</a:t>
            </a:r>
            <a:endParaRPr lang="en-US" sz="1200" noProof="1">
              <a:solidFill>
                <a:schemeClr val="tx1">
                  <a:lumMod val="85000"/>
                  <a:lumOff val="15000"/>
                </a:schemeClr>
              </a:solidFill>
              <a:latin typeface="+mj-lt"/>
              <a:ea typeface="Roboto Light" panose="02000000000000000000" pitchFamily="2" charset="0"/>
              <a:cs typeface="Arial" panose="020B0604020202020204" pitchFamily="34" charset="0"/>
            </a:endParaRPr>
          </a:p>
        </p:txBody>
      </p:sp>
      <p:sp>
        <p:nvSpPr>
          <p:cNvPr id="43" name="Rectangle 42"/>
          <p:cNvSpPr/>
          <p:nvPr/>
        </p:nvSpPr>
        <p:spPr>
          <a:xfrm>
            <a:off x="7459738" y="3251808"/>
            <a:ext cx="1210588" cy="400110"/>
          </a:xfrm>
          <a:prstGeom prst="rect">
            <a:avLst/>
          </a:prstGeom>
        </p:spPr>
        <p:txBody>
          <a:bodyPr wrap="none">
            <a:spAutoFit/>
          </a:bodyPr>
          <a:lstStyle/>
          <a:p>
            <a:r>
              <a:rPr lang="zh-CN" altLang="en-US" sz="2000" noProof="1">
                <a:solidFill>
                  <a:schemeClr val="tx1">
                    <a:lumMod val="75000"/>
                    <a:lumOff val="25000"/>
                  </a:schemeClr>
                </a:solidFill>
                <a:latin typeface="Bebas Neue" panose="020B0606020202050201" pitchFamily="34" charset="0"/>
                <a:ea typeface="Roboto Light" panose="02000000000000000000" pitchFamily="2" charset="0"/>
                <a:cs typeface="Arial" panose="020B0604020202020204" pitchFamily="34" charset="0"/>
              </a:rPr>
              <a:t>旅游心得</a:t>
            </a:r>
            <a:endParaRPr lang="zh-CN" altLang="en-US" sz="2000" noProof="1">
              <a:solidFill>
                <a:schemeClr val="tx1">
                  <a:lumMod val="75000"/>
                  <a:lumOff val="25000"/>
                </a:schemeClr>
              </a:solidFill>
              <a:latin typeface="Bebas Neue" panose="020B0606020202050201" pitchFamily="34" charset="0"/>
              <a:ea typeface="Roboto Light" panose="02000000000000000000" pitchFamily="2" charset="0"/>
              <a:cs typeface="Arial" panose="020B0604020202020204" pitchFamily="34" charset="0"/>
            </a:endParaRPr>
          </a:p>
        </p:txBody>
      </p:sp>
      <p:sp>
        <p:nvSpPr>
          <p:cNvPr id="44" name="Rectangle 43"/>
          <p:cNvSpPr/>
          <p:nvPr/>
        </p:nvSpPr>
        <p:spPr>
          <a:xfrm>
            <a:off x="7459738" y="3550401"/>
            <a:ext cx="2849487" cy="461665"/>
          </a:xfrm>
          <a:prstGeom prst="rect">
            <a:avLst/>
          </a:prstGeom>
        </p:spPr>
        <p:txBody>
          <a:bodyPr wrap="square" anchor="ctr">
            <a:spAutoFit/>
          </a:bodyPr>
          <a:lstStyle/>
          <a:p>
            <a:pPr>
              <a:buClr>
                <a:srgbClr val="E24848"/>
              </a:buClr>
              <a:defRPr/>
            </a:pPr>
            <a:r>
              <a:rPr lang="en-US" sz="1200" noProof="1">
                <a:solidFill>
                  <a:schemeClr val="tx1">
                    <a:lumMod val="85000"/>
                    <a:lumOff val="15000"/>
                  </a:schemeClr>
                </a:solidFill>
                <a:latin typeface="+mj-lt"/>
                <a:ea typeface="Roboto Light" panose="02000000000000000000" pitchFamily="2" charset="0"/>
                <a:cs typeface="Arial" panose="020B0604020202020204" pitchFamily="34" charset="0"/>
              </a:rPr>
              <a:t>Lorem ipsum dolor sit amet, consectetur adipiscing elit.</a:t>
            </a:r>
            <a:endParaRPr lang="en-US" sz="1200" noProof="1">
              <a:solidFill>
                <a:schemeClr val="tx1">
                  <a:lumMod val="85000"/>
                  <a:lumOff val="15000"/>
                </a:schemeClr>
              </a:solidFill>
              <a:latin typeface="+mj-lt"/>
              <a:ea typeface="Roboto Light" panose="02000000000000000000" pitchFamily="2" charset="0"/>
              <a:cs typeface="Arial" panose="020B0604020202020204" pitchFamily="34" charset="0"/>
            </a:endParaRPr>
          </a:p>
        </p:txBody>
      </p:sp>
      <p:grpSp>
        <p:nvGrpSpPr>
          <p:cNvPr id="4" name="Group 3"/>
          <p:cNvGrpSpPr/>
          <p:nvPr/>
        </p:nvGrpSpPr>
        <p:grpSpPr>
          <a:xfrm>
            <a:off x="1749703" y="2406872"/>
            <a:ext cx="585945" cy="446111"/>
            <a:chOff x="1749703" y="2330672"/>
            <a:chExt cx="585945" cy="446111"/>
          </a:xfrm>
          <a:solidFill>
            <a:schemeClr val="tx1">
              <a:lumMod val="50000"/>
              <a:lumOff val="50000"/>
            </a:schemeClr>
          </a:solidFill>
        </p:grpSpPr>
        <p:sp>
          <p:nvSpPr>
            <p:cNvPr id="63" name="Right Triangle 62"/>
            <p:cNvSpPr/>
            <p:nvPr/>
          </p:nvSpPr>
          <p:spPr>
            <a:xfrm flipV="1">
              <a:off x="1976024" y="2330672"/>
              <a:ext cx="359624" cy="37796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j-lt"/>
              </a:endParaRPr>
            </a:p>
          </p:txBody>
        </p:sp>
        <p:sp>
          <p:nvSpPr>
            <p:cNvPr id="57" name="Rectangle 56"/>
            <p:cNvSpPr/>
            <p:nvPr/>
          </p:nvSpPr>
          <p:spPr>
            <a:xfrm>
              <a:off x="1749703" y="2330672"/>
              <a:ext cx="446111" cy="446111"/>
            </a:xfrm>
            <a:prstGeom prst="rect">
              <a:avLst/>
            </a:prstGeom>
            <a:solidFill>
              <a:srgbClr val="942D02"/>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ea typeface="Roboto Light" panose="02000000000000000000" pitchFamily="2" charset="0"/>
                </a:rPr>
                <a:t>1</a:t>
              </a:r>
              <a:endParaRPr lang="en-US" sz="1400" dirty="0">
                <a:solidFill>
                  <a:schemeClr val="bg1"/>
                </a:solidFill>
                <a:latin typeface="+mj-lt"/>
                <a:ea typeface="Roboto Light" panose="02000000000000000000" pitchFamily="2" charset="0"/>
              </a:endParaRPr>
            </a:p>
          </p:txBody>
        </p:sp>
      </p:grpSp>
      <p:grpSp>
        <p:nvGrpSpPr>
          <p:cNvPr id="5" name="Group 4"/>
          <p:cNvGrpSpPr/>
          <p:nvPr/>
        </p:nvGrpSpPr>
        <p:grpSpPr>
          <a:xfrm>
            <a:off x="6674128" y="2406567"/>
            <a:ext cx="585945" cy="446111"/>
            <a:chOff x="1749703" y="3176187"/>
            <a:chExt cx="585945" cy="446111"/>
          </a:xfrm>
          <a:solidFill>
            <a:schemeClr val="tx1">
              <a:lumMod val="65000"/>
              <a:lumOff val="35000"/>
            </a:schemeClr>
          </a:solidFill>
        </p:grpSpPr>
        <p:sp>
          <p:nvSpPr>
            <p:cNvPr id="62" name="Right Triangle 61"/>
            <p:cNvSpPr/>
            <p:nvPr/>
          </p:nvSpPr>
          <p:spPr>
            <a:xfrm flipV="1">
              <a:off x="1976024" y="3176187"/>
              <a:ext cx="359624" cy="37796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j-lt"/>
              </a:endParaRPr>
            </a:p>
          </p:txBody>
        </p:sp>
        <p:sp>
          <p:nvSpPr>
            <p:cNvPr id="52" name="Rectangle 51"/>
            <p:cNvSpPr/>
            <p:nvPr/>
          </p:nvSpPr>
          <p:spPr>
            <a:xfrm>
              <a:off x="1749703" y="3176187"/>
              <a:ext cx="446111" cy="446111"/>
            </a:xfrm>
            <a:prstGeom prst="rect">
              <a:avLst/>
            </a:prstGeom>
            <a:solidFill>
              <a:srgbClr val="942D02"/>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ea typeface="Roboto Light" panose="02000000000000000000" pitchFamily="2" charset="0"/>
                </a:rPr>
                <a:t>2</a:t>
              </a:r>
              <a:endParaRPr lang="en-US" sz="1400" dirty="0">
                <a:solidFill>
                  <a:schemeClr val="bg1"/>
                </a:solidFill>
                <a:latin typeface="+mj-lt"/>
                <a:ea typeface="Roboto Light" panose="02000000000000000000" pitchFamily="2" charset="0"/>
              </a:endParaRPr>
            </a:p>
          </p:txBody>
        </p:sp>
      </p:grpSp>
      <p:grpSp>
        <p:nvGrpSpPr>
          <p:cNvPr id="6" name="Group 5"/>
          <p:cNvGrpSpPr/>
          <p:nvPr/>
        </p:nvGrpSpPr>
        <p:grpSpPr>
          <a:xfrm>
            <a:off x="1749703" y="3486096"/>
            <a:ext cx="585945" cy="446111"/>
            <a:chOff x="1749703" y="4016321"/>
            <a:chExt cx="585945" cy="446111"/>
          </a:xfrm>
          <a:solidFill>
            <a:schemeClr val="tx1">
              <a:lumMod val="75000"/>
              <a:lumOff val="25000"/>
            </a:schemeClr>
          </a:solidFill>
        </p:grpSpPr>
        <p:sp>
          <p:nvSpPr>
            <p:cNvPr id="61" name="Right Triangle 60"/>
            <p:cNvSpPr/>
            <p:nvPr/>
          </p:nvSpPr>
          <p:spPr>
            <a:xfrm flipV="1">
              <a:off x="1976024" y="4016321"/>
              <a:ext cx="359624" cy="37796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j-lt"/>
              </a:endParaRPr>
            </a:p>
          </p:txBody>
        </p:sp>
        <p:sp>
          <p:nvSpPr>
            <p:cNvPr id="47" name="Rectangle 46"/>
            <p:cNvSpPr/>
            <p:nvPr/>
          </p:nvSpPr>
          <p:spPr>
            <a:xfrm>
              <a:off x="1749703" y="4016321"/>
              <a:ext cx="446111" cy="446111"/>
            </a:xfrm>
            <a:prstGeom prst="rect">
              <a:avLst/>
            </a:prstGeom>
            <a:solidFill>
              <a:srgbClr val="942D02"/>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ea typeface="Roboto Light" panose="02000000000000000000" pitchFamily="2" charset="0"/>
                </a:rPr>
                <a:t>3</a:t>
              </a:r>
              <a:endParaRPr lang="en-US" sz="1400" dirty="0">
                <a:solidFill>
                  <a:schemeClr val="bg1"/>
                </a:solidFill>
                <a:latin typeface="+mj-lt"/>
                <a:ea typeface="Roboto Light" panose="02000000000000000000" pitchFamily="2" charset="0"/>
              </a:endParaRPr>
            </a:p>
          </p:txBody>
        </p:sp>
      </p:grpSp>
      <p:grpSp>
        <p:nvGrpSpPr>
          <p:cNvPr id="7" name="Group 6"/>
          <p:cNvGrpSpPr/>
          <p:nvPr/>
        </p:nvGrpSpPr>
        <p:grpSpPr>
          <a:xfrm>
            <a:off x="6674128" y="3384227"/>
            <a:ext cx="585945" cy="446228"/>
            <a:chOff x="1749703" y="4844727"/>
            <a:chExt cx="585945" cy="446228"/>
          </a:xfrm>
          <a:solidFill>
            <a:schemeClr val="tx1">
              <a:lumMod val="85000"/>
              <a:lumOff val="15000"/>
            </a:schemeClr>
          </a:solidFill>
        </p:grpSpPr>
        <p:sp>
          <p:nvSpPr>
            <p:cNvPr id="60" name="Right Triangle 59"/>
            <p:cNvSpPr/>
            <p:nvPr/>
          </p:nvSpPr>
          <p:spPr>
            <a:xfrm flipV="1">
              <a:off x="1976024" y="4844727"/>
              <a:ext cx="359624" cy="37796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j-lt"/>
              </a:endParaRPr>
            </a:p>
          </p:txBody>
        </p:sp>
        <p:sp>
          <p:nvSpPr>
            <p:cNvPr id="42" name="Rectangle 41"/>
            <p:cNvSpPr/>
            <p:nvPr/>
          </p:nvSpPr>
          <p:spPr>
            <a:xfrm>
              <a:off x="1749703" y="4844844"/>
              <a:ext cx="446111" cy="446111"/>
            </a:xfrm>
            <a:prstGeom prst="rect">
              <a:avLst/>
            </a:prstGeom>
            <a:solidFill>
              <a:srgbClr val="942D02"/>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ea typeface="Roboto Light" panose="02000000000000000000" pitchFamily="2" charset="0"/>
                </a:rPr>
                <a:t>4</a:t>
              </a:r>
              <a:endParaRPr lang="en-US" sz="1400" dirty="0">
                <a:solidFill>
                  <a:schemeClr val="bg1"/>
                </a:solidFill>
                <a:latin typeface="+mj-lt"/>
                <a:ea typeface="Roboto Light" panose="02000000000000000000" pitchFamily="2" charset="0"/>
              </a:endParaRPr>
            </a:p>
          </p:txBody>
        </p:sp>
      </p:grpSp>
      <p:grpSp>
        <p:nvGrpSpPr>
          <p:cNvPr id="27" name="Group 26"/>
          <p:cNvGrpSpPr/>
          <p:nvPr/>
        </p:nvGrpSpPr>
        <p:grpSpPr>
          <a:xfrm>
            <a:off x="3880727" y="1225769"/>
            <a:ext cx="393551" cy="492358"/>
            <a:chOff x="7268245" y="5108787"/>
            <a:chExt cx="357774" cy="447598"/>
          </a:xfrm>
          <a:solidFill>
            <a:srgbClr val="942D02"/>
          </a:solidFill>
        </p:grpSpPr>
        <p:sp>
          <p:nvSpPr>
            <p:cNvPr id="28" name="Freeform 11482"/>
            <p:cNvSpPr>
              <a:spLocks noEditPoints="1"/>
            </p:cNvSpPr>
            <p:nvPr/>
          </p:nvSpPr>
          <p:spPr bwMode="auto">
            <a:xfrm>
              <a:off x="7476820" y="5407186"/>
              <a:ext cx="149199" cy="149199"/>
            </a:xfrm>
            <a:custGeom>
              <a:avLst/>
              <a:gdLst>
                <a:gd name="T0" fmla="*/ 384 w 391"/>
                <a:gd name="T1" fmla="*/ 145 h 392"/>
                <a:gd name="T2" fmla="*/ 364 w 391"/>
                <a:gd name="T3" fmla="*/ 98 h 392"/>
                <a:gd name="T4" fmla="*/ 334 w 391"/>
                <a:gd name="T5" fmla="*/ 57 h 392"/>
                <a:gd name="T6" fmla="*/ 295 w 391"/>
                <a:gd name="T7" fmla="*/ 27 h 392"/>
                <a:gd name="T8" fmla="*/ 248 w 391"/>
                <a:gd name="T9" fmla="*/ 8 h 392"/>
                <a:gd name="T10" fmla="*/ 196 w 391"/>
                <a:gd name="T11" fmla="*/ 0 h 392"/>
                <a:gd name="T12" fmla="*/ 155 w 391"/>
                <a:gd name="T13" fmla="*/ 4 h 392"/>
                <a:gd name="T14" fmla="*/ 102 w 391"/>
                <a:gd name="T15" fmla="*/ 23 h 392"/>
                <a:gd name="T16" fmla="*/ 57 w 391"/>
                <a:gd name="T17" fmla="*/ 57 h 392"/>
                <a:gd name="T18" fmla="*/ 23 w 391"/>
                <a:gd name="T19" fmla="*/ 103 h 392"/>
                <a:gd name="T20" fmla="*/ 4 w 391"/>
                <a:gd name="T21" fmla="*/ 157 h 392"/>
                <a:gd name="T22" fmla="*/ 0 w 391"/>
                <a:gd name="T23" fmla="*/ 196 h 392"/>
                <a:gd name="T24" fmla="*/ 5 w 391"/>
                <a:gd name="T25" fmla="*/ 245 h 392"/>
                <a:gd name="T26" fmla="*/ 17 w 391"/>
                <a:gd name="T27" fmla="*/ 275 h 392"/>
                <a:gd name="T28" fmla="*/ 40 w 391"/>
                <a:gd name="T29" fmla="*/ 316 h 392"/>
                <a:gd name="T30" fmla="*/ 74 w 391"/>
                <a:gd name="T31" fmla="*/ 350 h 392"/>
                <a:gd name="T32" fmla="*/ 115 w 391"/>
                <a:gd name="T33" fmla="*/ 375 h 392"/>
                <a:gd name="T34" fmla="*/ 162 w 391"/>
                <a:gd name="T35" fmla="*/ 389 h 392"/>
                <a:gd name="T36" fmla="*/ 196 w 391"/>
                <a:gd name="T37" fmla="*/ 392 h 392"/>
                <a:gd name="T38" fmla="*/ 253 w 391"/>
                <a:gd name="T39" fmla="*/ 383 h 392"/>
                <a:gd name="T40" fmla="*/ 305 w 391"/>
                <a:gd name="T41" fmla="*/ 359 h 392"/>
                <a:gd name="T42" fmla="*/ 346 w 391"/>
                <a:gd name="T43" fmla="*/ 321 h 392"/>
                <a:gd name="T44" fmla="*/ 376 w 391"/>
                <a:gd name="T45" fmla="*/ 273 h 392"/>
                <a:gd name="T46" fmla="*/ 390 w 391"/>
                <a:gd name="T47" fmla="*/ 215 h 392"/>
                <a:gd name="T48" fmla="*/ 390 w 391"/>
                <a:gd name="T49" fmla="*/ 179 h 392"/>
                <a:gd name="T50" fmla="*/ 299 w 391"/>
                <a:gd name="T51" fmla="*/ 214 h 392"/>
                <a:gd name="T52" fmla="*/ 295 w 391"/>
                <a:gd name="T53" fmla="*/ 222 h 392"/>
                <a:gd name="T54" fmla="*/ 216 w 391"/>
                <a:gd name="T55" fmla="*/ 226 h 392"/>
                <a:gd name="T56" fmla="*/ 216 w 391"/>
                <a:gd name="T57" fmla="*/ 300 h 392"/>
                <a:gd name="T58" fmla="*/ 205 w 391"/>
                <a:gd name="T59" fmla="*/ 308 h 392"/>
                <a:gd name="T60" fmla="*/ 179 w 391"/>
                <a:gd name="T61" fmla="*/ 307 h 392"/>
                <a:gd name="T62" fmla="*/ 171 w 391"/>
                <a:gd name="T63" fmla="*/ 295 h 392"/>
                <a:gd name="T64" fmla="*/ 103 w 391"/>
                <a:gd name="T65" fmla="*/ 226 h 392"/>
                <a:gd name="T66" fmla="*/ 91 w 391"/>
                <a:gd name="T67" fmla="*/ 218 h 392"/>
                <a:gd name="T68" fmla="*/ 90 w 391"/>
                <a:gd name="T69" fmla="*/ 193 h 392"/>
                <a:gd name="T70" fmla="*/ 98 w 391"/>
                <a:gd name="T71" fmla="*/ 181 h 392"/>
                <a:gd name="T72" fmla="*/ 171 w 391"/>
                <a:gd name="T73" fmla="*/ 111 h 392"/>
                <a:gd name="T74" fmla="*/ 175 w 391"/>
                <a:gd name="T75" fmla="*/ 103 h 392"/>
                <a:gd name="T76" fmla="*/ 205 w 391"/>
                <a:gd name="T77" fmla="*/ 99 h 392"/>
                <a:gd name="T78" fmla="*/ 214 w 391"/>
                <a:gd name="T79" fmla="*/ 103 h 392"/>
                <a:gd name="T80" fmla="*/ 216 w 391"/>
                <a:gd name="T81" fmla="*/ 180 h 392"/>
                <a:gd name="T82" fmla="*/ 291 w 391"/>
                <a:gd name="T83" fmla="*/ 181 h 392"/>
                <a:gd name="T84" fmla="*/ 299 w 391"/>
                <a:gd name="T85" fmla="*/ 193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1" h="392">
                  <a:moveTo>
                    <a:pt x="388" y="162"/>
                  </a:moveTo>
                  <a:lnTo>
                    <a:pt x="388" y="162"/>
                  </a:lnTo>
                  <a:lnTo>
                    <a:pt x="384" y="145"/>
                  </a:lnTo>
                  <a:lnTo>
                    <a:pt x="378" y="128"/>
                  </a:lnTo>
                  <a:lnTo>
                    <a:pt x="372" y="112"/>
                  </a:lnTo>
                  <a:lnTo>
                    <a:pt x="364" y="98"/>
                  </a:lnTo>
                  <a:lnTo>
                    <a:pt x="355" y="83"/>
                  </a:lnTo>
                  <a:lnTo>
                    <a:pt x="346" y="70"/>
                  </a:lnTo>
                  <a:lnTo>
                    <a:pt x="334" y="57"/>
                  </a:lnTo>
                  <a:lnTo>
                    <a:pt x="321" y="47"/>
                  </a:lnTo>
                  <a:lnTo>
                    <a:pt x="308" y="36"/>
                  </a:lnTo>
                  <a:lnTo>
                    <a:pt x="295" y="27"/>
                  </a:lnTo>
                  <a:lnTo>
                    <a:pt x="279" y="20"/>
                  </a:lnTo>
                  <a:lnTo>
                    <a:pt x="264" y="13"/>
                  </a:lnTo>
                  <a:lnTo>
                    <a:pt x="248" y="8"/>
                  </a:lnTo>
                  <a:lnTo>
                    <a:pt x="231" y="4"/>
                  </a:lnTo>
                  <a:lnTo>
                    <a:pt x="213" y="1"/>
                  </a:lnTo>
                  <a:lnTo>
                    <a:pt x="196" y="0"/>
                  </a:lnTo>
                  <a:lnTo>
                    <a:pt x="196" y="0"/>
                  </a:lnTo>
                  <a:lnTo>
                    <a:pt x="175" y="1"/>
                  </a:lnTo>
                  <a:lnTo>
                    <a:pt x="155" y="4"/>
                  </a:lnTo>
                  <a:lnTo>
                    <a:pt x="137" y="9"/>
                  </a:lnTo>
                  <a:lnTo>
                    <a:pt x="119" y="16"/>
                  </a:lnTo>
                  <a:lnTo>
                    <a:pt x="102" y="23"/>
                  </a:lnTo>
                  <a:lnTo>
                    <a:pt x="86" y="34"/>
                  </a:lnTo>
                  <a:lnTo>
                    <a:pt x="70" y="44"/>
                  </a:lnTo>
                  <a:lnTo>
                    <a:pt x="57" y="57"/>
                  </a:lnTo>
                  <a:lnTo>
                    <a:pt x="44" y="72"/>
                  </a:lnTo>
                  <a:lnTo>
                    <a:pt x="32" y="86"/>
                  </a:lnTo>
                  <a:lnTo>
                    <a:pt x="23" y="103"/>
                  </a:lnTo>
                  <a:lnTo>
                    <a:pt x="15" y="120"/>
                  </a:lnTo>
                  <a:lnTo>
                    <a:pt x="8" y="138"/>
                  </a:lnTo>
                  <a:lnTo>
                    <a:pt x="4" y="157"/>
                  </a:lnTo>
                  <a:lnTo>
                    <a:pt x="0" y="176"/>
                  </a:lnTo>
                  <a:lnTo>
                    <a:pt x="0" y="196"/>
                  </a:lnTo>
                  <a:lnTo>
                    <a:pt x="0" y="196"/>
                  </a:lnTo>
                  <a:lnTo>
                    <a:pt x="0" y="209"/>
                  </a:lnTo>
                  <a:lnTo>
                    <a:pt x="1" y="221"/>
                  </a:lnTo>
                  <a:lnTo>
                    <a:pt x="5" y="245"/>
                  </a:lnTo>
                  <a:lnTo>
                    <a:pt x="5" y="245"/>
                  </a:lnTo>
                  <a:lnTo>
                    <a:pt x="10" y="261"/>
                  </a:lnTo>
                  <a:lnTo>
                    <a:pt x="17" y="275"/>
                  </a:lnTo>
                  <a:lnTo>
                    <a:pt x="23" y="290"/>
                  </a:lnTo>
                  <a:lnTo>
                    <a:pt x="31" y="304"/>
                  </a:lnTo>
                  <a:lnTo>
                    <a:pt x="40" y="316"/>
                  </a:lnTo>
                  <a:lnTo>
                    <a:pt x="51" y="329"/>
                  </a:lnTo>
                  <a:lnTo>
                    <a:pt x="62" y="339"/>
                  </a:lnTo>
                  <a:lnTo>
                    <a:pt x="74" y="350"/>
                  </a:lnTo>
                  <a:lnTo>
                    <a:pt x="87" y="359"/>
                  </a:lnTo>
                  <a:lnTo>
                    <a:pt x="100" y="368"/>
                  </a:lnTo>
                  <a:lnTo>
                    <a:pt x="115" y="375"/>
                  </a:lnTo>
                  <a:lnTo>
                    <a:pt x="130" y="381"/>
                  </a:lnTo>
                  <a:lnTo>
                    <a:pt x="146" y="385"/>
                  </a:lnTo>
                  <a:lnTo>
                    <a:pt x="162" y="389"/>
                  </a:lnTo>
                  <a:lnTo>
                    <a:pt x="179" y="392"/>
                  </a:lnTo>
                  <a:lnTo>
                    <a:pt x="196" y="392"/>
                  </a:lnTo>
                  <a:lnTo>
                    <a:pt x="196" y="392"/>
                  </a:lnTo>
                  <a:lnTo>
                    <a:pt x="215" y="390"/>
                  </a:lnTo>
                  <a:lnTo>
                    <a:pt x="235" y="388"/>
                  </a:lnTo>
                  <a:lnTo>
                    <a:pt x="253" y="383"/>
                  </a:lnTo>
                  <a:lnTo>
                    <a:pt x="271" y="376"/>
                  </a:lnTo>
                  <a:lnTo>
                    <a:pt x="288" y="368"/>
                  </a:lnTo>
                  <a:lnTo>
                    <a:pt x="305" y="359"/>
                  </a:lnTo>
                  <a:lnTo>
                    <a:pt x="320" y="347"/>
                  </a:lnTo>
                  <a:lnTo>
                    <a:pt x="334" y="334"/>
                  </a:lnTo>
                  <a:lnTo>
                    <a:pt x="346" y="321"/>
                  </a:lnTo>
                  <a:lnTo>
                    <a:pt x="358" y="306"/>
                  </a:lnTo>
                  <a:lnTo>
                    <a:pt x="368" y="290"/>
                  </a:lnTo>
                  <a:lnTo>
                    <a:pt x="376" y="273"/>
                  </a:lnTo>
                  <a:lnTo>
                    <a:pt x="382" y="255"/>
                  </a:lnTo>
                  <a:lnTo>
                    <a:pt x="388" y="235"/>
                  </a:lnTo>
                  <a:lnTo>
                    <a:pt x="390" y="215"/>
                  </a:lnTo>
                  <a:lnTo>
                    <a:pt x="391" y="196"/>
                  </a:lnTo>
                  <a:lnTo>
                    <a:pt x="391" y="196"/>
                  </a:lnTo>
                  <a:lnTo>
                    <a:pt x="390" y="179"/>
                  </a:lnTo>
                  <a:lnTo>
                    <a:pt x="388" y="162"/>
                  </a:lnTo>
                  <a:lnTo>
                    <a:pt x="388" y="162"/>
                  </a:lnTo>
                  <a:close/>
                  <a:moveTo>
                    <a:pt x="299" y="214"/>
                  </a:moveTo>
                  <a:lnTo>
                    <a:pt x="299" y="214"/>
                  </a:lnTo>
                  <a:lnTo>
                    <a:pt x="297" y="218"/>
                  </a:lnTo>
                  <a:lnTo>
                    <a:pt x="295" y="222"/>
                  </a:lnTo>
                  <a:lnTo>
                    <a:pt x="291" y="225"/>
                  </a:lnTo>
                  <a:lnTo>
                    <a:pt x="286" y="226"/>
                  </a:lnTo>
                  <a:lnTo>
                    <a:pt x="216" y="226"/>
                  </a:lnTo>
                  <a:lnTo>
                    <a:pt x="216" y="295"/>
                  </a:lnTo>
                  <a:lnTo>
                    <a:pt x="216" y="295"/>
                  </a:lnTo>
                  <a:lnTo>
                    <a:pt x="216" y="300"/>
                  </a:lnTo>
                  <a:lnTo>
                    <a:pt x="214" y="304"/>
                  </a:lnTo>
                  <a:lnTo>
                    <a:pt x="210" y="307"/>
                  </a:lnTo>
                  <a:lnTo>
                    <a:pt x="205" y="308"/>
                  </a:lnTo>
                  <a:lnTo>
                    <a:pt x="184" y="308"/>
                  </a:lnTo>
                  <a:lnTo>
                    <a:pt x="184" y="308"/>
                  </a:lnTo>
                  <a:lnTo>
                    <a:pt x="179" y="307"/>
                  </a:lnTo>
                  <a:lnTo>
                    <a:pt x="175" y="304"/>
                  </a:lnTo>
                  <a:lnTo>
                    <a:pt x="172" y="300"/>
                  </a:lnTo>
                  <a:lnTo>
                    <a:pt x="171" y="295"/>
                  </a:lnTo>
                  <a:lnTo>
                    <a:pt x="171" y="226"/>
                  </a:lnTo>
                  <a:lnTo>
                    <a:pt x="103" y="226"/>
                  </a:lnTo>
                  <a:lnTo>
                    <a:pt x="103" y="226"/>
                  </a:lnTo>
                  <a:lnTo>
                    <a:pt x="98" y="225"/>
                  </a:lnTo>
                  <a:lnTo>
                    <a:pt x="94" y="222"/>
                  </a:lnTo>
                  <a:lnTo>
                    <a:pt x="91" y="218"/>
                  </a:lnTo>
                  <a:lnTo>
                    <a:pt x="90" y="214"/>
                  </a:lnTo>
                  <a:lnTo>
                    <a:pt x="90" y="193"/>
                  </a:lnTo>
                  <a:lnTo>
                    <a:pt x="90" y="193"/>
                  </a:lnTo>
                  <a:lnTo>
                    <a:pt x="91" y="188"/>
                  </a:lnTo>
                  <a:lnTo>
                    <a:pt x="94" y="184"/>
                  </a:lnTo>
                  <a:lnTo>
                    <a:pt x="98" y="181"/>
                  </a:lnTo>
                  <a:lnTo>
                    <a:pt x="103" y="180"/>
                  </a:lnTo>
                  <a:lnTo>
                    <a:pt x="171" y="180"/>
                  </a:lnTo>
                  <a:lnTo>
                    <a:pt x="171" y="111"/>
                  </a:lnTo>
                  <a:lnTo>
                    <a:pt x="171" y="111"/>
                  </a:lnTo>
                  <a:lnTo>
                    <a:pt x="172" y="107"/>
                  </a:lnTo>
                  <a:lnTo>
                    <a:pt x="175" y="103"/>
                  </a:lnTo>
                  <a:lnTo>
                    <a:pt x="179" y="100"/>
                  </a:lnTo>
                  <a:lnTo>
                    <a:pt x="184" y="99"/>
                  </a:lnTo>
                  <a:lnTo>
                    <a:pt x="205" y="99"/>
                  </a:lnTo>
                  <a:lnTo>
                    <a:pt x="205" y="99"/>
                  </a:lnTo>
                  <a:lnTo>
                    <a:pt x="210" y="100"/>
                  </a:lnTo>
                  <a:lnTo>
                    <a:pt x="214" y="103"/>
                  </a:lnTo>
                  <a:lnTo>
                    <a:pt x="216" y="107"/>
                  </a:lnTo>
                  <a:lnTo>
                    <a:pt x="216" y="111"/>
                  </a:lnTo>
                  <a:lnTo>
                    <a:pt x="216" y="180"/>
                  </a:lnTo>
                  <a:lnTo>
                    <a:pt x="286" y="180"/>
                  </a:lnTo>
                  <a:lnTo>
                    <a:pt x="286" y="180"/>
                  </a:lnTo>
                  <a:lnTo>
                    <a:pt x="291" y="181"/>
                  </a:lnTo>
                  <a:lnTo>
                    <a:pt x="295" y="184"/>
                  </a:lnTo>
                  <a:lnTo>
                    <a:pt x="297" y="188"/>
                  </a:lnTo>
                  <a:lnTo>
                    <a:pt x="299" y="193"/>
                  </a:lnTo>
                  <a:lnTo>
                    <a:pt x="299"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1483"/>
            <p:cNvSpPr/>
            <p:nvPr/>
          </p:nvSpPr>
          <p:spPr bwMode="auto">
            <a:xfrm>
              <a:off x="7268245" y="5108787"/>
              <a:ext cx="315145" cy="408014"/>
            </a:xfrm>
            <a:custGeom>
              <a:avLst/>
              <a:gdLst>
                <a:gd name="T0" fmla="*/ 505 w 825"/>
                <a:gd name="T1" fmla="*/ 981 h 1070"/>
                <a:gd name="T2" fmla="*/ 369 w 825"/>
                <a:gd name="T3" fmla="*/ 980 h 1070"/>
                <a:gd name="T4" fmla="*/ 106 w 825"/>
                <a:gd name="T5" fmla="*/ 232 h 1070"/>
                <a:gd name="T6" fmla="*/ 202 w 825"/>
                <a:gd name="T7" fmla="*/ 231 h 1070"/>
                <a:gd name="T8" fmla="*/ 202 w 825"/>
                <a:gd name="T9" fmla="*/ 151 h 1070"/>
                <a:gd name="T10" fmla="*/ 189 w 825"/>
                <a:gd name="T11" fmla="*/ 101 h 1070"/>
                <a:gd name="T12" fmla="*/ 231 w 825"/>
                <a:gd name="T13" fmla="*/ 151 h 1070"/>
                <a:gd name="T14" fmla="*/ 219 w 825"/>
                <a:gd name="T15" fmla="*/ 231 h 1070"/>
                <a:gd name="T16" fmla="*/ 618 w 825"/>
                <a:gd name="T17" fmla="*/ 151 h 1070"/>
                <a:gd name="T18" fmla="*/ 606 w 825"/>
                <a:gd name="T19" fmla="*/ 101 h 1070"/>
                <a:gd name="T20" fmla="*/ 648 w 825"/>
                <a:gd name="T21" fmla="*/ 151 h 1070"/>
                <a:gd name="T22" fmla="*/ 635 w 825"/>
                <a:gd name="T23" fmla="*/ 231 h 1070"/>
                <a:gd name="T24" fmla="*/ 730 w 825"/>
                <a:gd name="T25" fmla="*/ 232 h 1070"/>
                <a:gd name="T26" fmla="*/ 730 w 825"/>
                <a:gd name="T27" fmla="*/ 576 h 1070"/>
                <a:gd name="T28" fmla="*/ 730 w 825"/>
                <a:gd name="T29" fmla="*/ 741 h 1070"/>
                <a:gd name="T30" fmla="*/ 747 w 825"/>
                <a:gd name="T31" fmla="*/ 741 h 1070"/>
                <a:gd name="T32" fmla="*/ 766 w 825"/>
                <a:gd name="T33" fmla="*/ 741 h 1070"/>
                <a:gd name="T34" fmla="*/ 807 w 825"/>
                <a:gd name="T35" fmla="*/ 748 h 1070"/>
                <a:gd name="T36" fmla="*/ 825 w 825"/>
                <a:gd name="T37" fmla="*/ 145 h 1070"/>
                <a:gd name="T38" fmla="*/ 684 w 825"/>
                <a:gd name="T39" fmla="*/ 145 h 1070"/>
                <a:gd name="T40" fmla="*/ 543 w 825"/>
                <a:gd name="T41" fmla="*/ 80 h 1070"/>
                <a:gd name="T42" fmla="*/ 543 w 825"/>
                <a:gd name="T43" fmla="*/ 77 h 1070"/>
                <a:gd name="T44" fmla="*/ 540 w 825"/>
                <a:gd name="T45" fmla="*/ 61 h 1070"/>
                <a:gd name="T46" fmla="*/ 533 w 825"/>
                <a:gd name="T47" fmla="*/ 47 h 1070"/>
                <a:gd name="T48" fmla="*/ 521 w 825"/>
                <a:gd name="T49" fmla="*/ 34 h 1070"/>
                <a:gd name="T50" fmla="*/ 505 w 825"/>
                <a:gd name="T51" fmla="*/ 22 h 1070"/>
                <a:gd name="T52" fmla="*/ 486 w 825"/>
                <a:gd name="T53" fmla="*/ 13 h 1070"/>
                <a:gd name="T54" fmla="*/ 463 w 825"/>
                <a:gd name="T55" fmla="*/ 7 h 1070"/>
                <a:gd name="T56" fmla="*/ 439 w 825"/>
                <a:gd name="T57" fmla="*/ 1 h 1070"/>
                <a:gd name="T58" fmla="*/ 413 w 825"/>
                <a:gd name="T59" fmla="*/ 0 h 1070"/>
                <a:gd name="T60" fmla="*/ 399 w 825"/>
                <a:gd name="T61" fmla="*/ 0 h 1070"/>
                <a:gd name="T62" fmla="*/ 375 w 825"/>
                <a:gd name="T63" fmla="*/ 4 h 1070"/>
                <a:gd name="T64" fmla="*/ 351 w 825"/>
                <a:gd name="T65" fmla="*/ 9 h 1070"/>
                <a:gd name="T66" fmla="*/ 330 w 825"/>
                <a:gd name="T67" fmla="*/ 18 h 1070"/>
                <a:gd name="T68" fmla="*/ 312 w 825"/>
                <a:gd name="T69" fmla="*/ 29 h 1070"/>
                <a:gd name="T70" fmla="*/ 299 w 825"/>
                <a:gd name="T71" fmla="*/ 40 h 1070"/>
                <a:gd name="T72" fmla="*/ 288 w 825"/>
                <a:gd name="T73" fmla="*/ 55 h 1070"/>
                <a:gd name="T74" fmla="*/ 283 w 825"/>
                <a:gd name="T75" fmla="*/ 69 h 1070"/>
                <a:gd name="T76" fmla="*/ 282 w 825"/>
                <a:gd name="T77" fmla="*/ 80 h 1070"/>
                <a:gd name="T78" fmla="*/ 142 w 825"/>
                <a:gd name="T79" fmla="*/ 145 h 1070"/>
                <a:gd name="T80" fmla="*/ 0 w 825"/>
                <a:gd name="T81" fmla="*/ 1070 h 1070"/>
                <a:gd name="T82" fmla="*/ 522 w 825"/>
                <a:gd name="T83" fmla="*/ 1070 h 1070"/>
                <a:gd name="T84" fmla="*/ 513 w 825"/>
                <a:gd name="T85" fmla="*/ 1041 h 1070"/>
                <a:gd name="T86" fmla="*/ 509 w 825"/>
                <a:gd name="T87" fmla="*/ 1027 h 1070"/>
                <a:gd name="T88" fmla="*/ 505 w 825"/>
                <a:gd name="T89" fmla="*/ 996 h 1070"/>
                <a:gd name="T90" fmla="*/ 505 w 825"/>
                <a:gd name="T91" fmla="*/ 981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5" h="1070">
                  <a:moveTo>
                    <a:pt x="505" y="981"/>
                  </a:moveTo>
                  <a:lnTo>
                    <a:pt x="505" y="981"/>
                  </a:lnTo>
                  <a:lnTo>
                    <a:pt x="505" y="980"/>
                  </a:lnTo>
                  <a:lnTo>
                    <a:pt x="369" y="980"/>
                  </a:lnTo>
                  <a:lnTo>
                    <a:pt x="106" y="696"/>
                  </a:lnTo>
                  <a:lnTo>
                    <a:pt x="106" y="232"/>
                  </a:lnTo>
                  <a:lnTo>
                    <a:pt x="202" y="232"/>
                  </a:lnTo>
                  <a:lnTo>
                    <a:pt x="202" y="231"/>
                  </a:lnTo>
                  <a:lnTo>
                    <a:pt x="202" y="231"/>
                  </a:lnTo>
                  <a:lnTo>
                    <a:pt x="202" y="151"/>
                  </a:lnTo>
                  <a:lnTo>
                    <a:pt x="189" y="151"/>
                  </a:lnTo>
                  <a:lnTo>
                    <a:pt x="189" y="101"/>
                  </a:lnTo>
                  <a:lnTo>
                    <a:pt x="231" y="101"/>
                  </a:lnTo>
                  <a:lnTo>
                    <a:pt x="231" y="151"/>
                  </a:lnTo>
                  <a:lnTo>
                    <a:pt x="219" y="151"/>
                  </a:lnTo>
                  <a:lnTo>
                    <a:pt x="219" y="231"/>
                  </a:lnTo>
                  <a:lnTo>
                    <a:pt x="618" y="231"/>
                  </a:lnTo>
                  <a:lnTo>
                    <a:pt x="618" y="151"/>
                  </a:lnTo>
                  <a:lnTo>
                    <a:pt x="606" y="151"/>
                  </a:lnTo>
                  <a:lnTo>
                    <a:pt x="606" y="101"/>
                  </a:lnTo>
                  <a:lnTo>
                    <a:pt x="648" y="101"/>
                  </a:lnTo>
                  <a:lnTo>
                    <a:pt x="648" y="151"/>
                  </a:lnTo>
                  <a:lnTo>
                    <a:pt x="635" y="151"/>
                  </a:lnTo>
                  <a:lnTo>
                    <a:pt x="635" y="231"/>
                  </a:lnTo>
                  <a:lnTo>
                    <a:pt x="635" y="232"/>
                  </a:lnTo>
                  <a:lnTo>
                    <a:pt x="730" y="232"/>
                  </a:lnTo>
                  <a:lnTo>
                    <a:pt x="730" y="521"/>
                  </a:lnTo>
                  <a:lnTo>
                    <a:pt x="730" y="576"/>
                  </a:lnTo>
                  <a:lnTo>
                    <a:pt x="730" y="631"/>
                  </a:lnTo>
                  <a:lnTo>
                    <a:pt x="730" y="741"/>
                  </a:lnTo>
                  <a:lnTo>
                    <a:pt x="730" y="741"/>
                  </a:lnTo>
                  <a:lnTo>
                    <a:pt x="747" y="741"/>
                  </a:lnTo>
                  <a:lnTo>
                    <a:pt x="747" y="741"/>
                  </a:lnTo>
                  <a:lnTo>
                    <a:pt x="766" y="741"/>
                  </a:lnTo>
                  <a:lnTo>
                    <a:pt x="787" y="743"/>
                  </a:lnTo>
                  <a:lnTo>
                    <a:pt x="807" y="748"/>
                  </a:lnTo>
                  <a:lnTo>
                    <a:pt x="825" y="754"/>
                  </a:lnTo>
                  <a:lnTo>
                    <a:pt x="825" y="145"/>
                  </a:lnTo>
                  <a:lnTo>
                    <a:pt x="685" y="145"/>
                  </a:lnTo>
                  <a:lnTo>
                    <a:pt x="684" y="145"/>
                  </a:lnTo>
                  <a:lnTo>
                    <a:pt x="684" y="80"/>
                  </a:lnTo>
                  <a:lnTo>
                    <a:pt x="543" y="80"/>
                  </a:lnTo>
                  <a:lnTo>
                    <a:pt x="543" y="77"/>
                  </a:lnTo>
                  <a:lnTo>
                    <a:pt x="543" y="77"/>
                  </a:lnTo>
                  <a:lnTo>
                    <a:pt x="543" y="69"/>
                  </a:lnTo>
                  <a:lnTo>
                    <a:pt x="540" y="61"/>
                  </a:lnTo>
                  <a:lnTo>
                    <a:pt x="538" y="55"/>
                  </a:lnTo>
                  <a:lnTo>
                    <a:pt x="533" y="47"/>
                  </a:lnTo>
                  <a:lnTo>
                    <a:pt x="527" y="40"/>
                  </a:lnTo>
                  <a:lnTo>
                    <a:pt x="521" y="34"/>
                  </a:lnTo>
                  <a:lnTo>
                    <a:pt x="513" y="29"/>
                  </a:lnTo>
                  <a:lnTo>
                    <a:pt x="505" y="22"/>
                  </a:lnTo>
                  <a:lnTo>
                    <a:pt x="496" y="18"/>
                  </a:lnTo>
                  <a:lnTo>
                    <a:pt x="486" y="13"/>
                  </a:lnTo>
                  <a:lnTo>
                    <a:pt x="475" y="9"/>
                  </a:lnTo>
                  <a:lnTo>
                    <a:pt x="463" y="7"/>
                  </a:lnTo>
                  <a:lnTo>
                    <a:pt x="452" y="4"/>
                  </a:lnTo>
                  <a:lnTo>
                    <a:pt x="439" y="1"/>
                  </a:lnTo>
                  <a:lnTo>
                    <a:pt x="426" y="0"/>
                  </a:lnTo>
                  <a:lnTo>
                    <a:pt x="413" y="0"/>
                  </a:lnTo>
                  <a:lnTo>
                    <a:pt x="413" y="0"/>
                  </a:lnTo>
                  <a:lnTo>
                    <a:pt x="399" y="0"/>
                  </a:lnTo>
                  <a:lnTo>
                    <a:pt x="386" y="1"/>
                  </a:lnTo>
                  <a:lnTo>
                    <a:pt x="375" y="4"/>
                  </a:lnTo>
                  <a:lnTo>
                    <a:pt x="362" y="7"/>
                  </a:lnTo>
                  <a:lnTo>
                    <a:pt x="351" y="9"/>
                  </a:lnTo>
                  <a:lnTo>
                    <a:pt x="339" y="13"/>
                  </a:lnTo>
                  <a:lnTo>
                    <a:pt x="330" y="18"/>
                  </a:lnTo>
                  <a:lnTo>
                    <a:pt x="321" y="22"/>
                  </a:lnTo>
                  <a:lnTo>
                    <a:pt x="312" y="29"/>
                  </a:lnTo>
                  <a:lnTo>
                    <a:pt x="305" y="34"/>
                  </a:lnTo>
                  <a:lnTo>
                    <a:pt x="299" y="40"/>
                  </a:lnTo>
                  <a:lnTo>
                    <a:pt x="292" y="47"/>
                  </a:lnTo>
                  <a:lnTo>
                    <a:pt x="288" y="55"/>
                  </a:lnTo>
                  <a:lnTo>
                    <a:pt x="286" y="61"/>
                  </a:lnTo>
                  <a:lnTo>
                    <a:pt x="283" y="69"/>
                  </a:lnTo>
                  <a:lnTo>
                    <a:pt x="282" y="77"/>
                  </a:lnTo>
                  <a:lnTo>
                    <a:pt x="282" y="80"/>
                  </a:lnTo>
                  <a:lnTo>
                    <a:pt x="142" y="80"/>
                  </a:lnTo>
                  <a:lnTo>
                    <a:pt x="142" y="145"/>
                  </a:lnTo>
                  <a:lnTo>
                    <a:pt x="0" y="145"/>
                  </a:lnTo>
                  <a:lnTo>
                    <a:pt x="0" y="1070"/>
                  </a:lnTo>
                  <a:lnTo>
                    <a:pt x="522" y="1070"/>
                  </a:lnTo>
                  <a:lnTo>
                    <a:pt x="522" y="1070"/>
                  </a:lnTo>
                  <a:lnTo>
                    <a:pt x="517" y="1055"/>
                  </a:lnTo>
                  <a:lnTo>
                    <a:pt x="513" y="1041"/>
                  </a:lnTo>
                  <a:lnTo>
                    <a:pt x="513" y="1041"/>
                  </a:lnTo>
                  <a:lnTo>
                    <a:pt x="509" y="1027"/>
                  </a:lnTo>
                  <a:lnTo>
                    <a:pt x="508" y="1012"/>
                  </a:lnTo>
                  <a:lnTo>
                    <a:pt x="505" y="996"/>
                  </a:lnTo>
                  <a:lnTo>
                    <a:pt x="505" y="981"/>
                  </a:lnTo>
                  <a:lnTo>
                    <a:pt x="505" y="9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1484"/>
            <p:cNvSpPr/>
            <p:nvPr/>
          </p:nvSpPr>
          <p:spPr bwMode="auto">
            <a:xfrm>
              <a:off x="7327621" y="5219925"/>
              <a:ext cx="200962" cy="240546"/>
            </a:xfrm>
            <a:custGeom>
              <a:avLst/>
              <a:gdLst>
                <a:gd name="T0" fmla="*/ 530 w 530"/>
                <a:gd name="T1" fmla="*/ 458 h 633"/>
                <a:gd name="T2" fmla="*/ 530 w 530"/>
                <a:gd name="T3" fmla="*/ 286 h 633"/>
                <a:gd name="T4" fmla="*/ 530 w 530"/>
                <a:gd name="T5" fmla="*/ 231 h 633"/>
                <a:gd name="T6" fmla="*/ 530 w 530"/>
                <a:gd name="T7" fmla="*/ 0 h 633"/>
                <a:gd name="T8" fmla="*/ 0 w 530"/>
                <a:gd name="T9" fmla="*/ 0 h 633"/>
                <a:gd name="T10" fmla="*/ 0 w 530"/>
                <a:gd name="T11" fmla="*/ 396 h 633"/>
                <a:gd name="T12" fmla="*/ 231 w 530"/>
                <a:gd name="T13" fmla="*/ 396 h 633"/>
                <a:gd name="T14" fmla="*/ 231 w 530"/>
                <a:gd name="T15" fmla="*/ 633 h 633"/>
                <a:gd name="T16" fmla="*/ 359 w 530"/>
                <a:gd name="T17" fmla="*/ 633 h 633"/>
                <a:gd name="T18" fmla="*/ 359 w 530"/>
                <a:gd name="T19" fmla="*/ 633 h 633"/>
                <a:gd name="T20" fmla="*/ 364 w 530"/>
                <a:gd name="T21" fmla="*/ 618 h 633"/>
                <a:gd name="T22" fmla="*/ 369 w 530"/>
                <a:gd name="T23" fmla="*/ 602 h 633"/>
                <a:gd name="T24" fmla="*/ 376 w 530"/>
                <a:gd name="T25" fmla="*/ 588 h 633"/>
                <a:gd name="T26" fmla="*/ 382 w 530"/>
                <a:gd name="T27" fmla="*/ 573 h 633"/>
                <a:gd name="T28" fmla="*/ 391 w 530"/>
                <a:gd name="T29" fmla="*/ 560 h 633"/>
                <a:gd name="T30" fmla="*/ 401 w 530"/>
                <a:gd name="T31" fmla="*/ 547 h 633"/>
                <a:gd name="T32" fmla="*/ 410 w 530"/>
                <a:gd name="T33" fmla="*/ 534 h 633"/>
                <a:gd name="T34" fmla="*/ 421 w 530"/>
                <a:gd name="T35" fmla="*/ 522 h 633"/>
                <a:gd name="T36" fmla="*/ 432 w 530"/>
                <a:gd name="T37" fmla="*/ 512 h 633"/>
                <a:gd name="T38" fmla="*/ 445 w 530"/>
                <a:gd name="T39" fmla="*/ 501 h 633"/>
                <a:gd name="T40" fmla="*/ 458 w 530"/>
                <a:gd name="T41" fmla="*/ 492 h 633"/>
                <a:gd name="T42" fmla="*/ 471 w 530"/>
                <a:gd name="T43" fmla="*/ 483 h 633"/>
                <a:gd name="T44" fmla="*/ 485 w 530"/>
                <a:gd name="T45" fmla="*/ 475 h 633"/>
                <a:gd name="T46" fmla="*/ 500 w 530"/>
                <a:gd name="T47" fmla="*/ 469 h 633"/>
                <a:gd name="T48" fmla="*/ 514 w 530"/>
                <a:gd name="T49" fmla="*/ 464 h 633"/>
                <a:gd name="T50" fmla="*/ 530 w 530"/>
                <a:gd name="T51" fmla="*/ 458 h 633"/>
                <a:gd name="T52" fmla="*/ 530 w 530"/>
                <a:gd name="T53" fmla="*/ 458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0" h="633">
                  <a:moveTo>
                    <a:pt x="530" y="458"/>
                  </a:moveTo>
                  <a:lnTo>
                    <a:pt x="530" y="286"/>
                  </a:lnTo>
                  <a:lnTo>
                    <a:pt x="530" y="231"/>
                  </a:lnTo>
                  <a:lnTo>
                    <a:pt x="530" y="0"/>
                  </a:lnTo>
                  <a:lnTo>
                    <a:pt x="0" y="0"/>
                  </a:lnTo>
                  <a:lnTo>
                    <a:pt x="0" y="396"/>
                  </a:lnTo>
                  <a:lnTo>
                    <a:pt x="231" y="396"/>
                  </a:lnTo>
                  <a:lnTo>
                    <a:pt x="231" y="633"/>
                  </a:lnTo>
                  <a:lnTo>
                    <a:pt x="359" y="633"/>
                  </a:lnTo>
                  <a:lnTo>
                    <a:pt x="359" y="633"/>
                  </a:lnTo>
                  <a:lnTo>
                    <a:pt x="364" y="618"/>
                  </a:lnTo>
                  <a:lnTo>
                    <a:pt x="369" y="602"/>
                  </a:lnTo>
                  <a:lnTo>
                    <a:pt x="376" y="588"/>
                  </a:lnTo>
                  <a:lnTo>
                    <a:pt x="382" y="573"/>
                  </a:lnTo>
                  <a:lnTo>
                    <a:pt x="391" y="560"/>
                  </a:lnTo>
                  <a:lnTo>
                    <a:pt x="401" y="547"/>
                  </a:lnTo>
                  <a:lnTo>
                    <a:pt x="410" y="534"/>
                  </a:lnTo>
                  <a:lnTo>
                    <a:pt x="421" y="522"/>
                  </a:lnTo>
                  <a:lnTo>
                    <a:pt x="432" y="512"/>
                  </a:lnTo>
                  <a:lnTo>
                    <a:pt x="445" y="501"/>
                  </a:lnTo>
                  <a:lnTo>
                    <a:pt x="458" y="492"/>
                  </a:lnTo>
                  <a:lnTo>
                    <a:pt x="471" y="483"/>
                  </a:lnTo>
                  <a:lnTo>
                    <a:pt x="485" y="475"/>
                  </a:lnTo>
                  <a:lnTo>
                    <a:pt x="500" y="469"/>
                  </a:lnTo>
                  <a:lnTo>
                    <a:pt x="514" y="464"/>
                  </a:lnTo>
                  <a:lnTo>
                    <a:pt x="530" y="458"/>
                  </a:lnTo>
                  <a:lnTo>
                    <a:pt x="530" y="4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cxnSp>
        <p:nvCxnSpPr>
          <p:cNvPr id="9" name="Straight Connector 8"/>
          <p:cNvCxnSpPr/>
          <p:nvPr/>
        </p:nvCxnSpPr>
        <p:spPr>
          <a:xfrm>
            <a:off x="1544320" y="2019935"/>
            <a:ext cx="8558530" cy="9525"/>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down)">
                                      <p:cBhvr>
                                        <p:cTn id="22" dur="500"/>
                                        <p:tgtEl>
                                          <p:spTgt spid="5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wipe(down)">
                                      <p:cBhvr>
                                        <p:cTn id="25" dur="500"/>
                                        <p:tgtEl>
                                          <p:spTgt spid="5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down)">
                                      <p:cBhvr>
                                        <p:cTn id="28" dur="500"/>
                                        <p:tgtEl>
                                          <p:spTgt spid="5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down)">
                                      <p:cBhvr>
                                        <p:cTn id="31" dur="500"/>
                                        <p:tgtEl>
                                          <p:spTgt spid="4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down)">
                                      <p:cBhvr>
                                        <p:cTn id="34" dur="500"/>
                                        <p:tgtEl>
                                          <p:spTgt spid="4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down)">
                                      <p:cBhvr>
                                        <p:cTn id="40" dur="500"/>
                                        <p:tgtEl>
                                          <p:spTgt spid="44"/>
                                        </p:tgtEl>
                                      </p:cBhvr>
                                    </p:animEffect>
                                  </p:childTnLst>
                                </p:cTn>
                              </p:par>
                              <p:par>
                                <p:cTn id="41" presetID="22" presetClass="entr" presetSubtype="4"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00"/>
                                        <p:tgtEl>
                                          <p:spTgt spid="4"/>
                                        </p:tgtEl>
                                      </p:cBhvr>
                                    </p:animEffect>
                                  </p:childTnLst>
                                </p:cTn>
                              </p:par>
                              <p:par>
                                <p:cTn id="44" presetID="22" presetClass="entr" presetSubtype="4"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down)">
                                      <p:cBhvr>
                                        <p:cTn id="46" dur="500"/>
                                        <p:tgtEl>
                                          <p:spTgt spid="5"/>
                                        </p:tgtEl>
                                      </p:cBhvr>
                                    </p:animEffect>
                                  </p:childTnLst>
                                </p:cTn>
                              </p:par>
                              <p:par>
                                <p:cTn id="47" presetID="22" presetClass="entr" presetSubtype="4"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par>
                                <p:cTn id="50" presetID="22" presetClass="entr" presetSubtype="4"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500"/>
                                        <p:tgtEl>
                                          <p:spTgt spid="7"/>
                                        </p:tgtEl>
                                      </p:cBhvr>
                                    </p:animEffect>
                                  </p:childTnLst>
                                </p:cTn>
                              </p:par>
                              <p:par>
                                <p:cTn id="53" presetID="22" presetClass="entr" presetSubtype="4"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down)">
                                      <p:cBhvr>
                                        <p:cTn id="55" dur="500"/>
                                        <p:tgtEl>
                                          <p:spTgt spid="27"/>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34" grpId="0"/>
      <p:bldP spid="58" grpId="0"/>
      <p:bldP spid="59" grpId="0"/>
      <p:bldP spid="53" grpId="0"/>
      <p:bldP spid="54" grpId="0"/>
      <p:bldP spid="48" grpId="0"/>
      <p:bldP spid="49" grpId="0"/>
      <p:bldP spid="43" grpId="0"/>
      <p:bldP spid="4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E:\陈正\稻壳\20191112\包图网_1001600你好11月旅行宣传画册PPT模板\5c8a572ed54ec.jpg5c8a572ed54ec"/>
          <p:cNvPicPr>
            <a:picLocks noChangeAspect="1"/>
          </p:cNvPicPr>
          <p:nvPr/>
        </p:nvPicPr>
        <p:blipFill rotWithShape="1">
          <a:blip r:embed="rId1"/>
          <a:srcRect/>
          <a:stretch>
            <a:fillRect/>
          </a:stretch>
        </p:blipFill>
        <p:spPr>
          <a:xfrm>
            <a:off x="0" y="-12065"/>
            <a:ext cx="12192000" cy="6858000"/>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55094" t="1282" b="16416"/>
          <a:stretch>
            <a:fillRect/>
          </a:stretch>
        </p:blipFill>
        <p:spPr>
          <a:xfrm>
            <a:off x="6956425" y="1862455"/>
            <a:ext cx="4482465" cy="3823335"/>
          </a:xfrm>
          <a:prstGeom prst="rect">
            <a:avLst/>
          </a:prstGeom>
          <a:effectLst>
            <a:outerShdw blurRad="50800" dist="38100" dir="5400000" algn="t" rotWithShape="0">
              <a:prstClr val="black">
                <a:alpha val="40000"/>
              </a:prstClr>
            </a:outerShdw>
          </a:effectLst>
        </p:spPr>
      </p:pic>
      <p:sp>
        <p:nvSpPr>
          <p:cNvPr id="6" name="Rectangle 57"/>
          <p:cNvSpPr/>
          <p:nvPr/>
        </p:nvSpPr>
        <p:spPr>
          <a:xfrm>
            <a:off x="7668134" y="3750469"/>
            <a:ext cx="2954655" cy="923330"/>
          </a:xfrm>
          <a:prstGeom prst="rect">
            <a:avLst/>
          </a:prstGeom>
        </p:spPr>
        <p:txBody>
          <a:bodyPr wrap="none">
            <a:spAutoFit/>
          </a:bodyPr>
          <a:lstStyle/>
          <a:p>
            <a:r>
              <a:rPr lang="zh-CN" altLang="en-US" sz="5400" b="1" noProof="1">
                <a:solidFill>
                  <a:schemeClr val="bg1"/>
                </a:solidFill>
                <a:latin typeface="Bebas Neue" panose="020B0606020202050201" pitchFamily="34" charset="0"/>
                <a:ea typeface="Roboto Light" panose="02000000000000000000" pitchFamily="2" charset="0"/>
                <a:cs typeface="Arial" panose="020B0604020202020204" pitchFamily="34" charset="0"/>
              </a:rPr>
              <a:t>沿途风景</a:t>
            </a:r>
            <a:endParaRPr lang="zh-CN" altLang="en-US" sz="5400" b="1" noProof="1">
              <a:solidFill>
                <a:schemeClr val="bg1"/>
              </a:solidFill>
              <a:latin typeface="Bebas Neue" panose="020B0606020202050201" pitchFamily="34" charset="0"/>
              <a:ea typeface="Roboto Light" panose="02000000000000000000" pitchFamily="2" charset="0"/>
              <a:cs typeface="Arial" panose="020B0604020202020204" pitchFamily="34" charset="0"/>
            </a:endParaRPr>
          </a:p>
        </p:txBody>
      </p:sp>
      <p:sp>
        <p:nvSpPr>
          <p:cNvPr id="7" name="Rectangle 58"/>
          <p:cNvSpPr/>
          <p:nvPr/>
        </p:nvSpPr>
        <p:spPr>
          <a:xfrm>
            <a:off x="7773302" y="4704577"/>
            <a:ext cx="2849487" cy="769441"/>
          </a:xfrm>
          <a:prstGeom prst="rect">
            <a:avLst/>
          </a:prstGeom>
        </p:spPr>
        <p:txBody>
          <a:bodyPr wrap="square" anchor="ctr">
            <a:spAutoFit/>
          </a:bodyPr>
          <a:lstStyle/>
          <a:p>
            <a:pPr algn="ctr">
              <a:buClr>
                <a:srgbClr val="E24848"/>
              </a:buClr>
              <a:defRPr/>
            </a:pPr>
            <a:r>
              <a:rPr lang="en-US" sz="1100" noProof="1">
                <a:solidFill>
                  <a:schemeClr val="bg1"/>
                </a:solidFill>
                <a:latin typeface="+mj-lt"/>
                <a:ea typeface="Roboto Light" panose="02000000000000000000" pitchFamily="2" charset="0"/>
                <a:cs typeface="Arial" panose="020B0604020202020204" pitchFamily="34" charset="0"/>
              </a:rPr>
              <a:t>Lorem ipsum dolor sit amet, consectetur adipiscing elit.</a:t>
            </a:r>
            <a:r>
              <a:rPr lang="en-US" altLang="zh-CN" sz="1100" noProof="1">
                <a:solidFill>
                  <a:schemeClr val="bg1"/>
                </a:solidFill>
                <a:ea typeface="Roboto Light" panose="02000000000000000000" pitchFamily="2" charset="0"/>
                <a:cs typeface="Arial" panose="020B0604020202020204" pitchFamily="34" charset="0"/>
              </a:rPr>
              <a:t> Lorem ipsum dolor sit amet, consectetur adipiscing elit.</a:t>
            </a:r>
            <a:endParaRPr lang="en-US" altLang="zh-CN" sz="1100" noProof="1">
              <a:solidFill>
                <a:schemeClr val="bg1"/>
              </a:solidFill>
              <a:ea typeface="Roboto Light" panose="02000000000000000000" pitchFamily="2" charset="0"/>
              <a:cs typeface="Arial" panose="020B0604020202020204" pitchFamily="34" charset="0"/>
            </a:endParaRPr>
          </a:p>
          <a:p>
            <a:pPr algn="ctr">
              <a:buClr>
                <a:srgbClr val="E24848"/>
              </a:buClr>
              <a:defRPr/>
            </a:pPr>
            <a:endParaRPr lang="en-US" sz="1100" noProof="1">
              <a:solidFill>
                <a:schemeClr val="bg1"/>
              </a:solidFill>
              <a:latin typeface="+mj-lt"/>
              <a:ea typeface="Roboto Light" panose="02000000000000000000" pitchFamily="2" charset="0"/>
              <a:cs typeface="Arial" panose="020B0604020202020204" pitchFamily="34" charset="0"/>
            </a:endParaRPr>
          </a:p>
        </p:txBody>
      </p:sp>
      <p:sp>
        <p:nvSpPr>
          <p:cNvPr id="8" name="Rectangle 57"/>
          <p:cNvSpPr/>
          <p:nvPr/>
        </p:nvSpPr>
        <p:spPr>
          <a:xfrm>
            <a:off x="8758976" y="2507366"/>
            <a:ext cx="772969" cy="1200329"/>
          </a:xfrm>
          <a:prstGeom prst="rect">
            <a:avLst/>
          </a:prstGeom>
        </p:spPr>
        <p:txBody>
          <a:bodyPr wrap="none">
            <a:spAutoFit/>
          </a:bodyPr>
          <a:lstStyle/>
          <a:p>
            <a:r>
              <a:rPr lang="en-US" altLang="zh-CN" sz="7200" noProof="1">
                <a:solidFill>
                  <a:schemeClr val="bg1"/>
                </a:solidFill>
                <a:latin typeface="Agency FB" panose="020B0503020202020204" pitchFamily="34" charset="0"/>
                <a:ea typeface="Roboto Light" panose="02000000000000000000" pitchFamily="2" charset="0"/>
                <a:cs typeface="Arial" panose="020B0604020202020204" pitchFamily="34" charset="0"/>
              </a:rPr>
              <a:t>01</a:t>
            </a:r>
            <a:endParaRPr lang="zh-CN" altLang="en-US" sz="7200" noProof="1">
              <a:solidFill>
                <a:schemeClr val="bg1"/>
              </a:solidFill>
              <a:latin typeface="Agency FB" panose="020B0503020202020204" pitchFamily="34" charset="0"/>
              <a:ea typeface="Roboto Light" panose="02000000000000000000" pitchFamily="2"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629996"/>
            <a:ext cx="12192000" cy="4991997"/>
          </a:xfrm>
          <a:custGeom>
            <a:avLst/>
            <a:gdLst>
              <a:gd name="connsiteX0" fmla="*/ 13115925 w 13268325"/>
              <a:gd name="connsiteY0" fmla="*/ 0 h 4991997"/>
              <a:gd name="connsiteX1" fmla="*/ 13268325 w 13268325"/>
              <a:gd name="connsiteY1" fmla="*/ 3771900 h 4991997"/>
              <a:gd name="connsiteX2" fmla="*/ 38100 w 13268325"/>
              <a:gd name="connsiteY2" fmla="*/ 4695825 h 4991997"/>
              <a:gd name="connsiteX3" fmla="*/ 0 w 13268325"/>
              <a:gd name="connsiteY3" fmla="*/ 676275 h 4991997"/>
              <a:gd name="connsiteX4" fmla="*/ 13115925 w 13268325"/>
              <a:gd name="connsiteY4" fmla="*/ 0 h 4991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68325" h="4991997">
                <a:moveTo>
                  <a:pt x="13115925" y="0"/>
                </a:moveTo>
                <a:lnTo>
                  <a:pt x="13268325" y="3771900"/>
                </a:lnTo>
                <a:cubicBezTo>
                  <a:pt x="7886700" y="3241675"/>
                  <a:pt x="7467600" y="5845175"/>
                  <a:pt x="38100" y="4695825"/>
                </a:cubicBezTo>
                <a:lnTo>
                  <a:pt x="0" y="676275"/>
                </a:lnTo>
                <a:lnTo>
                  <a:pt x="13115925" y="0"/>
                </a:lnTo>
                <a:close/>
              </a:path>
            </a:pathLst>
          </a:custGeom>
        </p:spPr>
      </p:pic>
      <p:sp>
        <p:nvSpPr>
          <p:cNvPr id="20" name="文本框 19"/>
          <p:cNvSpPr txBox="1"/>
          <p:nvPr/>
        </p:nvSpPr>
        <p:spPr>
          <a:xfrm>
            <a:off x="9029700" y="4458485"/>
            <a:ext cx="2423659" cy="523220"/>
          </a:xfrm>
          <a:prstGeom prst="rect">
            <a:avLst/>
          </a:prstGeom>
          <a:noFill/>
        </p:spPr>
        <p:txBody>
          <a:bodyPr wrap="square" rtlCol="0">
            <a:spAutoFit/>
          </a:bodyPr>
          <a:lstStyle/>
          <a:p>
            <a:pPr algn="dist"/>
            <a:r>
              <a:rPr lang="zh-CN" altLang="en-US" sz="2800" dirty="0">
                <a:latin typeface="方正黑体简体" panose="03000509000000000000" pitchFamily="2" charset="-122"/>
                <a:ea typeface="方正黑体简体" panose="03000509000000000000" pitchFamily="2" charset="-122"/>
              </a:rPr>
              <a:t>标题文本内容</a:t>
            </a:r>
            <a:endParaRPr lang="zh-CN" altLang="en-US" sz="2800" dirty="0">
              <a:latin typeface="方正黑体简体" panose="03000509000000000000" pitchFamily="2" charset="-122"/>
              <a:ea typeface="方正黑体简体" panose="03000509000000000000" pitchFamily="2" charset="-122"/>
            </a:endParaRPr>
          </a:p>
        </p:txBody>
      </p:sp>
      <p:sp>
        <p:nvSpPr>
          <p:cNvPr id="21" name="文本框 20"/>
          <p:cNvSpPr txBox="1"/>
          <p:nvPr/>
        </p:nvSpPr>
        <p:spPr>
          <a:xfrm>
            <a:off x="5391150" y="4991997"/>
            <a:ext cx="6062209" cy="1332481"/>
          </a:xfrm>
          <a:prstGeom prst="rect">
            <a:avLst/>
          </a:prstGeom>
          <a:noFill/>
        </p:spPr>
        <p:txBody>
          <a:bodyPr wrap="square" rtlCol="0">
            <a:spAutoFit/>
          </a:bodyPr>
          <a:lstStyle/>
          <a:p>
            <a:pPr algn="r">
              <a:lnSpc>
                <a:spcPct val="150000"/>
              </a:lnSpc>
            </a:pPr>
            <a:r>
              <a:rPr lang="zh-CN" altLang="en-US" sz="1100" dirty="0">
                <a:latin typeface="方正黑体简体" panose="03000509000000000000" pitchFamily="2" charset="-122"/>
                <a:ea typeface="方正黑体简体" panose="03000509000000000000" pitchFamily="2" charset="-122"/>
              </a:rPr>
              <a:t>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a:t>
            </a:r>
            <a:endParaRPr lang="zh-CN" altLang="en-US" sz="1100" dirty="0">
              <a:latin typeface="方正黑体简体" panose="03000509000000000000" pitchFamily="2" charset="-122"/>
              <a:ea typeface="方正黑体简体" panose="03000509000000000000" pitchFamily="2" charset="-122"/>
            </a:endParaRPr>
          </a:p>
          <a:p>
            <a:pPr algn="r">
              <a:lnSpc>
                <a:spcPct val="150000"/>
              </a:lnSpc>
            </a:pPr>
            <a:endParaRPr lang="zh-CN" altLang="en-US" sz="1100" dirty="0">
              <a:latin typeface="方正黑体简体" panose="03000509000000000000" pitchFamily="2" charset="-122"/>
              <a:ea typeface="方正黑体简体" panose="03000509000000000000" pitchFamily="2" charset="-122"/>
            </a:endParaRPr>
          </a:p>
        </p:txBody>
      </p:sp>
      <p:sp>
        <p:nvSpPr>
          <p:cNvPr id="7"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schemeClr val="bg1"/>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schemeClr val="bg1"/>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8"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schemeClr val="bg1"/>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schemeClr val="bg1"/>
              </a:solidFill>
              <a:latin typeface="Calibri Light" panose="020F0302020204030204"/>
              <a:ea typeface="Roboto Light" panose="02000000000000000000" pitchFamily="2"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60425" y="3720465"/>
            <a:ext cx="10166985" cy="1738630"/>
            <a:chOff x="1092" y="6396"/>
            <a:chExt cx="16011" cy="2738"/>
          </a:xfrm>
        </p:grpSpPr>
        <p:sp>
          <p:nvSpPr>
            <p:cNvPr id="12" name="圆角矩形 3"/>
            <p:cNvSpPr>
              <a:spLocks noChangeArrowheads="1"/>
            </p:cNvSpPr>
            <p:nvPr/>
          </p:nvSpPr>
          <p:spPr bwMode="auto">
            <a:xfrm>
              <a:off x="1092" y="6811"/>
              <a:ext cx="7230" cy="2323"/>
            </a:xfrm>
            <a:prstGeom prst="roundRect">
              <a:avLst>
                <a:gd name="adj" fmla="val 9083"/>
              </a:avLst>
            </a:prstGeom>
            <a:noFill/>
            <a:ln w="12700">
              <a:solidFill>
                <a:srgbClr val="D3510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latin typeface="方正黑体简体" panose="03000509000000000000" pitchFamily="2" charset="-122"/>
                <a:ea typeface="方正黑体简体" panose="03000509000000000000" pitchFamily="2" charset="-122"/>
              </a:endParaRPr>
            </a:p>
          </p:txBody>
        </p:sp>
        <p:sp>
          <p:nvSpPr>
            <p:cNvPr id="13" name="矩形 4"/>
            <p:cNvSpPr>
              <a:spLocks noChangeArrowheads="1"/>
            </p:cNvSpPr>
            <p:nvPr/>
          </p:nvSpPr>
          <p:spPr bwMode="auto">
            <a:xfrm>
              <a:off x="1617" y="7326"/>
              <a:ext cx="6180" cy="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方正黑体简体" panose="03000509000000000000" pitchFamily="2" charset="-122"/>
                  <a:ea typeface="方正黑体简体" panose="03000509000000000000" pitchFamily="2"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50000"/>
                  </a:schemeClr>
                </a:solidFill>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14" name="圆角矩形 5"/>
            <p:cNvSpPr>
              <a:spLocks noChangeArrowheads="1"/>
            </p:cNvSpPr>
            <p:nvPr/>
          </p:nvSpPr>
          <p:spPr bwMode="auto">
            <a:xfrm>
              <a:off x="9873" y="6701"/>
              <a:ext cx="7230" cy="2323"/>
            </a:xfrm>
            <a:prstGeom prst="roundRect">
              <a:avLst>
                <a:gd name="adj" fmla="val 9083"/>
              </a:avLst>
            </a:prstGeom>
            <a:noFill/>
            <a:ln w="12700">
              <a:solidFill>
                <a:srgbClr val="D3510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latin typeface="方正黑体简体" panose="03000509000000000000" pitchFamily="2" charset="-122"/>
                <a:ea typeface="方正黑体简体" panose="03000509000000000000" pitchFamily="2" charset="-122"/>
              </a:endParaRPr>
            </a:p>
          </p:txBody>
        </p:sp>
        <p:sp>
          <p:nvSpPr>
            <p:cNvPr id="2" name="矩形 6"/>
            <p:cNvSpPr>
              <a:spLocks noChangeArrowheads="1"/>
            </p:cNvSpPr>
            <p:nvPr/>
          </p:nvSpPr>
          <p:spPr bwMode="auto">
            <a:xfrm>
              <a:off x="10398" y="7216"/>
              <a:ext cx="6180" cy="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方正黑体简体" panose="03000509000000000000" pitchFamily="2" charset="-122"/>
                  <a:ea typeface="方正黑体简体" panose="03000509000000000000" pitchFamily="2"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50000"/>
                  </a:schemeClr>
                </a:solidFill>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3" name="圆角矩形 7"/>
            <p:cNvSpPr>
              <a:spLocks noChangeArrowheads="1"/>
            </p:cNvSpPr>
            <p:nvPr/>
          </p:nvSpPr>
          <p:spPr bwMode="auto">
            <a:xfrm>
              <a:off x="2021" y="6409"/>
              <a:ext cx="5165" cy="728"/>
            </a:xfrm>
            <a:prstGeom prst="roundRect">
              <a:avLst>
                <a:gd name="adj" fmla="val 16667"/>
              </a:avLst>
            </a:prstGeom>
            <a:solidFill>
              <a:srgbClr val="942D02"/>
            </a:solidFill>
            <a:ln>
              <a:no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dirty="0">
                <a:solidFill>
                  <a:srgbClr val="FFFFFF"/>
                </a:solidFill>
                <a:latin typeface="方正黑体简体" panose="03000509000000000000" pitchFamily="2" charset="-122"/>
                <a:ea typeface="方正黑体简体" panose="03000509000000000000" pitchFamily="2" charset="-122"/>
              </a:endParaRPr>
            </a:p>
          </p:txBody>
        </p:sp>
        <p:sp>
          <p:nvSpPr>
            <p:cNvPr id="5" name="文本框 8"/>
            <p:cNvSpPr txBox="1">
              <a:spLocks noChangeArrowheads="1"/>
            </p:cNvSpPr>
            <p:nvPr/>
          </p:nvSpPr>
          <p:spPr bwMode="auto">
            <a:xfrm>
              <a:off x="2490" y="6519"/>
              <a:ext cx="4405"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a:solidFill>
                    <a:schemeClr val="bg1"/>
                  </a:solidFill>
                  <a:latin typeface="方正黑体简体" panose="03000509000000000000" pitchFamily="2" charset="-122"/>
                  <a:ea typeface="方正黑体简体" panose="03000509000000000000" pitchFamily="2" charset="-122"/>
                  <a:sym typeface="Arial" panose="020B0604020202020204" pitchFamily="34" charset="0"/>
                </a:rPr>
                <a:t>单击编辑标题</a:t>
              </a:r>
              <a:endParaRPr lang="en-US" altLang="zh-CN" sz="1600" b="1" dirty="0">
                <a:solidFill>
                  <a:schemeClr val="bg1"/>
                </a:solidFill>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6" name="圆角矩形 9"/>
            <p:cNvSpPr>
              <a:spLocks noChangeArrowheads="1"/>
            </p:cNvSpPr>
            <p:nvPr/>
          </p:nvSpPr>
          <p:spPr bwMode="auto">
            <a:xfrm>
              <a:off x="10906" y="6396"/>
              <a:ext cx="5165" cy="728"/>
            </a:xfrm>
            <a:prstGeom prst="roundRect">
              <a:avLst>
                <a:gd name="adj" fmla="val 16667"/>
              </a:avLst>
            </a:prstGeom>
            <a:solidFill>
              <a:srgbClr val="942D02"/>
            </a:solidFill>
            <a:ln>
              <a:no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latin typeface="方正黑体简体" panose="03000509000000000000" pitchFamily="2" charset="-122"/>
                <a:ea typeface="方正黑体简体" panose="03000509000000000000" pitchFamily="2" charset="-122"/>
              </a:endParaRPr>
            </a:p>
          </p:txBody>
        </p:sp>
        <p:sp>
          <p:nvSpPr>
            <p:cNvPr id="11" name="文本框 12"/>
            <p:cNvSpPr txBox="1">
              <a:spLocks noChangeArrowheads="1"/>
            </p:cNvSpPr>
            <p:nvPr/>
          </p:nvSpPr>
          <p:spPr bwMode="auto">
            <a:xfrm>
              <a:off x="11241" y="6479"/>
              <a:ext cx="4405" cy="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a:solidFill>
                    <a:schemeClr val="bg1"/>
                  </a:solidFill>
                  <a:latin typeface="方正黑体简体" panose="03000509000000000000" pitchFamily="2" charset="-122"/>
                  <a:ea typeface="方正黑体简体" panose="03000509000000000000" pitchFamily="2" charset="-122"/>
                  <a:sym typeface="Arial" panose="020B0604020202020204" pitchFamily="34" charset="0"/>
                </a:rPr>
                <a:t>单击编辑标题</a:t>
              </a:r>
              <a:endParaRPr lang="en-US" altLang="zh-CN" sz="1600" b="1">
                <a:solidFill>
                  <a:schemeClr val="bg1"/>
                </a:solidFill>
                <a:latin typeface="方正黑体简体" panose="03000509000000000000" pitchFamily="2" charset="-122"/>
                <a:ea typeface="方正黑体简体" panose="03000509000000000000" pitchFamily="2" charset="-122"/>
                <a:sym typeface="Arial" panose="020B0604020202020204" pitchFamily="34" charset="0"/>
              </a:endParaRPr>
            </a:p>
          </p:txBody>
        </p:sp>
      </p:grpSp>
      <p:sp>
        <p:nvSpPr>
          <p:cNvPr id="17"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18"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endParaRPr>
          </a:p>
        </p:txBody>
      </p:sp>
      <p:sp>
        <p:nvSpPr>
          <p:cNvPr id="7" name="矩形 6"/>
          <p:cNvSpPr/>
          <p:nvPr/>
        </p:nvSpPr>
        <p:spPr>
          <a:xfrm>
            <a:off x="829310" y="1526540"/>
            <a:ext cx="10198100" cy="1805305"/>
          </a:xfrm>
          <a:prstGeom prst="rect">
            <a:avLst/>
          </a:prstGeom>
          <a:solidFill>
            <a:srgbClr val="942D0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4"/>
          <p:cNvSpPr>
            <a:spLocks noChangeArrowheads="1"/>
          </p:cNvSpPr>
          <p:nvPr/>
        </p:nvSpPr>
        <p:spPr bwMode="auto">
          <a:xfrm>
            <a:off x="1233805" y="1781810"/>
            <a:ext cx="937768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solidFill>
                <a:latin typeface="方正黑体简体" panose="03000509000000000000" pitchFamily="2" charset="-122"/>
                <a:ea typeface="方正黑体简体" panose="03000509000000000000" pitchFamily="2"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r>
              <a:rPr lang="zh-CN" altLang="en-US" sz="1200" dirty="0">
                <a:solidFill>
                  <a:schemeClr val="bg1"/>
                </a:solidFill>
                <a:latin typeface="方正黑体简体" panose="03000509000000000000" pitchFamily="2" charset="-122"/>
                <a:ea typeface="方正黑体简体" panose="03000509000000000000" pitchFamily="2"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zh-CN" altLang="en-US" sz="1200" dirty="0">
              <a:solidFill>
                <a:schemeClr val="bg1"/>
              </a:solidFill>
              <a:latin typeface="方正黑体简体" panose="03000509000000000000" pitchFamily="2" charset="-122"/>
              <a:ea typeface="方正黑体简体" panose="03000509000000000000" pitchFamily="2" charset="-122"/>
              <a:sym typeface="Arial" panose="020B0604020202020204" pitchFamily="34" charset="0"/>
            </a:endParaRPr>
          </a:p>
          <a:p>
            <a:pPr eaLnBrk="1" hangingPunct="1">
              <a:lnSpc>
                <a:spcPct val="120000"/>
              </a:lnSpc>
              <a:spcBef>
                <a:spcPct val="20000"/>
              </a:spcBef>
            </a:pPr>
            <a:endParaRPr lang="zh-CN" altLang="en-US" sz="1200" dirty="0">
              <a:solidFill>
                <a:schemeClr val="bg1"/>
              </a:solidFill>
              <a:latin typeface="方正黑体简体" panose="03000509000000000000" pitchFamily="2" charset="-122"/>
              <a:ea typeface="方正黑体简体" panose="03000509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984885" y="1887500"/>
            <a:ext cx="2952115" cy="502445"/>
          </a:xfrm>
          <a:prstGeom prst="rect">
            <a:avLst/>
          </a:prstGeom>
          <a:noFill/>
        </p:spPr>
        <p:txBody>
          <a:bodyPr wrap="square" rtlCol="0">
            <a:spAutoFit/>
          </a:bodyPr>
          <a:lstStyle/>
          <a:p>
            <a:pPr lvl="0">
              <a:lnSpc>
                <a:spcPct val="120000"/>
              </a:lnSpc>
              <a:defRPr/>
            </a:pPr>
            <a:r>
              <a:rPr lang="zh-CN" altLang="en-US" sz="2400" dirty="0">
                <a:solidFill>
                  <a:prstClr val="black"/>
                </a:solidFill>
                <a:latin typeface="方正黑体简体" panose="03000509000000000000" pitchFamily="2" charset="-122"/>
                <a:ea typeface="方正黑体简体" panose="03000509000000000000" pitchFamily="2" charset="-122"/>
              </a:rPr>
              <a:t>点击添加标题</a:t>
            </a:r>
            <a:endParaRPr lang="zh-CN" altLang="en-US" sz="2400" dirty="0">
              <a:solidFill>
                <a:prstClr val="black"/>
              </a:solidFill>
              <a:latin typeface="方正黑体简体" panose="03000509000000000000" pitchFamily="2" charset="-122"/>
              <a:ea typeface="方正黑体简体" panose="03000509000000000000" pitchFamily="2" charset="-122"/>
            </a:endParaRPr>
          </a:p>
        </p:txBody>
      </p:sp>
      <p:sp>
        <p:nvSpPr>
          <p:cNvPr id="11" name="文本框 10"/>
          <p:cNvSpPr txBox="1"/>
          <p:nvPr/>
        </p:nvSpPr>
        <p:spPr>
          <a:xfrm>
            <a:off x="984885" y="2436740"/>
            <a:ext cx="5022850" cy="663900"/>
          </a:xfrm>
          <a:prstGeom prst="rect">
            <a:avLst/>
          </a:prstGeom>
          <a:noFill/>
        </p:spPr>
        <p:txBody>
          <a:bodyPr wrap="square" rtlCol="0">
            <a:spAutoFit/>
          </a:bodyPr>
          <a:lstStyle/>
          <a:p>
            <a:pPr>
              <a:lnSpc>
                <a:spcPct val="200000"/>
              </a:lnSpc>
            </a:pPr>
            <a:r>
              <a:rPr lang="zh-CN" altLang="en-US" sz="1000" dirty="0">
                <a:solidFill>
                  <a:schemeClr val="tx1"/>
                </a:solidFill>
                <a:latin typeface="方正黑体简体" panose="03000509000000000000" pitchFamily="2" charset="-122"/>
                <a:ea typeface="方正黑体简体" panose="03000509000000000000" pitchFamily="2" charset="-122"/>
                <a:sym typeface="+mn-ea"/>
              </a:rPr>
              <a:t>点击此处输入相关文本内容点击此处输入相关文本内容点击此处输入相关文本内容点击此处输入相关文本内容点击此处输入相关文本内容</a:t>
            </a:r>
            <a:endParaRPr lang="zh-CN" altLang="en-US" sz="1000" dirty="0">
              <a:solidFill>
                <a:schemeClr val="tx1"/>
              </a:solidFill>
              <a:latin typeface="方正黑体简体" panose="03000509000000000000" pitchFamily="2" charset="-122"/>
              <a:ea typeface="方正黑体简体" panose="03000509000000000000" pitchFamily="2" charset="-122"/>
              <a:sym typeface="+mn-ea"/>
            </a:endParaRPr>
          </a:p>
        </p:txBody>
      </p:sp>
      <p:sp>
        <p:nvSpPr>
          <p:cNvPr id="6" name="矩形 5"/>
          <p:cNvSpPr/>
          <p:nvPr/>
        </p:nvSpPr>
        <p:spPr>
          <a:xfrm>
            <a:off x="1164590" y="4229100"/>
            <a:ext cx="4663440" cy="10972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3000509000000000000" pitchFamily="2" charset="-122"/>
              <a:ea typeface="方正黑体简体" panose="03000509000000000000" pitchFamily="2" charset="-122"/>
            </a:endParaRPr>
          </a:p>
        </p:txBody>
      </p:sp>
      <p:sp>
        <p:nvSpPr>
          <p:cNvPr id="8" name="文本框 7"/>
          <p:cNvSpPr txBox="1"/>
          <p:nvPr/>
        </p:nvSpPr>
        <p:spPr>
          <a:xfrm>
            <a:off x="1286510" y="4362450"/>
            <a:ext cx="4419600" cy="778226"/>
          </a:xfrm>
          <a:prstGeom prst="rect">
            <a:avLst/>
          </a:prstGeom>
          <a:noFill/>
        </p:spPr>
        <p:txBody>
          <a:bodyPr wrap="square" rtlCol="0">
            <a:spAutoFit/>
          </a:bodyPr>
          <a:lstStyle/>
          <a:p>
            <a:pPr>
              <a:lnSpc>
                <a:spcPct val="200000"/>
              </a:lnSpc>
            </a:pPr>
            <a:r>
              <a:rPr lang="zh-CN" altLang="en-US" sz="1200" dirty="0">
                <a:latin typeface="方正黑体简体" panose="03000509000000000000" pitchFamily="2" charset="-122"/>
                <a:ea typeface="方正黑体简体" panose="03000509000000000000" pitchFamily="2" charset="-122"/>
                <a:sym typeface="+mn-ea"/>
              </a:rPr>
              <a:t>点击此处输入相关文本内容点击此处输入相关文本内容点击此处输入相关文本内容</a:t>
            </a:r>
            <a:endParaRPr lang="zh-CN" altLang="en-US" sz="1200" dirty="0">
              <a:solidFill>
                <a:schemeClr val="tx1"/>
              </a:solidFill>
              <a:latin typeface="方正黑体简体" panose="03000509000000000000" pitchFamily="2" charset="-122"/>
              <a:ea typeface="方正黑体简体" panose="03000509000000000000" pitchFamily="2" charset="-122"/>
              <a:sym typeface="+mn-ea"/>
            </a:endParaRPr>
          </a:p>
        </p:txBody>
      </p:sp>
      <p:pic>
        <p:nvPicPr>
          <p:cNvPr id="12" name="图片 11"/>
          <p:cNvPicPr>
            <a:picLocks noChangeAspect="1"/>
          </p:cNvPicPr>
          <p:nvPr/>
        </p:nvPicPr>
        <p:blipFill>
          <a:blip r:embed="rId1"/>
          <a:stretch>
            <a:fillRect/>
          </a:stretch>
        </p:blipFill>
        <p:spPr>
          <a:xfrm>
            <a:off x="6542780" y="1887500"/>
            <a:ext cx="5408725" cy="3438880"/>
          </a:xfrm>
          <a:prstGeom prst="rect">
            <a:avLst/>
          </a:prstGeom>
        </p:spPr>
      </p:pic>
      <p:sp>
        <p:nvSpPr>
          <p:cNvPr id="15"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16"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par>
                                <p:cTn id="8" presetID="12" presetClass="entr" presetSubtype="4" fill="hold" grpId="1"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p:tgtEl>
                                          <p:spTgt spid="11"/>
                                        </p:tgtEl>
                                        <p:attrNameLst>
                                          <p:attrName>ppt_y</p:attrName>
                                        </p:attrNameLst>
                                      </p:cBhvr>
                                      <p:tavLst>
                                        <p:tav tm="0">
                                          <p:val>
                                            <p:strVal val="#ppt_y+#ppt_h*1.125000"/>
                                          </p:val>
                                        </p:tav>
                                        <p:tav tm="100000">
                                          <p:val>
                                            <p:strVal val="#ppt_y"/>
                                          </p:val>
                                        </p:tav>
                                      </p:tavLst>
                                    </p:anim>
                                    <p:animEffect transition="in" filter="wipe(up)">
                                      <p:cBhvr>
                                        <p:cTn id="11" dur="500"/>
                                        <p:tgtEl>
                                          <p:spTgt spid="11"/>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1)">
                                      <p:cBhvr>
                                        <p:cTn id="14" dur="500"/>
                                        <p:tgtEl>
                                          <p:spTgt spid="6"/>
                                        </p:tgtEl>
                                      </p:cBhvr>
                                    </p:animEffect>
                                  </p:childTnLst>
                                </p:cTn>
                              </p:par>
                              <p:par>
                                <p:cTn id="15" presetID="12" presetClass="entr" presetSubtype="4" fill="hold" grpId="1"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1" grpId="0"/>
      <p:bldP spid="11" grpId="1"/>
      <p:bldP spid="6" grpId="0" animBg="1"/>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E:\陈正\稻壳\20191112\包图网_1001600你好11月旅行宣传画册PPT模板\5c8a572ed54ec.jpg5c8a572ed54ec"/>
          <p:cNvPicPr>
            <a:picLocks noChangeAspect="1"/>
          </p:cNvPicPr>
          <p:nvPr/>
        </p:nvPicPr>
        <p:blipFill rotWithShape="1">
          <a:blip r:embed="rId1"/>
          <a:srcRect/>
          <a:stretch>
            <a:fillRect/>
          </a:stretch>
        </p:blipFill>
        <p:spPr>
          <a:xfrm>
            <a:off x="0" y="-12065"/>
            <a:ext cx="12192000" cy="6858000"/>
          </a:xfrm>
          <a:prstGeom prst="rect">
            <a:avLst/>
          </a:prstGeom>
        </p:spPr>
      </p:pic>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55094" t="1282" b="16416"/>
          <a:stretch>
            <a:fillRect/>
          </a:stretch>
        </p:blipFill>
        <p:spPr>
          <a:xfrm>
            <a:off x="6904264" y="690562"/>
            <a:ext cx="4482396" cy="5476875"/>
          </a:xfrm>
          <a:prstGeom prst="rect">
            <a:avLst/>
          </a:prstGeom>
          <a:effectLst>
            <a:outerShdw blurRad="50800" dist="38100" dir="8100000" algn="tr" rotWithShape="0">
              <a:prstClr val="black">
                <a:alpha val="40000"/>
              </a:prstClr>
            </a:outerShdw>
          </a:effectLst>
        </p:spPr>
      </p:pic>
      <p:sp>
        <p:nvSpPr>
          <p:cNvPr id="6" name="Rectangle 57"/>
          <p:cNvSpPr/>
          <p:nvPr/>
        </p:nvSpPr>
        <p:spPr>
          <a:xfrm>
            <a:off x="7668134" y="3750469"/>
            <a:ext cx="2967479" cy="923330"/>
          </a:xfrm>
          <a:prstGeom prst="rect">
            <a:avLst/>
          </a:prstGeom>
        </p:spPr>
        <p:txBody>
          <a:bodyPr wrap="none">
            <a:spAutoFit/>
          </a:bodyPr>
          <a:lstStyle/>
          <a:p>
            <a:r>
              <a:rPr lang="zh-CN" altLang="en-US" sz="5400" b="1" noProof="1">
                <a:solidFill>
                  <a:schemeClr val="bg1"/>
                </a:solidFill>
                <a:latin typeface="Bebas Neue" panose="020B0606020202050201" pitchFamily="34" charset="0"/>
                <a:ea typeface="Roboto Light" panose="02000000000000000000" pitchFamily="2" charset="0"/>
                <a:cs typeface="Arial" panose="020B0604020202020204" pitchFamily="34" charset="0"/>
              </a:rPr>
              <a:t>旅途美食</a:t>
            </a:r>
            <a:endParaRPr lang="zh-CN" altLang="en-US" sz="5400" b="1" noProof="1">
              <a:solidFill>
                <a:schemeClr val="bg1"/>
              </a:solidFill>
              <a:latin typeface="Bebas Neue" panose="020B0606020202050201" pitchFamily="34" charset="0"/>
              <a:ea typeface="Roboto Light" panose="02000000000000000000" pitchFamily="2" charset="0"/>
              <a:cs typeface="Arial" panose="020B0604020202020204" pitchFamily="34" charset="0"/>
            </a:endParaRPr>
          </a:p>
        </p:txBody>
      </p:sp>
      <p:sp>
        <p:nvSpPr>
          <p:cNvPr id="7" name="Rectangle 58"/>
          <p:cNvSpPr/>
          <p:nvPr/>
        </p:nvSpPr>
        <p:spPr>
          <a:xfrm>
            <a:off x="7773302" y="4704577"/>
            <a:ext cx="2849487" cy="769441"/>
          </a:xfrm>
          <a:prstGeom prst="rect">
            <a:avLst/>
          </a:prstGeom>
        </p:spPr>
        <p:txBody>
          <a:bodyPr wrap="square" anchor="ctr">
            <a:spAutoFit/>
          </a:bodyPr>
          <a:lstStyle/>
          <a:p>
            <a:pPr algn="ctr">
              <a:buClr>
                <a:srgbClr val="E24848"/>
              </a:buClr>
              <a:defRPr/>
            </a:pPr>
            <a:r>
              <a:rPr lang="en-US" sz="1100" noProof="1">
                <a:solidFill>
                  <a:schemeClr val="bg1"/>
                </a:solidFill>
                <a:latin typeface="+mj-lt"/>
                <a:ea typeface="Roboto Light" panose="02000000000000000000" pitchFamily="2" charset="0"/>
                <a:cs typeface="Arial" panose="020B0604020202020204" pitchFamily="34" charset="0"/>
              </a:rPr>
              <a:t>Lorem ipsum dolor sit amet, consectetur adipiscing elit.</a:t>
            </a:r>
            <a:r>
              <a:rPr lang="en-US" altLang="zh-CN" sz="1100" noProof="1">
                <a:solidFill>
                  <a:schemeClr val="bg1"/>
                </a:solidFill>
                <a:ea typeface="Roboto Light" panose="02000000000000000000" pitchFamily="2" charset="0"/>
                <a:cs typeface="Arial" panose="020B0604020202020204" pitchFamily="34" charset="0"/>
              </a:rPr>
              <a:t> Lorem ipsum dolor sit amet, consectetur adipiscing elit.</a:t>
            </a:r>
            <a:endParaRPr lang="en-US" altLang="zh-CN" sz="1100" noProof="1">
              <a:solidFill>
                <a:schemeClr val="bg1"/>
              </a:solidFill>
              <a:ea typeface="Roboto Light" panose="02000000000000000000" pitchFamily="2" charset="0"/>
              <a:cs typeface="Arial" panose="020B0604020202020204" pitchFamily="34" charset="0"/>
            </a:endParaRPr>
          </a:p>
          <a:p>
            <a:pPr algn="ctr">
              <a:buClr>
                <a:srgbClr val="E24848"/>
              </a:buClr>
              <a:defRPr/>
            </a:pPr>
            <a:endParaRPr lang="en-US" sz="1100" noProof="1">
              <a:solidFill>
                <a:schemeClr val="bg1"/>
              </a:solidFill>
              <a:latin typeface="+mj-lt"/>
              <a:ea typeface="Roboto Light" panose="02000000000000000000" pitchFamily="2" charset="0"/>
              <a:cs typeface="Arial" panose="020B0604020202020204" pitchFamily="34" charset="0"/>
            </a:endParaRPr>
          </a:p>
        </p:txBody>
      </p:sp>
      <p:sp>
        <p:nvSpPr>
          <p:cNvPr id="8" name="Rectangle 57"/>
          <p:cNvSpPr/>
          <p:nvPr/>
        </p:nvSpPr>
        <p:spPr>
          <a:xfrm>
            <a:off x="8758976" y="2507366"/>
            <a:ext cx="946093" cy="1200329"/>
          </a:xfrm>
          <a:prstGeom prst="rect">
            <a:avLst/>
          </a:prstGeom>
        </p:spPr>
        <p:txBody>
          <a:bodyPr wrap="none">
            <a:spAutoFit/>
          </a:bodyPr>
          <a:lstStyle/>
          <a:p>
            <a:r>
              <a:rPr lang="en-US" altLang="zh-CN" sz="7200" noProof="1">
                <a:solidFill>
                  <a:schemeClr val="bg1"/>
                </a:solidFill>
                <a:latin typeface="Agency FB" panose="020B0503020202020204" pitchFamily="34" charset="0"/>
                <a:ea typeface="Roboto Light" panose="02000000000000000000" pitchFamily="2" charset="0"/>
                <a:cs typeface="Arial" panose="020B0604020202020204" pitchFamily="34" charset="0"/>
              </a:rPr>
              <a:t>02</a:t>
            </a:r>
            <a:endParaRPr lang="zh-CN" altLang="en-US" sz="7200" noProof="1">
              <a:solidFill>
                <a:schemeClr val="bg1"/>
              </a:solidFill>
              <a:latin typeface="Agency FB" panose="020B0503020202020204" pitchFamily="34" charset="0"/>
              <a:ea typeface="Roboto Light" panose="02000000000000000000" pitchFamily="2"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ubtitle 2"/>
          <p:cNvSpPr txBox="1"/>
          <p:nvPr/>
        </p:nvSpPr>
        <p:spPr bwMode="auto">
          <a:xfrm>
            <a:off x="3780155" y="1593850"/>
            <a:ext cx="4217670" cy="1143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755">
              <a:defRPr sz="3600">
                <a:solidFill>
                  <a:schemeClr val="tx1"/>
                </a:solidFill>
                <a:latin typeface="Lato Light" panose="020F0402020204030203"/>
              </a:defRPr>
            </a:lvl1pPr>
            <a:lvl2pPr marL="1087755" defTabSz="1087755">
              <a:defRPr sz="3600">
                <a:solidFill>
                  <a:schemeClr val="tx1"/>
                </a:solidFill>
                <a:latin typeface="Lato Light" panose="020F0402020204030203"/>
              </a:defRPr>
            </a:lvl2pPr>
            <a:lvl3pPr marL="2174875" defTabSz="1087755">
              <a:defRPr sz="3600">
                <a:solidFill>
                  <a:schemeClr val="tx1"/>
                </a:solidFill>
                <a:latin typeface="Lato Light" panose="020F0402020204030203"/>
              </a:defRPr>
            </a:lvl3pPr>
            <a:lvl4pPr marL="3262630" defTabSz="1087755">
              <a:defRPr sz="3600">
                <a:solidFill>
                  <a:schemeClr val="tx1"/>
                </a:solidFill>
                <a:latin typeface="Lato Light" panose="020F0402020204030203"/>
              </a:defRPr>
            </a:lvl4pPr>
            <a:lvl5pPr marL="4349750" defTabSz="1087755">
              <a:defRPr sz="3600">
                <a:solidFill>
                  <a:schemeClr val="tx1"/>
                </a:solidFill>
                <a:latin typeface="Lato Light" panose="020F0402020204030203"/>
              </a:defRPr>
            </a:lvl5pPr>
            <a:lvl6pPr marL="4806950" defTabSz="1087755" fontAlgn="base">
              <a:spcBef>
                <a:spcPct val="0"/>
              </a:spcBef>
              <a:spcAft>
                <a:spcPct val="0"/>
              </a:spcAft>
              <a:defRPr sz="3600">
                <a:solidFill>
                  <a:schemeClr val="tx1"/>
                </a:solidFill>
                <a:latin typeface="Lato Light" panose="020F0402020204030203"/>
              </a:defRPr>
            </a:lvl6pPr>
            <a:lvl7pPr marL="5264150" defTabSz="1087755" fontAlgn="base">
              <a:spcBef>
                <a:spcPct val="0"/>
              </a:spcBef>
              <a:spcAft>
                <a:spcPct val="0"/>
              </a:spcAft>
              <a:defRPr sz="3600">
                <a:solidFill>
                  <a:schemeClr val="tx1"/>
                </a:solidFill>
                <a:latin typeface="Lato Light" panose="020F0402020204030203"/>
              </a:defRPr>
            </a:lvl7pPr>
            <a:lvl8pPr marL="5721350" defTabSz="1087755" fontAlgn="base">
              <a:spcBef>
                <a:spcPct val="0"/>
              </a:spcBef>
              <a:spcAft>
                <a:spcPct val="0"/>
              </a:spcAft>
              <a:defRPr sz="3600">
                <a:solidFill>
                  <a:schemeClr val="tx1"/>
                </a:solidFill>
                <a:latin typeface="Lato Light" panose="020F0402020204030203"/>
              </a:defRPr>
            </a:lvl8pPr>
            <a:lvl9pPr marL="6178550" defTabSz="1087755" fontAlgn="base">
              <a:spcBef>
                <a:spcPct val="0"/>
              </a:spcBef>
              <a:spcAft>
                <a:spcPct val="0"/>
              </a:spcAft>
              <a:defRPr sz="3600">
                <a:solidFill>
                  <a:schemeClr val="tx1"/>
                </a:solidFill>
                <a:latin typeface="Lato Light" panose="020F0402020204030203"/>
              </a:defRPr>
            </a:lvl9pPr>
          </a:lstStyle>
          <a:p>
            <a:pPr algn="l" defTabSz="543560">
              <a:lnSpc>
                <a:spcPts val="2020"/>
              </a:lnSpc>
              <a:spcBef>
                <a:spcPct val="20000"/>
              </a:spcBef>
            </a:pPr>
            <a:r>
              <a:rPr lang="zh-CN" altLang="en-US" sz="1200" kern="0" dirty="0">
                <a:latin typeface="Poppins Light"/>
                <a:ea typeface="Poppins Light"/>
                <a:cs typeface="Poppins Light"/>
              </a:rPr>
              <a:t>点击此处输入相关文本内容点击此处输入相关文本内容点击此处输入相关文本内容点击此处输入相关文本内容点击此处输入相关文本内容点击此处输入相关文本内容点击此处输入相关文本内容 </a:t>
            </a:r>
            <a:endParaRPr lang="en-US" altLang="zh-CN" sz="1200" kern="0" dirty="0">
              <a:latin typeface="Poppins Light"/>
              <a:ea typeface="Poppins Light"/>
              <a:cs typeface="Poppins Light"/>
            </a:endParaRPr>
          </a:p>
        </p:txBody>
      </p:sp>
      <p:sp>
        <p:nvSpPr>
          <p:cNvPr id="9" name="Rectangle 20"/>
          <p:cNvSpPr/>
          <p:nvPr/>
        </p:nvSpPr>
        <p:spPr>
          <a:xfrm>
            <a:off x="937386"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12"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endParaRPr>
          </a:p>
        </p:txBody>
      </p:sp>
      <p:sp>
        <p:nvSpPr>
          <p:cNvPr id="13" name="矩形 12"/>
          <p:cNvSpPr/>
          <p:nvPr/>
        </p:nvSpPr>
        <p:spPr>
          <a:xfrm>
            <a:off x="10852879" y="0"/>
            <a:ext cx="1337534" cy="799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 y="6177539"/>
            <a:ext cx="12190413" cy="680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占位符 16"/>
          <p:cNvPicPr>
            <a:picLocks noGrp="1" noChangeAspect="1"/>
          </p:cNvPicPr>
          <p:nvPr>
            <p:ph type="pic" sz="quarter" idx="20"/>
          </p:nvPr>
        </p:nvPicPr>
        <p:blipFill>
          <a:blip r:embed="rId1">
            <a:extLst>
              <a:ext uri="{28A0092B-C50C-407E-A947-70E740481C1C}">
                <a14:useLocalDpi xmlns:a14="http://schemas.microsoft.com/office/drawing/2010/main" val="0"/>
              </a:ext>
            </a:extLst>
          </a:blip>
          <a:srcRect l="20609" r="20609"/>
          <a:stretch>
            <a:fillRect/>
          </a:stretch>
        </p:blipFill>
        <p:spPr>
          <a:xfrm>
            <a:off x="8393464" y="4003110"/>
            <a:ext cx="2268406" cy="2174170"/>
          </a:xfrm>
          <a:ln w="57150">
            <a:solidFill>
              <a:srgbClr val="942D02"/>
            </a:solidFill>
          </a:ln>
        </p:spPr>
      </p:pic>
      <p:pic>
        <p:nvPicPr>
          <p:cNvPr id="19" name="图片占位符 18"/>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15231" r="15231"/>
          <a:stretch>
            <a:fillRect/>
          </a:stretch>
        </p:blipFill>
        <p:spPr>
          <a:xfrm>
            <a:off x="8393524" y="1346905"/>
            <a:ext cx="2268406" cy="2174170"/>
          </a:xfrm>
          <a:ln w="57150">
            <a:solidFill>
              <a:srgbClr val="942D02"/>
            </a:solidFill>
          </a:ln>
        </p:spPr>
      </p:pic>
      <p:pic>
        <p:nvPicPr>
          <p:cNvPr id="21" name="图片占位符 20"/>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l="15231" r="15231"/>
          <a:stretch>
            <a:fillRect/>
          </a:stretch>
        </p:blipFill>
        <p:spPr>
          <a:xfrm>
            <a:off x="1116482" y="4003110"/>
            <a:ext cx="2268406" cy="2174170"/>
          </a:xfrm>
          <a:ln w="57150">
            <a:solidFill>
              <a:srgbClr val="942D02"/>
            </a:solidFill>
          </a:ln>
        </p:spPr>
      </p:pic>
      <p:pic>
        <p:nvPicPr>
          <p:cNvPr id="25" name="图片占位符 24"/>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15204" r="15204"/>
          <a:stretch>
            <a:fillRect/>
          </a:stretch>
        </p:blipFill>
        <p:spPr>
          <a:xfrm>
            <a:off x="1116306" y="1346905"/>
            <a:ext cx="2268406" cy="2174170"/>
          </a:xfrm>
          <a:ln w="57150">
            <a:solidFill>
              <a:srgbClr val="942D02"/>
            </a:solidFill>
          </a:ln>
        </p:spPr>
      </p:pic>
      <p:sp>
        <p:nvSpPr>
          <p:cNvPr id="2" name="Subtitle 2"/>
          <p:cNvSpPr txBox="1"/>
          <p:nvPr/>
        </p:nvSpPr>
        <p:spPr bwMode="auto">
          <a:xfrm>
            <a:off x="3869055" y="4263390"/>
            <a:ext cx="4217670" cy="1143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755">
              <a:defRPr sz="3600">
                <a:solidFill>
                  <a:schemeClr val="tx1"/>
                </a:solidFill>
                <a:latin typeface="Lato Light" panose="020F0402020204030203"/>
              </a:defRPr>
            </a:lvl1pPr>
            <a:lvl2pPr marL="1087755" defTabSz="1087755">
              <a:defRPr sz="3600">
                <a:solidFill>
                  <a:schemeClr val="tx1"/>
                </a:solidFill>
                <a:latin typeface="Lato Light" panose="020F0402020204030203"/>
              </a:defRPr>
            </a:lvl2pPr>
            <a:lvl3pPr marL="2174875" defTabSz="1087755">
              <a:defRPr sz="3600">
                <a:solidFill>
                  <a:schemeClr val="tx1"/>
                </a:solidFill>
                <a:latin typeface="Lato Light" panose="020F0402020204030203"/>
              </a:defRPr>
            </a:lvl3pPr>
            <a:lvl4pPr marL="3262630" defTabSz="1087755">
              <a:defRPr sz="3600">
                <a:solidFill>
                  <a:schemeClr val="tx1"/>
                </a:solidFill>
                <a:latin typeface="Lato Light" panose="020F0402020204030203"/>
              </a:defRPr>
            </a:lvl4pPr>
            <a:lvl5pPr marL="4349750" defTabSz="1087755">
              <a:defRPr sz="3600">
                <a:solidFill>
                  <a:schemeClr val="tx1"/>
                </a:solidFill>
                <a:latin typeface="Lato Light" panose="020F0402020204030203"/>
              </a:defRPr>
            </a:lvl5pPr>
            <a:lvl6pPr marL="4806950" defTabSz="1087755" fontAlgn="base">
              <a:spcBef>
                <a:spcPct val="0"/>
              </a:spcBef>
              <a:spcAft>
                <a:spcPct val="0"/>
              </a:spcAft>
              <a:defRPr sz="3600">
                <a:solidFill>
                  <a:schemeClr val="tx1"/>
                </a:solidFill>
                <a:latin typeface="Lato Light" panose="020F0402020204030203"/>
              </a:defRPr>
            </a:lvl6pPr>
            <a:lvl7pPr marL="5264150" defTabSz="1087755" fontAlgn="base">
              <a:spcBef>
                <a:spcPct val="0"/>
              </a:spcBef>
              <a:spcAft>
                <a:spcPct val="0"/>
              </a:spcAft>
              <a:defRPr sz="3600">
                <a:solidFill>
                  <a:schemeClr val="tx1"/>
                </a:solidFill>
                <a:latin typeface="Lato Light" panose="020F0402020204030203"/>
              </a:defRPr>
            </a:lvl7pPr>
            <a:lvl8pPr marL="5721350" defTabSz="1087755" fontAlgn="base">
              <a:spcBef>
                <a:spcPct val="0"/>
              </a:spcBef>
              <a:spcAft>
                <a:spcPct val="0"/>
              </a:spcAft>
              <a:defRPr sz="3600">
                <a:solidFill>
                  <a:schemeClr val="tx1"/>
                </a:solidFill>
                <a:latin typeface="Lato Light" panose="020F0402020204030203"/>
              </a:defRPr>
            </a:lvl8pPr>
            <a:lvl9pPr marL="6178550" defTabSz="1087755" fontAlgn="base">
              <a:spcBef>
                <a:spcPct val="0"/>
              </a:spcBef>
              <a:spcAft>
                <a:spcPct val="0"/>
              </a:spcAft>
              <a:defRPr sz="3600">
                <a:solidFill>
                  <a:schemeClr val="tx1"/>
                </a:solidFill>
                <a:latin typeface="Lato Light" panose="020F0402020204030203"/>
              </a:defRPr>
            </a:lvl9pPr>
          </a:lstStyle>
          <a:p>
            <a:pPr algn="l" defTabSz="543560">
              <a:lnSpc>
                <a:spcPts val="2020"/>
              </a:lnSpc>
              <a:spcBef>
                <a:spcPct val="20000"/>
              </a:spcBef>
            </a:pPr>
            <a:r>
              <a:rPr lang="zh-CN" altLang="en-US" sz="1200" kern="0" dirty="0">
                <a:latin typeface="Poppins Light"/>
                <a:ea typeface="Poppins Light"/>
                <a:cs typeface="Poppins Light"/>
              </a:rPr>
              <a:t>点击此处输入相关文本内容点击此处输入相关文本内容点击此处输入相关文本内容点击此处输入相关文本内容点击此处输入相关文本内容点击此处输入相关文本内容点击此处输入相关文本内容 </a:t>
            </a:r>
            <a:endParaRPr lang="en-US" altLang="zh-CN" sz="1200" kern="0" dirty="0">
              <a:latin typeface="Poppins Light"/>
              <a:ea typeface="Poppins Light"/>
              <a:cs typeface="Poppins Light"/>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9089"/>
                                        </p:tgtEl>
                                        <p:attrNameLst>
                                          <p:attrName>style.visibility</p:attrName>
                                        </p:attrNameLst>
                                      </p:cBhvr>
                                      <p:to>
                                        <p:strVal val="visible"/>
                                      </p:to>
                                    </p:set>
                                    <p:anim calcmode="lin" valueType="num">
                                      <p:cBhvr>
                                        <p:cTn id="7" dur="500" fill="hold"/>
                                        <p:tgtEl>
                                          <p:spTgt spid="89089"/>
                                        </p:tgtEl>
                                        <p:attrNameLst>
                                          <p:attrName>ppt_w</p:attrName>
                                        </p:attrNameLst>
                                      </p:cBhvr>
                                      <p:tavLst>
                                        <p:tav tm="0">
                                          <p:val>
                                            <p:fltVal val="0"/>
                                          </p:val>
                                        </p:tav>
                                        <p:tav tm="100000">
                                          <p:val>
                                            <p:strVal val="#ppt_w"/>
                                          </p:val>
                                        </p:tav>
                                      </p:tavLst>
                                    </p:anim>
                                    <p:anim calcmode="lin" valueType="num">
                                      <p:cBhvr>
                                        <p:cTn id="8" dur="500" fill="hold"/>
                                        <p:tgtEl>
                                          <p:spTgt spid="89089"/>
                                        </p:tgtEl>
                                        <p:attrNameLst>
                                          <p:attrName>ppt_h</p:attrName>
                                        </p:attrNameLst>
                                      </p:cBhvr>
                                      <p:tavLst>
                                        <p:tav tm="0">
                                          <p:val>
                                            <p:fltVal val="0"/>
                                          </p:val>
                                        </p:tav>
                                        <p:tav tm="100000">
                                          <p:val>
                                            <p:strVal val="#ppt_h"/>
                                          </p:val>
                                        </p:tav>
                                      </p:tavLst>
                                    </p:anim>
                                    <p:animEffect transition="in" filter="fade">
                                      <p:cBhvr>
                                        <p:cTn id="9" dur="500"/>
                                        <p:tgtEl>
                                          <p:spTgt spid="8908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53" presetClass="entr" presetSubtype="16"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89" grpId="0"/>
      <p:bldP spid="9" grpId="0"/>
      <p:bldP spid="12" grpId="0"/>
      <p:bldP spid="13" grpId="0" animBg="1"/>
      <p:bldP spid="14"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906145" y="1684020"/>
            <a:ext cx="10380345" cy="529247"/>
          </a:xfrm>
          <a:prstGeom prst="rect">
            <a:avLst/>
          </a:prstGeom>
        </p:spPr>
        <p:txBody>
          <a:bodyPr wrap="square">
            <a:spAutoFit/>
          </a:bodyPr>
          <a:lstStyle/>
          <a:p>
            <a:pPr algn="ctr" fontAlgn="auto">
              <a:lnSpc>
                <a:spcPct val="150000"/>
              </a:lnSpc>
            </a:pPr>
            <a:r>
              <a:rPr lang="zh-CN" altLang="en-US" sz="1000" dirty="0">
                <a:latin typeface="Lora" panose="02000503000000020004" charset="0"/>
                <a:ea typeface="华文细黑" panose="02010600040101010101" charset="-122"/>
                <a:sym typeface="+mn-ea"/>
              </a:rPr>
              <a:t>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 </a:t>
            </a:r>
            <a:endParaRPr lang="zh-CN" altLang="en-US" sz="1000" dirty="0">
              <a:solidFill>
                <a:schemeClr val="tx1"/>
              </a:solidFill>
              <a:latin typeface="Lora" panose="02000503000000020004" charset="0"/>
              <a:ea typeface="华文细黑" panose="02010600040101010101" charset="-122"/>
              <a:sym typeface="+mn-ea"/>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4671" y="3362642"/>
            <a:ext cx="5168719" cy="3448505"/>
          </a:xfrm>
          <a:prstGeom prst="rect">
            <a:avLst/>
          </a:prstGeom>
          <a:ln w="38100">
            <a:solidFill>
              <a:srgbClr val="942D02"/>
            </a:solidFill>
          </a:ln>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0410" y="3392805"/>
            <a:ext cx="5064125" cy="3388360"/>
          </a:xfrm>
          <a:prstGeom prst="rect">
            <a:avLst/>
          </a:prstGeom>
          <a:ln w="38100">
            <a:solidFill>
              <a:srgbClr val="942D02"/>
            </a:solidFill>
          </a:ln>
        </p:spPr>
      </p:pic>
      <p:sp>
        <p:nvSpPr>
          <p:cNvPr id="16" name="Rectangle 20"/>
          <p:cNvSpPr/>
          <p:nvPr/>
        </p:nvSpPr>
        <p:spPr>
          <a:xfrm>
            <a:off x="1233931" y="280726"/>
            <a:ext cx="9724139" cy="640061"/>
          </a:xfrm>
          <a:prstGeom prst="rect">
            <a:avLst/>
          </a:prstGeom>
        </p:spPr>
        <p:txBody>
          <a:bodyPr vert="horz" lIns="91440" tIns="45720" rIns="91440" bIns="45720" rtlCol="0" anchor="ctr">
            <a:noAutofit/>
          </a:bodyPr>
          <a:lstStyle/>
          <a:p>
            <a:pPr algn="ctr" defTabSz="913765">
              <a:spcBef>
                <a:spcPct val="0"/>
              </a:spcBef>
            </a:pPr>
            <a:r>
              <a:rPr lang="zh-CN" alt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rPr>
              <a:t>输入标题文字</a:t>
            </a:r>
            <a:endParaRPr lang="en-US" sz="2800" noProof="1">
              <a:solidFill>
                <a:prstClr val="black">
                  <a:lumMod val="85000"/>
                  <a:lumOff val="15000"/>
                </a:prstClr>
              </a:solidFill>
              <a:latin typeface="Bebas Neue" panose="020B0606020202050201" pitchFamily="34" charset="0"/>
              <a:ea typeface="Roboto Light" panose="02000000000000000000" pitchFamily="2" charset="0"/>
              <a:cs typeface="Lato Light" panose="020F0402020204030203" pitchFamily="34" charset="0"/>
            </a:endParaRPr>
          </a:p>
        </p:txBody>
      </p:sp>
      <p:sp>
        <p:nvSpPr>
          <p:cNvPr id="17" name="Rectangle 21"/>
          <p:cNvSpPr/>
          <p:nvPr/>
        </p:nvSpPr>
        <p:spPr>
          <a:xfrm>
            <a:off x="3271111" y="799470"/>
            <a:ext cx="5649779" cy="338554"/>
          </a:xfrm>
          <a:prstGeom prst="rect">
            <a:avLst/>
          </a:prstGeom>
        </p:spPr>
        <p:txBody>
          <a:bodyPr wrap="square">
            <a:spAutoFit/>
          </a:bodyPr>
          <a:lstStyle/>
          <a:p>
            <a:pPr algn="ctr">
              <a:buClr>
                <a:srgbClr val="E24848"/>
              </a:buClr>
              <a:defRPr/>
            </a:pPr>
            <a:r>
              <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rPr>
              <a:t>Lorem ipsum dolor sit amet, consectetur adipiscing elit</a:t>
            </a:r>
            <a:endParaRPr lang="en-US" sz="1600" noProof="1">
              <a:solidFill>
                <a:prstClr val="black">
                  <a:lumMod val="85000"/>
                  <a:lumOff val="15000"/>
                </a:prstClr>
              </a:solidFill>
              <a:latin typeface="Calibri Light" panose="020F0302020204030204"/>
              <a:ea typeface="Roboto Light" panose="02000000000000000000" pitchFamily="2"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1"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6"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3669</Words>
  <Application>WPS 演示</Application>
  <PresentationFormat>宽屏</PresentationFormat>
  <Paragraphs>224</Paragraphs>
  <Slides>18</Slides>
  <Notes>26</Notes>
  <HiddenSlides>0</HiddenSlides>
  <MMClips>1</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18</vt:i4>
      </vt:variant>
    </vt:vector>
  </HeadingPairs>
  <TitlesOfParts>
    <vt:vector size="47" baseType="lpstr">
      <vt:lpstr>Arial</vt:lpstr>
      <vt:lpstr>宋体</vt:lpstr>
      <vt:lpstr>Wingdings</vt:lpstr>
      <vt:lpstr>Montserrat Hairline</vt:lpstr>
      <vt:lpstr>Poppins Light</vt:lpstr>
      <vt:lpstr>方正明尚简体</vt:lpstr>
      <vt:lpstr>Bebas Neue</vt:lpstr>
      <vt:lpstr>Open Sans Semibold</vt:lpstr>
      <vt:lpstr>微软雅黑</vt:lpstr>
      <vt:lpstr>Segoe Print</vt:lpstr>
      <vt:lpstr>Roboto Light</vt:lpstr>
      <vt:lpstr>Agency FB</vt:lpstr>
      <vt:lpstr>方正黑体简体</vt:lpstr>
      <vt:lpstr>Lato Light</vt:lpstr>
      <vt:lpstr>Calibri Light</vt:lpstr>
      <vt:lpstr>Calibri</vt:lpstr>
      <vt:lpstr>Lato Light</vt:lpstr>
      <vt:lpstr>Poppins Light</vt:lpstr>
      <vt:lpstr>Calibri Light</vt:lpstr>
      <vt:lpstr>Lora</vt:lpstr>
      <vt:lpstr>Corbel</vt:lpstr>
      <vt:lpstr>华文细黑</vt:lpstr>
      <vt:lpstr>Open Sans Light</vt:lpstr>
      <vt:lpstr>等线</vt:lpstr>
      <vt:lpstr>等线 Light</vt:lpstr>
      <vt:lpstr>Arial Unicode MS</vt:lpstr>
      <vt:lpstr>Vrinda</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004</dc:title>
  <dc:creator>小铺 PPT</dc:creator>
  <cp:lastModifiedBy>一颗西柚科科</cp:lastModifiedBy>
  <cp:revision>19</cp:revision>
  <dcterms:created xsi:type="dcterms:W3CDTF">2018-10-12T08:52:00Z</dcterms:created>
  <dcterms:modified xsi:type="dcterms:W3CDTF">2019-11-18T04:05:59Z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