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2" r:id="rId3"/>
    <p:sldId id="257" r:id="rId4"/>
    <p:sldId id="266" r:id="rId5"/>
    <p:sldId id="258" r:id="rId6"/>
    <p:sldId id="261" r:id="rId7"/>
    <p:sldId id="259" r:id="rId8"/>
    <p:sldId id="260" r:id="rId9"/>
    <p:sldId id="265" r:id="rId10"/>
    <p:sldId id="267" r:id="rId11"/>
    <p:sldId id="269" r:id="rId12"/>
    <p:sldId id="270" r:id="rId13"/>
    <p:sldId id="271" r:id="rId14"/>
    <p:sldId id="268" r:id="rId15"/>
    <p:sldId id="262" r:id="rId16"/>
    <p:sldId id="263" r:id="rId17"/>
    <p:sldId id="273" r:id="rId18"/>
    <p:sldId id="289" r:id="rId19"/>
    <p:sldId id="294" r:id="rId20"/>
    <p:sldId id="293" r:id="rId21"/>
    <p:sldId id="292" r:id="rId22"/>
    <p:sldId id="291" r:id="rId23"/>
  </p:sldIdLst>
  <p:sldSz cx="12192000" cy="6858000"/>
  <p:notesSz cx="6858000" cy="9144000"/>
  <p:embeddedFontLst>
    <p:embeddedFont>
      <p:font typeface="钟齐安景臣硬笔行书" panose="02000000000000000000" pitchFamily="2" charset="-122"/>
      <p:regular r:id="rId27"/>
    </p:embeddedFont>
    <p:embeddedFont>
      <p:font typeface="趣玩体_YS" panose="02010600010101010101" charset="-128"/>
      <p:regular r:id="rId28"/>
    </p:embeddedFont>
    <p:embeddedFont>
      <p:font typeface="米开星愿体" panose="00020600040101010101" charset="-128"/>
      <p:regular r:id="rId29"/>
    </p:embeddedFont>
    <p:embeddedFont>
      <p:font typeface="Impact" panose="020B0806030902050204" pitchFamily="34" charset="0"/>
      <p:regular r:id="rId30"/>
    </p:embeddedFont>
    <p:embeddedFont>
      <p:font typeface="米开浪漫情书体" panose="02000603000000000000" charset="-122"/>
      <p:regular r:id="rId31"/>
    </p:embeddedFont>
    <p:embeddedFont>
      <p:font typeface="方正苏新诗柳楷简体-yolan" panose="02000000000000000000" pitchFamily="2" charset="-122"/>
      <p:regular r:id="rId32"/>
    </p:embeddedFont>
    <p:embeddedFont>
      <p:font typeface="方正清刻本悦宋简体" panose="02000000000000000000" pitchFamily="2" charset="-122"/>
      <p:regular r:id="rId33"/>
    </p:embeddedFont>
    <p:embeddedFont>
      <p:font typeface="微软雅黑" panose="020B0503020204020204" pitchFamily="34" charset="-122"/>
      <p:regular r:id="rId34"/>
    </p:embeddedFont>
    <p:embeddedFont>
      <p:font typeface="等线" panose="02010600030101010101" charset="0"/>
      <p:regular r:id="rId35"/>
      <p:bold r:id="rId36"/>
    </p:embeddedFont>
    <p:embeddedFont>
      <p:font typeface="等线 Light" panose="02010600030101010101" charset="0"/>
      <p:regular r:id="rId37"/>
    </p:embeddedFont>
    <p:embeddedFont>
      <p:font typeface="华文新魏" panose="02010800040101010101" pitchFamily="2"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395B"/>
    <a:srgbClr val="0A223E"/>
    <a:srgbClr val="102B45"/>
    <a:srgbClr val="13334F"/>
    <a:srgbClr val="143451"/>
    <a:srgbClr val="143655"/>
    <a:srgbClr val="133149"/>
    <a:srgbClr val="224E78"/>
    <a:srgbClr val="143656"/>
    <a:srgbClr val="0416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78" d="100"/>
          <a:sy n="78" d="100"/>
        </p:scale>
        <p:origin x="72" y="4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font" Target="fonts/font12.fntdata"/><Relationship Id="rId37" Type="http://schemas.openxmlformats.org/officeDocument/2006/relationships/font" Target="fonts/font11.fntdata"/><Relationship Id="rId36" Type="http://schemas.openxmlformats.org/officeDocument/2006/relationships/font" Target="fonts/font10.fntdata"/><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99B4C34-D81E-4556-879A-4590828DDF9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A8AEFA-E40D-4F6D-8C31-468D5617DA6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50C1D"/>
            </a:gs>
            <a:gs pos="56000">
              <a:srgbClr val="133149"/>
            </a:gs>
            <a:gs pos="78000">
              <a:srgbClr val="143656"/>
            </a:gs>
            <a:gs pos="25000">
              <a:srgbClr val="041635"/>
            </a:gs>
            <a:gs pos="100000">
              <a:srgbClr val="224E78"/>
            </a:gs>
          </a:gsLst>
          <a:lin ang="138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B4C34-D81E-4556-879A-4590828DDF9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A8AEFA-E40D-4F6D-8C31-468D5617DA6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29.png"/><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31.png"/><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33.png"/><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15.png"/><Relationship Id="rId1"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0" y="0"/>
            <a:ext cx="12192000" cy="6857999"/>
          </a:xfrm>
          <a:prstGeom prst="rect">
            <a:avLst/>
          </a:prstGeom>
        </p:spPr>
      </p:pic>
      <p:sp>
        <p:nvSpPr>
          <p:cNvPr id="6" name="矩形 5"/>
          <p:cNvSpPr/>
          <p:nvPr/>
        </p:nvSpPr>
        <p:spPr>
          <a:xfrm>
            <a:off x="0" y="0"/>
            <a:ext cx="12192000" cy="6858000"/>
          </a:xfrm>
          <a:prstGeom prst="rect">
            <a:avLst/>
          </a:prstGeom>
          <a:gradFill>
            <a:gsLst>
              <a:gs pos="0">
                <a:srgbClr val="050C1D">
                  <a:alpha val="8000"/>
                </a:srgbClr>
              </a:gs>
              <a:gs pos="100000">
                <a:srgbClr val="224E78">
                  <a:alpha val="3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217505" y="1197090"/>
            <a:ext cx="3576320" cy="3938270"/>
            <a:chOff x="2592" y="1330"/>
            <a:chExt cx="5632" cy="6202"/>
          </a:xfrm>
        </p:grpSpPr>
        <p:sp>
          <p:nvSpPr>
            <p:cNvPr id="4" name="文本框 3"/>
            <p:cNvSpPr txBox="1"/>
            <p:nvPr/>
          </p:nvSpPr>
          <p:spPr>
            <a:xfrm>
              <a:off x="7198" y="5353"/>
              <a:ext cx="1026" cy="217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800" b="1" dirty="0">
                  <a:solidFill>
                    <a:schemeClr val="bg1"/>
                  </a:solidFill>
                  <a:latin typeface="钟齐安景臣硬笔行书" panose="02000000000000000000" pitchFamily="2" charset="-122"/>
                  <a:ea typeface="钟齐安景臣硬笔行书" panose="02000000000000000000" pitchFamily="2" charset="-122"/>
                </a:rPr>
                <a:t>稻儿</a:t>
              </a:r>
              <a:r>
                <a:rPr lang="en-US" altLang="zh-CN" sz="2800" b="1" dirty="0">
                  <a:solidFill>
                    <a:schemeClr val="bg1"/>
                  </a:solidFill>
                  <a:latin typeface="钟齐安景臣硬笔行书" panose="02000000000000000000" pitchFamily="2" charset="-122"/>
                  <a:ea typeface="钟齐安景臣硬笔行书" panose="02000000000000000000" pitchFamily="2" charset="-122"/>
                </a:rPr>
                <a:t>001</a:t>
              </a:r>
              <a:endParaRPr lang="en-US" altLang="zh-CN" sz="2800" b="1" dirty="0">
                <a:solidFill>
                  <a:schemeClr val="bg1"/>
                </a:solidFill>
                <a:latin typeface="钟齐安景臣硬笔行书" panose="02000000000000000000" pitchFamily="2" charset="-122"/>
                <a:ea typeface="钟齐安景臣硬笔行书" panose="02000000000000000000" pitchFamily="2" charset="-122"/>
              </a:endParaRPr>
            </a:p>
          </p:txBody>
        </p:sp>
        <p:grpSp>
          <p:nvGrpSpPr>
            <p:cNvPr id="20" name="组合 19"/>
            <p:cNvGrpSpPr/>
            <p:nvPr/>
          </p:nvGrpSpPr>
          <p:grpSpPr>
            <a:xfrm>
              <a:off x="2592" y="1330"/>
              <a:ext cx="4433" cy="5517"/>
              <a:chOff x="2592" y="1330"/>
              <a:chExt cx="4433" cy="5517"/>
            </a:xfrm>
          </p:grpSpPr>
          <p:cxnSp>
            <p:nvCxnSpPr>
              <p:cNvPr id="16" name="直接连接符 15"/>
              <p:cNvCxnSpPr/>
              <p:nvPr/>
            </p:nvCxnSpPr>
            <p:spPr>
              <a:xfrm flipH="1">
                <a:off x="4558" y="1641"/>
                <a:ext cx="18" cy="4029"/>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592" y="1330"/>
                <a:ext cx="4433" cy="5517"/>
                <a:chOff x="2592" y="1330"/>
                <a:chExt cx="4433" cy="5517"/>
              </a:xfrm>
            </p:grpSpPr>
            <p:pic>
              <p:nvPicPr>
                <p:cNvPr id="14" name="图片 13"/>
                <p:cNvPicPr>
                  <a:picLocks noChangeAspect="1"/>
                </p:cNvPicPr>
                <p:nvPr/>
              </p:nvPicPr>
              <p:blipFill>
                <a:blip r:embed="rId2"/>
                <a:stretch>
                  <a:fillRect/>
                </a:stretch>
              </p:blipFill>
              <p:spPr>
                <a:xfrm>
                  <a:off x="6058" y="5353"/>
                  <a:ext cx="967" cy="1494"/>
                </a:xfrm>
                <a:prstGeom prst="rect">
                  <a:avLst/>
                </a:prstGeom>
              </p:spPr>
            </p:pic>
            <p:sp>
              <p:nvSpPr>
                <p:cNvPr id="15" name="文本框 14"/>
                <p:cNvSpPr txBox="1"/>
                <p:nvPr/>
              </p:nvSpPr>
              <p:spPr>
                <a:xfrm>
                  <a:off x="2592" y="1330"/>
                  <a:ext cx="1988" cy="4023"/>
                </a:xfrm>
                <a:prstGeom prst="rect">
                  <a:avLst/>
                </a:prstGeom>
                <a:noFill/>
              </p:spPr>
              <p:txBody>
                <a:bodyPr wrap="square" rtlCol="0">
                  <a:spAutoFit/>
                </a:bodyPr>
                <a:lstStyle/>
                <a:p>
                  <a:r>
                    <a:rPr lang="zh-CN" altLang="en-US" sz="8000" b="1" dirty="0">
                      <a:solidFill>
                        <a:schemeClr val="bg1"/>
                      </a:solidFill>
                      <a:latin typeface="趣玩体_YS" panose="02010600010101010101" charset="-128"/>
                      <a:ea typeface="趣玩体_YS" panose="02010600010101010101" charset="-128"/>
                    </a:rPr>
                    <a:t>七夕</a:t>
                  </a:r>
                  <a:endParaRPr lang="zh-CN" altLang="en-US" sz="8000" b="1" dirty="0">
                    <a:solidFill>
                      <a:schemeClr val="bg1"/>
                    </a:solidFill>
                    <a:latin typeface="趣玩体_YS" panose="02010600010101010101" charset="-128"/>
                    <a:ea typeface="趣玩体_YS" panose="02010600010101010101" charset="-128"/>
                  </a:endParaRPr>
                </a:p>
              </p:txBody>
            </p:sp>
            <p:sp>
              <p:nvSpPr>
                <p:cNvPr id="17" name="文本框 16"/>
                <p:cNvSpPr txBox="1"/>
                <p:nvPr/>
              </p:nvSpPr>
              <p:spPr>
                <a:xfrm>
                  <a:off x="5372" y="3174"/>
                  <a:ext cx="769" cy="28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800" b="1" dirty="0">
                      <a:solidFill>
                        <a:schemeClr val="bg1"/>
                      </a:solidFill>
                      <a:latin typeface="米开星愿体" panose="00020600040101010101" charset="-128"/>
                      <a:ea typeface="米开星愿体" panose="00020600040101010101" charset="-128"/>
                    </a:rPr>
                    <a:t>佳期如梦</a:t>
                  </a:r>
                  <a:endParaRPr lang="zh-CN" altLang="en-US" sz="2800" b="1" dirty="0">
                    <a:solidFill>
                      <a:schemeClr val="bg1"/>
                    </a:solidFill>
                    <a:latin typeface="米开星愿体" panose="00020600040101010101" charset="-128"/>
                    <a:ea typeface="米开星愿体" panose="00020600040101010101" charset="-128"/>
                  </a:endParaRPr>
                </a:p>
              </p:txBody>
            </p:sp>
            <p:sp>
              <p:nvSpPr>
                <p:cNvPr id="18" name="文本框 17"/>
                <p:cNvSpPr txBox="1"/>
                <p:nvPr/>
              </p:nvSpPr>
              <p:spPr>
                <a:xfrm>
                  <a:off x="4707" y="1641"/>
                  <a:ext cx="769" cy="28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800" b="1" dirty="0">
                      <a:solidFill>
                        <a:schemeClr val="bg1"/>
                      </a:solidFill>
                      <a:latin typeface="米开星愿体" panose="00020600040101010101" charset="-128"/>
                      <a:ea typeface="米开星愿体" panose="00020600040101010101" charset="-128"/>
                    </a:rPr>
                    <a:t>柔情似水</a:t>
                  </a:r>
                  <a:endParaRPr lang="zh-CN" altLang="en-US" sz="2800" b="1" dirty="0">
                    <a:solidFill>
                      <a:schemeClr val="bg1"/>
                    </a:solidFill>
                    <a:latin typeface="米开星愿体" panose="00020600040101010101" charset="-128"/>
                    <a:ea typeface="米开星愿体" panose="00020600040101010101" charset="-128"/>
                  </a:endParaRPr>
                </a:p>
              </p:txBody>
            </p:sp>
          </p:gr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755923" y="1614511"/>
            <a:ext cx="4473678" cy="3628977"/>
            <a:chOff x="3942735" y="1710918"/>
            <a:chExt cx="4473678" cy="3628977"/>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2659" t="9609" r="7214" b="5075"/>
            <a:stretch>
              <a:fillRect/>
            </a:stretch>
          </p:blipFill>
          <p:spPr>
            <a:xfrm>
              <a:off x="3942735" y="1710918"/>
              <a:ext cx="4473678" cy="3628977"/>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5529701" y="2711614"/>
              <a:ext cx="1525888" cy="1737588"/>
            </a:xfrm>
            <a:prstGeom prst="rect">
              <a:avLst/>
            </a:prstGeom>
          </p:spPr>
        </p:pic>
      </p:grpSp>
      <p:sp>
        <p:nvSpPr>
          <p:cNvPr id="5" name="文本框 4"/>
          <p:cNvSpPr txBox="1"/>
          <p:nvPr/>
        </p:nvSpPr>
        <p:spPr>
          <a:xfrm flipH="1">
            <a:off x="601885" y="1647614"/>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flipH="1">
            <a:off x="692719" y="4352795"/>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flipH="1">
            <a:off x="7772146" y="4352794"/>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flipH="1">
            <a:off x="7856662" y="1614511"/>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flipH="1">
            <a:off x="4259942" y="5449092"/>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3933" y="539110"/>
            <a:ext cx="4221954" cy="524916"/>
            <a:chOff x="-21429" y="460773"/>
            <a:chExt cx="4221954" cy="524916"/>
          </a:xfrm>
        </p:grpSpPr>
        <p:pic>
          <p:nvPicPr>
            <p:cNvPr id="12" name="图片 11"/>
            <p:cNvPicPr>
              <a:picLocks noChangeAspect="1"/>
            </p:cNvPicPr>
            <p:nvPr/>
          </p:nvPicPr>
          <p:blipFill rotWithShape="1">
            <a:blip r:embed="rId3"/>
            <a:srcRect l="5654" t="-392"/>
            <a:stretch>
              <a:fillRect/>
            </a:stretch>
          </p:blipFill>
          <p:spPr>
            <a:xfrm>
              <a:off x="-4458" y="460773"/>
              <a:ext cx="4204983" cy="524916"/>
            </a:xfrm>
            <a:prstGeom prst="rect">
              <a:avLst/>
            </a:prstGeom>
          </p:spPr>
        </p:pic>
        <p:sp>
          <p:nvSpPr>
            <p:cNvPr id="13" name="文本框 12"/>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5835" b="1274"/>
          <a:stretch>
            <a:fillRect/>
          </a:stretch>
        </p:blipFill>
        <p:spPr>
          <a:xfrm>
            <a:off x="0" y="0"/>
            <a:ext cx="2556387" cy="6858000"/>
          </a:xfrm>
          <a:prstGeom prst="rect">
            <a:avLst/>
          </a:prstGeom>
        </p:spPr>
      </p:pic>
      <p:pic>
        <p:nvPicPr>
          <p:cNvPr id="4" name="图片 3"/>
          <p:cNvPicPr>
            <a:picLocks noChangeAspect="1"/>
          </p:cNvPicPr>
          <p:nvPr/>
        </p:nvPicPr>
        <p:blipFill>
          <a:blip r:embed="rId2"/>
          <a:stretch>
            <a:fillRect/>
          </a:stretch>
        </p:blipFill>
        <p:spPr>
          <a:xfrm flipH="1">
            <a:off x="-1" y="3863971"/>
            <a:ext cx="2556386" cy="2994029"/>
          </a:xfrm>
          <a:prstGeom prst="rect">
            <a:avLst/>
          </a:prstGeom>
        </p:spPr>
      </p:pic>
      <p:sp>
        <p:nvSpPr>
          <p:cNvPr id="5" name="椭圆 4"/>
          <p:cNvSpPr/>
          <p:nvPr/>
        </p:nvSpPr>
        <p:spPr>
          <a:xfrm>
            <a:off x="3323303" y="949944"/>
            <a:ext cx="861292" cy="861195"/>
          </a:xfrm>
          <a:prstGeom prst="ellipse">
            <a:avLst/>
          </a:prstGeom>
          <a:noFill/>
          <a:ln>
            <a:gradFill flip="none" rotWithShape="1">
              <a:gsLst>
                <a:gs pos="4000">
                  <a:schemeClr val="bg1"/>
                </a:gs>
                <a:gs pos="100000">
                  <a:schemeClr val="bg1">
                    <a:lumMod val="95000"/>
                    <a:alpha val="48000"/>
                  </a:schemeClr>
                </a:gs>
              </a:gsLst>
              <a:lin ang="9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rPr>
              <a:t>01</a:t>
            </a:r>
            <a:endParaRPr lang="zh-CN" altLang="en-US" sz="32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endParaRPr>
          </a:p>
        </p:txBody>
      </p:sp>
      <p:grpSp>
        <p:nvGrpSpPr>
          <p:cNvPr id="12" name="组合 11"/>
          <p:cNvGrpSpPr/>
          <p:nvPr/>
        </p:nvGrpSpPr>
        <p:grpSpPr>
          <a:xfrm>
            <a:off x="4306527" y="858891"/>
            <a:ext cx="7098891" cy="952248"/>
            <a:chOff x="4306527" y="858891"/>
            <a:chExt cx="7098891" cy="952248"/>
          </a:xfrm>
        </p:grpSpPr>
        <p:sp>
          <p:nvSpPr>
            <p:cNvPr id="9" name="文本框 8"/>
            <p:cNvSpPr txBox="1"/>
            <p:nvPr/>
          </p:nvSpPr>
          <p:spPr>
            <a:xfrm flipH="1">
              <a:off x="4306527" y="1197445"/>
              <a:ext cx="7098891"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template is the spring and autumn advertising original. This template is the spring and autumn advertising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334536" y="858891"/>
              <a:ext cx="1613352" cy="338554"/>
            </a:xfrm>
            <a:prstGeom prst="rect">
              <a:avLst/>
            </a:prstGeom>
          </p:spPr>
          <p:txBody>
            <a:bodyPr wrap="square">
              <a:spAutoFit/>
            </a:bodyPr>
            <a:lstStyle/>
            <a:p>
              <a:pPr lvl="0" algn="dist">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5" name="椭圆 14"/>
          <p:cNvSpPr/>
          <p:nvPr/>
        </p:nvSpPr>
        <p:spPr>
          <a:xfrm>
            <a:off x="3323303" y="2338161"/>
            <a:ext cx="861292" cy="861195"/>
          </a:xfrm>
          <a:prstGeom prst="ellipse">
            <a:avLst/>
          </a:prstGeom>
          <a:noFill/>
          <a:ln>
            <a:gradFill flip="none" rotWithShape="1">
              <a:gsLst>
                <a:gs pos="4000">
                  <a:schemeClr val="bg1"/>
                </a:gs>
                <a:gs pos="100000">
                  <a:schemeClr val="bg1">
                    <a:lumMod val="95000"/>
                    <a:alpha val="48000"/>
                  </a:schemeClr>
                </a:gs>
              </a:gsLst>
              <a:lin ang="9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rPr>
              <a:t>02</a:t>
            </a:r>
            <a:endParaRPr lang="zh-CN" altLang="en-US" sz="32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endParaRPr>
          </a:p>
        </p:txBody>
      </p:sp>
      <p:grpSp>
        <p:nvGrpSpPr>
          <p:cNvPr id="16" name="组合 15"/>
          <p:cNvGrpSpPr/>
          <p:nvPr/>
        </p:nvGrpSpPr>
        <p:grpSpPr>
          <a:xfrm>
            <a:off x="4306527" y="2247108"/>
            <a:ext cx="7098891" cy="952248"/>
            <a:chOff x="4306527" y="858891"/>
            <a:chExt cx="7098891" cy="952248"/>
          </a:xfrm>
        </p:grpSpPr>
        <p:sp>
          <p:nvSpPr>
            <p:cNvPr id="17" name="文本框 16"/>
            <p:cNvSpPr txBox="1"/>
            <p:nvPr/>
          </p:nvSpPr>
          <p:spPr>
            <a:xfrm flipH="1">
              <a:off x="4306527" y="1197445"/>
              <a:ext cx="7098891"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template is the spring and autumn advertising original. This template is the spring and autumn advertising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4334536" y="858891"/>
              <a:ext cx="1613352" cy="338554"/>
            </a:xfrm>
            <a:prstGeom prst="rect">
              <a:avLst/>
            </a:prstGeom>
          </p:spPr>
          <p:txBody>
            <a:bodyPr wrap="square">
              <a:spAutoFit/>
            </a:bodyPr>
            <a:lstStyle/>
            <a:p>
              <a:pPr lvl="0" algn="dist">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0" name="椭圆 19"/>
          <p:cNvSpPr/>
          <p:nvPr/>
        </p:nvSpPr>
        <p:spPr>
          <a:xfrm>
            <a:off x="3323303" y="3726378"/>
            <a:ext cx="861292" cy="861195"/>
          </a:xfrm>
          <a:prstGeom prst="ellipse">
            <a:avLst/>
          </a:prstGeom>
          <a:noFill/>
          <a:ln>
            <a:gradFill flip="none" rotWithShape="1">
              <a:gsLst>
                <a:gs pos="4000">
                  <a:schemeClr val="bg1"/>
                </a:gs>
                <a:gs pos="100000">
                  <a:schemeClr val="bg1">
                    <a:lumMod val="95000"/>
                    <a:alpha val="48000"/>
                  </a:schemeClr>
                </a:gs>
              </a:gsLst>
              <a:lin ang="9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rPr>
              <a:t>03</a:t>
            </a:r>
            <a:endParaRPr lang="zh-CN" altLang="en-US" sz="30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endParaRPr>
          </a:p>
        </p:txBody>
      </p:sp>
      <p:grpSp>
        <p:nvGrpSpPr>
          <p:cNvPr id="21" name="组合 20"/>
          <p:cNvGrpSpPr/>
          <p:nvPr/>
        </p:nvGrpSpPr>
        <p:grpSpPr>
          <a:xfrm>
            <a:off x="4306527" y="3635325"/>
            <a:ext cx="7098891" cy="952248"/>
            <a:chOff x="4306527" y="858891"/>
            <a:chExt cx="7098891" cy="952248"/>
          </a:xfrm>
        </p:grpSpPr>
        <p:sp>
          <p:nvSpPr>
            <p:cNvPr id="22" name="文本框 21"/>
            <p:cNvSpPr txBox="1"/>
            <p:nvPr/>
          </p:nvSpPr>
          <p:spPr>
            <a:xfrm flipH="1">
              <a:off x="4306527" y="1197445"/>
              <a:ext cx="7098891"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template is the spring and autumn advertising original. This template is the spring and autumn advertising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4334536" y="858891"/>
              <a:ext cx="1613352" cy="338554"/>
            </a:xfrm>
            <a:prstGeom prst="rect">
              <a:avLst/>
            </a:prstGeom>
          </p:spPr>
          <p:txBody>
            <a:bodyPr wrap="square">
              <a:spAutoFit/>
            </a:bodyPr>
            <a:lstStyle/>
            <a:p>
              <a:pPr lvl="0" algn="dist">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5" name="椭圆 24"/>
          <p:cNvSpPr/>
          <p:nvPr/>
        </p:nvSpPr>
        <p:spPr>
          <a:xfrm>
            <a:off x="3323303" y="5114595"/>
            <a:ext cx="861292" cy="861195"/>
          </a:xfrm>
          <a:prstGeom prst="ellipse">
            <a:avLst/>
          </a:prstGeom>
          <a:noFill/>
          <a:ln>
            <a:gradFill flip="none" rotWithShape="1">
              <a:gsLst>
                <a:gs pos="4000">
                  <a:schemeClr val="bg1"/>
                </a:gs>
                <a:gs pos="100000">
                  <a:schemeClr val="bg1">
                    <a:lumMod val="95000"/>
                    <a:alpha val="48000"/>
                  </a:schemeClr>
                </a:gs>
              </a:gsLst>
              <a:lin ang="9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rPr>
              <a:t>04</a:t>
            </a:r>
            <a:endParaRPr lang="zh-CN" altLang="en-US" sz="3200" dirty="0">
              <a:gradFill flip="none" rotWithShape="1">
                <a:gsLst>
                  <a:gs pos="4000">
                    <a:schemeClr val="bg1"/>
                  </a:gs>
                  <a:gs pos="100000">
                    <a:schemeClr val="bg1">
                      <a:lumMod val="85000"/>
                      <a:alpha val="67000"/>
                    </a:schemeClr>
                  </a:gs>
                </a:gsLst>
                <a:lin ang="5400000" scaled="1"/>
                <a:tileRect/>
              </a:gradFill>
              <a:latin typeface="Impact" panose="020B0806030902050204" pitchFamily="34" charset="0"/>
            </a:endParaRPr>
          </a:p>
        </p:txBody>
      </p:sp>
      <p:grpSp>
        <p:nvGrpSpPr>
          <p:cNvPr id="26" name="组合 25"/>
          <p:cNvGrpSpPr/>
          <p:nvPr/>
        </p:nvGrpSpPr>
        <p:grpSpPr>
          <a:xfrm>
            <a:off x="4306527" y="5023542"/>
            <a:ext cx="7098891" cy="952248"/>
            <a:chOff x="4306527" y="858891"/>
            <a:chExt cx="7098891" cy="952248"/>
          </a:xfrm>
        </p:grpSpPr>
        <p:sp>
          <p:nvSpPr>
            <p:cNvPr id="27" name="文本框 26"/>
            <p:cNvSpPr txBox="1"/>
            <p:nvPr/>
          </p:nvSpPr>
          <p:spPr>
            <a:xfrm flipH="1">
              <a:off x="4306527" y="1197445"/>
              <a:ext cx="7098891"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template is the spring and autumn advertising original. This template is the spring and autumn advertising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334536" y="858891"/>
              <a:ext cx="1613352" cy="338554"/>
            </a:xfrm>
            <a:prstGeom prst="rect">
              <a:avLst/>
            </a:prstGeom>
          </p:spPr>
          <p:txBody>
            <a:bodyPr wrap="square">
              <a:spAutoFit/>
            </a:bodyPr>
            <a:lstStyle/>
            <a:p>
              <a:pPr lvl="0" algn="dist">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0662"/>
          <a:stretch>
            <a:fillRect/>
          </a:stretch>
        </p:blipFill>
        <p:spPr>
          <a:xfrm>
            <a:off x="8308259" y="-116996"/>
            <a:ext cx="3883741" cy="4122080"/>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61371" t="39172" r="16855" b="13704"/>
          <a:stretch>
            <a:fillRect/>
          </a:stretch>
        </p:blipFill>
        <p:spPr>
          <a:xfrm>
            <a:off x="9615284" y="459088"/>
            <a:ext cx="2498057" cy="2969912"/>
          </a:xfrm>
          <a:prstGeom prst="rect">
            <a:avLst/>
          </a:prstGeom>
        </p:spPr>
      </p:pic>
      <p:grpSp>
        <p:nvGrpSpPr>
          <p:cNvPr id="7" name="组合 6"/>
          <p:cNvGrpSpPr/>
          <p:nvPr/>
        </p:nvGrpSpPr>
        <p:grpSpPr>
          <a:xfrm>
            <a:off x="-43933" y="539110"/>
            <a:ext cx="4221954" cy="524916"/>
            <a:chOff x="-21429" y="460773"/>
            <a:chExt cx="4221954" cy="524916"/>
          </a:xfrm>
        </p:grpSpPr>
        <p:pic>
          <p:nvPicPr>
            <p:cNvPr id="8" name="图片 7"/>
            <p:cNvPicPr>
              <a:picLocks noChangeAspect="1"/>
            </p:cNvPicPr>
            <p:nvPr/>
          </p:nvPicPr>
          <p:blipFill rotWithShape="1">
            <a:blip r:embed="rId3"/>
            <a:srcRect l="5654" t="-392"/>
            <a:stretch>
              <a:fillRect/>
            </a:stretch>
          </p:blipFill>
          <p:spPr>
            <a:xfrm>
              <a:off x="-4458" y="460773"/>
              <a:ext cx="4204983" cy="524916"/>
            </a:xfrm>
            <a:prstGeom prst="rect">
              <a:avLst/>
            </a:prstGeom>
          </p:spPr>
        </p:pic>
        <p:sp>
          <p:nvSpPr>
            <p:cNvPr id="9" name="文本框 8"/>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
        <p:nvSpPr>
          <p:cNvPr id="10" name="文本框 9"/>
          <p:cNvSpPr txBox="1"/>
          <p:nvPr/>
        </p:nvSpPr>
        <p:spPr>
          <a:xfrm flipH="1">
            <a:off x="727587" y="2116475"/>
            <a:ext cx="7717026"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1244509" y="4253287"/>
            <a:ext cx="1294456" cy="1294456"/>
          </a:xfrm>
          <a:prstGeom prst="ellipse">
            <a:avLst/>
          </a:prstGeom>
          <a:noFill/>
          <a:ln w="25400">
            <a:gradFill flip="none" rotWithShape="1">
              <a:gsLst>
                <a:gs pos="0">
                  <a:schemeClr val="bg1"/>
                </a:gs>
                <a:gs pos="100000">
                  <a:schemeClr val="bg1">
                    <a:lumMod val="85000"/>
                  </a:schemeClr>
                </a:gs>
              </a:gsLst>
              <a:lin ang="9600000" scaled="0"/>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1349511" y="5759097"/>
            <a:ext cx="1109581" cy="369332"/>
          </a:xfrm>
          <a:prstGeom prst="rect">
            <a:avLst/>
          </a:prstGeom>
          <a:noFill/>
        </p:spPr>
        <p:txBody>
          <a:bodyPr wrap="square" rtlCol="0">
            <a:spAutoFit/>
          </a:bodyPr>
          <a:lstStyle/>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关键词</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1391206" y="4543630"/>
            <a:ext cx="1021408" cy="707886"/>
          </a:xfrm>
          <a:prstGeom prst="rect">
            <a:avLst/>
          </a:prstGeom>
          <a:noFill/>
        </p:spPr>
        <p:txBody>
          <a:bodyPr wrap="square" rtlCol="0">
            <a:spAutoFit/>
          </a:bodyPr>
          <a:lstStyle/>
          <a:p>
            <a:r>
              <a:rPr lang="en-US" altLang="zh-CN" sz="4000" i="1" dirty="0">
                <a:solidFill>
                  <a:schemeClr val="bg1"/>
                </a:solidFill>
                <a:latin typeface="方正清刻本悦宋简体" panose="02000000000000000000" pitchFamily="2" charset="-122"/>
                <a:ea typeface="方正清刻本悦宋简体" panose="02000000000000000000" pitchFamily="2" charset="-122"/>
              </a:rPr>
              <a:t>15%</a:t>
            </a:r>
            <a:endParaRPr lang="zh-CN" altLang="en-US" sz="4000" i="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椭圆 13"/>
          <p:cNvSpPr/>
          <p:nvPr/>
        </p:nvSpPr>
        <p:spPr>
          <a:xfrm>
            <a:off x="3143333" y="4253287"/>
            <a:ext cx="1294456" cy="1294456"/>
          </a:xfrm>
          <a:prstGeom prst="ellipse">
            <a:avLst/>
          </a:prstGeom>
          <a:noFill/>
          <a:ln w="25400">
            <a:gradFill flip="none" rotWithShape="1">
              <a:gsLst>
                <a:gs pos="0">
                  <a:schemeClr val="bg1"/>
                </a:gs>
                <a:gs pos="100000">
                  <a:schemeClr val="bg1">
                    <a:lumMod val="85000"/>
                  </a:schemeClr>
                </a:gs>
              </a:gsLst>
              <a:lin ang="9600000" scaled="0"/>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4"/>
          <p:cNvSpPr txBox="1"/>
          <p:nvPr/>
        </p:nvSpPr>
        <p:spPr>
          <a:xfrm>
            <a:off x="3248335" y="5759097"/>
            <a:ext cx="1109581" cy="369332"/>
          </a:xfrm>
          <a:prstGeom prst="rect">
            <a:avLst/>
          </a:prstGeom>
          <a:noFill/>
        </p:spPr>
        <p:txBody>
          <a:bodyPr wrap="square" rtlCol="0">
            <a:spAutoFit/>
          </a:bodyPr>
          <a:lstStyle/>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关键词</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3290030" y="4543630"/>
            <a:ext cx="1021408" cy="707886"/>
          </a:xfrm>
          <a:prstGeom prst="rect">
            <a:avLst/>
          </a:prstGeom>
          <a:noFill/>
        </p:spPr>
        <p:txBody>
          <a:bodyPr wrap="square" rtlCol="0">
            <a:spAutoFit/>
          </a:bodyPr>
          <a:lstStyle/>
          <a:p>
            <a:r>
              <a:rPr lang="en-US" altLang="zh-CN" sz="4000" i="1" dirty="0">
                <a:solidFill>
                  <a:schemeClr val="bg1"/>
                </a:solidFill>
                <a:latin typeface="方正清刻本悦宋简体" panose="02000000000000000000" pitchFamily="2" charset="-122"/>
                <a:ea typeface="方正清刻本悦宋简体" panose="02000000000000000000" pitchFamily="2" charset="-122"/>
              </a:rPr>
              <a:t>35%</a:t>
            </a:r>
            <a:endParaRPr lang="zh-CN" altLang="en-US" sz="4000" i="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7" name="椭圆 16"/>
          <p:cNvSpPr/>
          <p:nvPr/>
        </p:nvSpPr>
        <p:spPr>
          <a:xfrm>
            <a:off x="5040364" y="4253287"/>
            <a:ext cx="1294456" cy="1294456"/>
          </a:xfrm>
          <a:prstGeom prst="ellipse">
            <a:avLst/>
          </a:prstGeom>
          <a:noFill/>
          <a:ln w="25400">
            <a:gradFill flip="none" rotWithShape="1">
              <a:gsLst>
                <a:gs pos="0">
                  <a:schemeClr val="bg1"/>
                </a:gs>
                <a:gs pos="100000">
                  <a:schemeClr val="bg1">
                    <a:lumMod val="85000"/>
                  </a:schemeClr>
                </a:gs>
              </a:gsLst>
              <a:lin ang="9600000" scaled="0"/>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p:cNvSpPr txBox="1"/>
          <p:nvPr/>
        </p:nvSpPr>
        <p:spPr>
          <a:xfrm>
            <a:off x="5145366" y="5759097"/>
            <a:ext cx="1109581" cy="369332"/>
          </a:xfrm>
          <a:prstGeom prst="rect">
            <a:avLst/>
          </a:prstGeom>
          <a:noFill/>
        </p:spPr>
        <p:txBody>
          <a:bodyPr wrap="square" rtlCol="0">
            <a:spAutoFit/>
          </a:bodyPr>
          <a:lstStyle/>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关键词</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5187061" y="4543630"/>
            <a:ext cx="1021408" cy="707886"/>
          </a:xfrm>
          <a:prstGeom prst="rect">
            <a:avLst/>
          </a:prstGeom>
          <a:noFill/>
        </p:spPr>
        <p:txBody>
          <a:bodyPr wrap="square" rtlCol="0">
            <a:spAutoFit/>
          </a:bodyPr>
          <a:lstStyle/>
          <a:p>
            <a:r>
              <a:rPr lang="en-US" altLang="zh-CN" sz="4000" i="1">
                <a:solidFill>
                  <a:schemeClr val="bg1"/>
                </a:solidFill>
                <a:latin typeface="方正清刻本悦宋简体" panose="02000000000000000000" pitchFamily="2" charset="-122"/>
                <a:ea typeface="方正清刻本悦宋简体" panose="02000000000000000000" pitchFamily="2" charset="-122"/>
              </a:rPr>
              <a:t>55%</a:t>
            </a:r>
            <a:endParaRPr lang="zh-CN" altLang="en-US" sz="4000" i="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椭圆 19"/>
          <p:cNvSpPr/>
          <p:nvPr/>
        </p:nvSpPr>
        <p:spPr>
          <a:xfrm>
            <a:off x="6935144" y="4253287"/>
            <a:ext cx="1294456" cy="1294456"/>
          </a:xfrm>
          <a:prstGeom prst="ellipse">
            <a:avLst/>
          </a:prstGeom>
          <a:noFill/>
          <a:ln w="25400">
            <a:gradFill flip="none" rotWithShape="1">
              <a:gsLst>
                <a:gs pos="0">
                  <a:schemeClr val="bg1"/>
                </a:gs>
                <a:gs pos="100000">
                  <a:schemeClr val="bg1">
                    <a:lumMod val="85000"/>
                  </a:schemeClr>
                </a:gs>
              </a:gsLst>
              <a:lin ang="9600000" scaled="0"/>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p:cNvSpPr txBox="1"/>
          <p:nvPr/>
        </p:nvSpPr>
        <p:spPr>
          <a:xfrm>
            <a:off x="7040146" y="5759097"/>
            <a:ext cx="1109581" cy="369332"/>
          </a:xfrm>
          <a:prstGeom prst="rect">
            <a:avLst/>
          </a:prstGeom>
          <a:noFill/>
        </p:spPr>
        <p:txBody>
          <a:bodyPr wrap="square" rtlCol="0">
            <a:spAutoFit/>
          </a:bodyPr>
          <a:lstStyle/>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关键词</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2" name="文本框 21"/>
          <p:cNvSpPr txBox="1"/>
          <p:nvPr/>
        </p:nvSpPr>
        <p:spPr>
          <a:xfrm>
            <a:off x="7081841" y="4543630"/>
            <a:ext cx="1021408" cy="707886"/>
          </a:xfrm>
          <a:prstGeom prst="rect">
            <a:avLst/>
          </a:prstGeom>
          <a:noFill/>
        </p:spPr>
        <p:txBody>
          <a:bodyPr wrap="square" rtlCol="0">
            <a:spAutoFit/>
          </a:bodyPr>
          <a:lstStyle/>
          <a:p>
            <a:r>
              <a:rPr lang="en-US" altLang="zh-CN" sz="4000" i="1" dirty="0">
                <a:solidFill>
                  <a:schemeClr val="bg1"/>
                </a:solidFill>
                <a:latin typeface="方正清刻本悦宋简体" panose="02000000000000000000" pitchFamily="2" charset="-122"/>
                <a:ea typeface="方正清刻本悦宋简体" panose="02000000000000000000" pitchFamily="2" charset="-122"/>
              </a:rPr>
              <a:t>75%</a:t>
            </a:r>
            <a:endParaRPr lang="zh-CN" altLang="en-US" sz="4000" i="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3" name="椭圆 22"/>
          <p:cNvSpPr/>
          <p:nvPr/>
        </p:nvSpPr>
        <p:spPr>
          <a:xfrm>
            <a:off x="9024398" y="4253287"/>
            <a:ext cx="1294456" cy="1294456"/>
          </a:xfrm>
          <a:prstGeom prst="ellipse">
            <a:avLst/>
          </a:prstGeom>
          <a:noFill/>
          <a:ln w="25400">
            <a:gradFill flip="none" rotWithShape="1">
              <a:gsLst>
                <a:gs pos="0">
                  <a:schemeClr val="bg1"/>
                </a:gs>
                <a:gs pos="100000">
                  <a:schemeClr val="bg1">
                    <a:lumMod val="85000"/>
                  </a:schemeClr>
                </a:gs>
              </a:gsLst>
              <a:lin ang="9600000" scaled="0"/>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文本框 23"/>
          <p:cNvSpPr txBox="1"/>
          <p:nvPr/>
        </p:nvSpPr>
        <p:spPr>
          <a:xfrm>
            <a:off x="9129400" y="5759097"/>
            <a:ext cx="1109581" cy="369332"/>
          </a:xfrm>
          <a:prstGeom prst="rect">
            <a:avLst/>
          </a:prstGeom>
          <a:noFill/>
        </p:spPr>
        <p:txBody>
          <a:bodyPr wrap="square" rtlCol="0">
            <a:spAutoFit/>
          </a:bodyPr>
          <a:lstStyle/>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关键词</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9171095" y="4543630"/>
            <a:ext cx="1021408" cy="707886"/>
          </a:xfrm>
          <a:prstGeom prst="rect">
            <a:avLst/>
          </a:prstGeom>
          <a:noFill/>
        </p:spPr>
        <p:txBody>
          <a:bodyPr wrap="square" rtlCol="0">
            <a:spAutoFit/>
          </a:bodyPr>
          <a:lstStyle/>
          <a:p>
            <a:r>
              <a:rPr lang="en-US" altLang="zh-CN" sz="4000" i="1" dirty="0">
                <a:solidFill>
                  <a:schemeClr val="bg1"/>
                </a:solidFill>
                <a:latin typeface="方正清刻本悦宋简体" panose="02000000000000000000" pitchFamily="2" charset="-122"/>
                <a:ea typeface="方正清刻本悦宋简体" panose="02000000000000000000" pitchFamily="2" charset="-122"/>
              </a:rPr>
              <a:t>95%</a:t>
            </a:r>
            <a:endParaRPr lang="zh-CN" altLang="en-US" sz="4000" i="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3641376" y="1571481"/>
            <a:ext cx="2345205" cy="461665"/>
          </a:xfrm>
          <a:prstGeom prst="rect">
            <a:avLst/>
          </a:prstGeom>
          <a:noFill/>
        </p:spPr>
        <p:txBody>
          <a:bodyPr wrap="square" rtlCol="0">
            <a:spAutoFit/>
          </a:bodyPr>
          <a:lstStyle/>
          <a:p>
            <a:pPr algn="dist">
              <a:defRPr/>
            </a:pPr>
            <a:r>
              <a:rPr lang="zh-CN" altLang="en-US" sz="2400" dirty="0">
                <a:solidFill>
                  <a:schemeClr val="bg1"/>
                </a:solidFill>
                <a:latin typeface="华文新魏" panose="02010800040101010101" pitchFamily="2" charset="-122"/>
                <a:ea typeface="华文新魏" panose="02010800040101010101" pitchFamily="2" charset="-122"/>
              </a:rPr>
              <a:t>请添加二级标题</a:t>
            </a:r>
            <a:endParaRPr lang="zh-CN" altLang="en-US" sz="2400"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078" t="3157"/>
          <a:stretch>
            <a:fillRect/>
          </a:stretch>
        </p:blipFill>
        <p:spPr>
          <a:xfrm>
            <a:off x="157318" y="0"/>
            <a:ext cx="3923070" cy="4002512"/>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6765" t="18389" r="1837"/>
          <a:stretch>
            <a:fillRect/>
          </a:stretch>
        </p:blipFill>
        <p:spPr>
          <a:xfrm>
            <a:off x="1" y="3429000"/>
            <a:ext cx="6096000" cy="3429000"/>
          </a:xfrm>
          <a:prstGeom prst="rect">
            <a:avLst/>
          </a:prstGeom>
        </p:spPr>
      </p:pic>
      <p:sp>
        <p:nvSpPr>
          <p:cNvPr id="5" name="文本框 4"/>
          <p:cNvSpPr txBox="1"/>
          <p:nvPr/>
        </p:nvSpPr>
        <p:spPr>
          <a:xfrm flipH="1">
            <a:off x="3932903" y="1546204"/>
            <a:ext cx="7717026"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6" name="泪滴形 5"/>
          <p:cNvSpPr/>
          <p:nvPr/>
        </p:nvSpPr>
        <p:spPr>
          <a:xfrm>
            <a:off x="6362000" y="3848180"/>
            <a:ext cx="754291" cy="818905"/>
          </a:xfrm>
          <a:prstGeom prst="teardrop">
            <a:avLst>
              <a:gd name="adj" fmla="val 200000"/>
            </a:avLst>
          </a:prstGeom>
          <a:gradFill>
            <a:gsLst>
              <a:gs pos="4000">
                <a:schemeClr val="bg1">
                  <a:lumMod val="79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23"/>
          <p:cNvSpPr>
            <a:spLocks noEditPoints="1"/>
          </p:cNvSpPr>
          <p:nvPr/>
        </p:nvSpPr>
        <p:spPr bwMode="auto">
          <a:xfrm flipH="1">
            <a:off x="6506603" y="4018064"/>
            <a:ext cx="398385" cy="493315"/>
          </a:xfrm>
          <a:custGeom>
            <a:avLst/>
            <a:gdLst>
              <a:gd name="T0" fmla="*/ 33 w 509"/>
              <a:gd name="T1" fmla="*/ 0 h 593"/>
              <a:gd name="T2" fmla="*/ 326 w 509"/>
              <a:gd name="T3" fmla="*/ 0 h 593"/>
              <a:gd name="T4" fmla="*/ 357 w 509"/>
              <a:gd name="T5" fmla="*/ 31 h 593"/>
              <a:gd name="T6" fmla="*/ 350 w 509"/>
              <a:gd name="T7" fmla="*/ 147 h 593"/>
              <a:gd name="T8" fmla="*/ 363 w 509"/>
              <a:gd name="T9" fmla="*/ 158 h 593"/>
              <a:gd name="T10" fmla="*/ 509 w 509"/>
              <a:gd name="T11" fmla="*/ 276 h 593"/>
              <a:gd name="T12" fmla="*/ 349 w 509"/>
              <a:gd name="T13" fmla="*/ 391 h 593"/>
              <a:gd name="T14" fmla="*/ 335 w 509"/>
              <a:gd name="T15" fmla="*/ 401 h 593"/>
              <a:gd name="T16" fmla="*/ 326 w 509"/>
              <a:gd name="T17" fmla="*/ 562 h 593"/>
              <a:gd name="T18" fmla="*/ 294 w 509"/>
              <a:gd name="T19" fmla="*/ 593 h 593"/>
              <a:gd name="T20" fmla="*/ 64 w 509"/>
              <a:gd name="T21" fmla="*/ 593 h 593"/>
              <a:gd name="T22" fmla="*/ 32 w 509"/>
              <a:gd name="T23" fmla="*/ 562 h 593"/>
              <a:gd name="T24" fmla="*/ 1 w 509"/>
              <a:gd name="T25" fmla="*/ 31 h 593"/>
              <a:gd name="T26" fmla="*/ 33 w 509"/>
              <a:gd name="T27" fmla="*/ 0 h 593"/>
              <a:gd name="T28" fmla="*/ 249 w 509"/>
              <a:gd name="T29" fmla="*/ 220 h 593"/>
              <a:gd name="T30" fmla="*/ 105 w 509"/>
              <a:gd name="T31" fmla="*/ 420 h 593"/>
              <a:gd name="T32" fmla="*/ 100 w 509"/>
              <a:gd name="T33" fmla="*/ 419 h 593"/>
              <a:gd name="T34" fmla="*/ 98 w 509"/>
              <a:gd name="T35" fmla="*/ 267 h 593"/>
              <a:gd name="T36" fmla="*/ 250 w 509"/>
              <a:gd name="T37" fmla="*/ 214 h 593"/>
              <a:gd name="T38" fmla="*/ 249 w 509"/>
              <a:gd name="T39" fmla="*/ 220 h 593"/>
              <a:gd name="T40" fmla="*/ 271 w 509"/>
              <a:gd name="T41" fmla="*/ 236 h 593"/>
              <a:gd name="T42" fmla="*/ 284 w 509"/>
              <a:gd name="T43" fmla="*/ 278 h 593"/>
              <a:gd name="T44" fmla="*/ 259 w 509"/>
              <a:gd name="T45" fmla="*/ 371 h 593"/>
              <a:gd name="T46" fmla="*/ 123 w 509"/>
              <a:gd name="T47" fmla="*/ 433 h 593"/>
              <a:gd name="T48" fmla="*/ 122 w 509"/>
              <a:gd name="T49" fmla="*/ 428 h 593"/>
              <a:gd name="T50" fmla="*/ 268 w 509"/>
              <a:gd name="T51" fmla="*/ 235 h 593"/>
              <a:gd name="T52" fmla="*/ 271 w 509"/>
              <a:gd name="T53" fmla="*/ 236 h 593"/>
              <a:gd name="T54" fmla="*/ 345 w 509"/>
              <a:gd name="T55" fmla="*/ 223 h 593"/>
              <a:gd name="T56" fmla="*/ 340 w 509"/>
              <a:gd name="T57" fmla="*/ 325 h 593"/>
              <a:gd name="T58" fmla="*/ 355 w 509"/>
              <a:gd name="T59" fmla="*/ 349 h 593"/>
              <a:gd name="T60" fmla="*/ 466 w 509"/>
              <a:gd name="T61" fmla="*/ 276 h 593"/>
              <a:gd name="T62" fmla="*/ 364 w 509"/>
              <a:gd name="T63" fmla="*/ 201 h 593"/>
              <a:gd name="T64" fmla="*/ 345 w 509"/>
              <a:gd name="T65" fmla="*/ 22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93">
                <a:moveTo>
                  <a:pt x="33" y="0"/>
                </a:moveTo>
                <a:cubicBezTo>
                  <a:pt x="130" y="0"/>
                  <a:pt x="228" y="0"/>
                  <a:pt x="326" y="0"/>
                </a:cubicBezTo>
                <a:cubicBezTo>
                  <a:pt x="343" y="0"/>
                  <a:pt x="358" y="14"/>
                  <a:pt x="357" y="31"/>
                </a:cubicBezTo>
                <a:cubicBezTo>
                  <a:pt x="355" y="70"/>
                  <a:pt x="352" y="108"/>
                  <a:pt x="350" y="147"/>
                </a:cubicBezTo>
                <a:cubicBezTo>
                  <a:pt x="349" y="153"/>
                  <a:pt x="356" y="159"/>
                  <a:pt x="363" y="158"/>
                </a:cubicBezTo>
                <a:cubicBezTo>
                  <a:pt x="436" y="146"/>
                  <a:pt x="509" y="198"/>
                  <a:pt x="509" y="276"/>
                </a:cubicBezTo>
                <a:cubicBezTo>
                  <a:pt x="509" y="360"/>
                  <a:pt x="425" y="413"/>
                  <a:pt x="349" y="391"/>
                </a:cubicBezTo>
                <a:cubicBezTo>
                  <a:pt x="343" y="389"/>
                  <a:pt x="336" y="394"/>
                  <a:pt x="335" y="401"/>
                </a:cubicBezTo>
                <a:cubicBezTo>
                  <a:pt x="332" y="455"/>
                  <a:pt x="329" y="509"/>
                  <a:pt x="326" y="562"/>
                </a:cubicBezTo>
                <a:cubicBezTo>
                  <a:pt x="325" y="579"/>
                  <a:pt x="311" y="593"/>
                  <a:pt x="294" y="593"/>
                </a:cubicBezTo>
                <a:cubicBezTo>
                  <a:pt x="217" y="593"/>
                  <a:pt x="141" y="593"/>
                  <a:pt x="64" y="593"/>
                </a:cubicBezTo>
                <a:cubicBezTo>
                  <a:pt x="47" y="593"/>
                  <a:pt x="33" y="580"/>
                  <a:pt x="32" y="562"/>
                </a:cubicBezTo>
                <a:cubicBezTo>
                  <a:pt x="22" y="385"/>
                  <a:pt x="12" y="208"/>
                  <a:pt x="1" y="31"/>
                </a:cubicBezTo>
                <a:cubicBezTo>
                  <a:pt x="0" y="14"/>
                  <a:pt x="16" y="0"/>
                  <a:pt x="33" y="0"/>
                </a:cubicBezTo>
                <a:close/>
                <a:moveTo>
                  <a:pt x="249" y="220"/>
                </a:moveTo>
                <a:cubicBezTo>
                  <a:pt x="131" y="243"/>
                  <a:pt x="188" y="357"/>
                  <a:pt x="105" y="420"/>
                </a:cubicBezTo>
                <a:cubicBezTo>
                  <a:pt x="103" y="420"/>
                  <a:pt x="102" y="420"/>
                  <a:pt x="100" y="419"/>
                </a:cubicBezTo>
                <a:cubicBezTo>
                  <a:pt x="65" y="387"/>
                  <a:pt x="63" y="322"/>
                  <a:pt x="98" y="267"/>
                </a:cubicBezTo>
                <a:cubicBezTo>
                  <a:pt x="128" y="220"/>
                  <a:pt x="199" y="176"/>
                  <a:pt x="250" y="214"/>
                </a:cubicBezTo>
                <a:cubicBezTo>
                  <a:pt x="253" y="216"/>
                  <a:pt x="252" y="219"/>
                  <a:pt x="249" y="220"/>
                </a:cubicBezTo>
                <a:close/>
                <a:moveTo>
                  <a:pt x="271" y="236"/>
                </a:moveTo>
                <a:cubicBezTo>
                  <a:pt x="278" y="248"/>
                  <a:pt x="283" y="262"/>
                  <a:pt x="284" y="278"/>
                </a:cubicBezTo>
                <a:cubicBezTo>
                  <a:pt x="287" y="307"/>
                  <a:pt x="279" y="341"/>
                  <a:pt x="259" y="371"/>
                </a:cubicBezTo>
                <a:cubicBezTo>
                  <a:pt x="225" y="424"/>
                  <a:pt x="167" y="450"/>
                  <a:pt x="123" y="433"/>
                </a:cubicBezTo>
                <a:cubicBezTo>
                  <a:pt x="121" y="432"/>
                  <a:pt x="120" y="429"/>
                  <a:pt x="122" y="428"/>
                </a:cubicBezTo>
                <a:cubicBezTo>
                  <a:pt x="203" y="361"/>
                  <a:pt x="150" y="244"/>
                  <a:pt x="268" y="235"/>
                </a:cubicBezTo>
                <a:cubicBezTo>
                  <a:pt x="269" y="235"/>
                  <a:pt x="270" y="235"/>
                  <a:pt x="271" y="236"/>
                </a:cubicBezTo>
                <a:close/>
                <a:moveTo>
                  <a:pt x="345" y="223"/>
                </a:moveTo>
                <a:cubicBezTo>
                  <a:pt x="344" y="257"/>
                  <a:pt x="341" y="291"/>
                  <a:pt x="340" y="325"/>
                </a:cubicBezTo>
                <a:cubicBezTo>
                  <a:pt x="339" y="335"/>
                  <a:pt x="345" y="345"/>
                  <a:pt x="355" y="349"/>
                </a:cubicBezTo>
                <a:cubicBezTo>
                  <a:pt x="405" y="368"/>
                  <a:pt x="466" y="335"/>
                  <a:pt x="466" y="276"/>
                </a:cubicBezTo>
                <a:cubicBezTo>
                  <a:pt x="466" y="222"/>
                  <a:pt x="412" y="188"/>
                  <a:pt x="364" y="201"/>
                </a:cubicBezTo>
                <a:cubicBezTo>
                  <a:pt x="353" y="204"/>
                  <a:pt x="346" y="212"/>
                  <a:pt x="345" y="223"/>
                </a:cubicBezTo>
                <a:close/>
              </a:path>
            </a:pathLst>
          </a:custGeom>
          <a:solidFill>
            <a:srgbClr val="0A223E"/>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 name="矩形 7"/>
          <p:cNvSpPr/>
          <p:nvPr/>
        </p:nvSpPr>
        <p:spPr>
          <a:xfrm>
            <a:off x="7246375" y="4002512"/>
            <a:ext cx="1372463" cy="461665"/>
          </a:xfrm>
          <a:prstGeom prst="rect">
            <a:avLst/>
          </a:prstGeom>
        </p:spPr>
        <p:txBody>
          <a:bodyPr wrap="square">
            <a:spAutoFit/>
          </a:bodyPr>
          <a:lstStyle/>
          <a:p>
            <a:pPr algn="dist">
              <a:defRPr/>
            </a:pPr>
            <a:r>
              <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关键词</a:t>
            </a:r>
            <a:endPar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9" name="泪滴形 8"/>
          <p:cNvSpPr/>
          <p:nvPr/>
        </p:nvSpPr>
        <p:spPr>
          <a:xfrm>
            <a:off x="6344346" y="5402162"/>
            <a:ext cx="754291" cy="818905"/>
          </a:xfrm>
          <a:prstGeom prst="teardrop">
            <a:avLst>
              <a:gd name="adj" fmla="val 20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28721" y="5556494"/>
            <a:ext cx="1372463" cy="461665"/>
          </a:xfrm>
          <a:prstGeom prst="rect">
            <a:avLst/>
          </a:prstGeom>
        </p:spPr>
        <p:txBody>
          <a:bodyPr wrap="square">
            <a:spAutoFit/>
          </a:bodyPr>
          <a:lstStyle/>
          <a:p>
            <a:pPr algn="dist">
              <a:defRPr/>
            </a:pPr>
            <a:r>
              <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关键词</a:t>
            </a:r>
            <a:endPar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11" name="Freeform 21"/>
          <p:cNvSpPr>
            <a:spLocks noEditPoints="1"/>
          </p:cNvSpPr>
          <p:nvPr/>
        </p:nvSpPr>
        <p:spPr bwMode="auto">
          <a:xfrm>
            <a:off x="6505964" y="5479826"/>
            <a:ext cx="440847" cy="555025"/>
          </a:xfrm>
          <a:custGeom>
            <a:avLst/>
            <a:gdLst>
              <a:gd name="T0" fmla="*/ 107 w 131"/>
              <a:gd name="T1" fmla="*/ 106 h 145"/>
              <a:gd name="T2" fmla="*/ 107 w 131"/>
              <a:gd name="T3" fmla="*/ 116 h 145"/>
              <a:gd name="T4" fmla="*/ 98 w 131"/>
              <a:gd name="T5" fmla="*/ 124 h 145"/>
              <a:gd name="T6" fmla="*/ 94 w 131"/>
              <a:gd name="T7" fmla="*/ 124 h 145"/>
              <a:gd name="T8" fmla="*/ 86 w 131"/>
              <a:gd name="T9" fmla="*/ 116 h 145"/>
              <a:gd name="T10" fmla="*/ 86 w 131"/>
              <a:gd name="T11" fmla="*/ 114 h 145"/>
              <a:gd name="T12" fmla="*/ 45 w 131"/>
              <a:gd name="T13" fmla="*/ 113 h 145"/>
              <a:gd name="T14" fmla="*/ 45 w 131"/>
              <a:gd name="T15" fmla="*/ 116 h 145"/>
              <a:gd name="T16" fmla="*/ 37 w 131"/>
              <a:gd name="T17" fmla="*/ 124 h 145"/>
              <a:gd name="T18" fmla="*/ 33 w 131"/>
              <a:gd name="T19" fmla="*/ 124 h 145"/>
              <a:gd name="T20" fmla="*/ 24 w 131"/>
              <a:gd name="T21" fmla="*/ 116 h 145"/>
              <a:gd name="T22" fmla="*/ 24 w 131"/>
              <a:gd name="T23" fmla="*/ 106 h 145"/>
              <a:gd name="T24" fmla="*/ 10 w 131"/>
              <a:gd name="T25" fmla="*/ 98 h 145"/>
              <a:gd name="T26" fmla="*/ 4 w 131"/>
              <a:gd name="T27" fmla="*/ 90 h 145"/>
              <a:gd name="T28" fmla="*/ 4 w 131"/>
              <a:gd name="T29" fmla="*/ 132 h 145"/>
              <a:gd name="T30" fmla="*/ 16 w 131"/>
              <a:gd name="T31" fmla="*/ 145 h 145"/>
              <a:gd name="T32" fmla="*/ 115 w 131"/>
              <a:gd name="T33" fmla="*/ 145 h 145"/>
              <a:gd name="T34" fmla="*/ 127 w 131"/>
              <a:gd name="T35" fmla="*/ 132 h 145"/>
              <a:gd name="T36" fmla="*/ 127 w 131"/>
              <a:gd name="T37" fmla="*/ 90 h 145"/>
              <a:gd name="T38" fmla="*/ 120 w 131"/>
              <a:gd name="T39" fmla="*/ 98 h 145"/>
              <a:gd name="T40" fmla="*/ 107 w 131"/>
              <a:gd name="T41" fmla="*/ 106 h 145"/>
              <a:gd name="T42" fmla="*/ 37 w 131"/>
              <a:gd name="T43" fmla="*/ 116 h 145"/>
              <a:gd name="T44" fmla="*/ 41 w 131"/>
              <a:gd name="T45" fmla="*/ 112 h 145"/>
              <a:gd name="T46" fmla="*/ 41 w 131"/>
              <a:gd name="T47" fmla="*/ 104 h 145"/>
              <a:gd name="T48" fmla="*/ 37 w 131"/>
              <a:gd name="T49" fmla="*/ 99 h 145"/>
              <a:gd name="T50" fmla="*/ 33 w 131"/>
              <a:gd name="T51" fmla="*/ 99 h 145"/>
              <a:gd name="T52" fmla="*/ 28 w 131"/>
              <a:gd name="T53" fmla="*/ 104 h 145"/>
              <a:gd name="T54" fmla="*/ 28 w 131"/>
              <a:gd name="T55" fmla="*/ 112 h 145"/>
              <a:gd name="T56" fmla="*/ 33 w 131"/>
              <a:gd name="T57" fmla="*/ 116 h 145"/>
              <a:gd name="T58" fmla="*/ 37 w 131"/>
              <a:gd name="T59" fmla="*/ 116 h 145"/>
              <a:gd name="T60" fmla="*/ 98 w 131"/>
              <a:gd name="T61" fmla="*/ 116 h 145"/>
              <a:gd name="T62" fmla="*/ 102 w 131"/>
              <a:gd name="T63" fmla="*/ 112 h 145"/>
              <a:gd name="T64" fmla="*/ 102 w 131"/>
              <a:gd name="T65" fmla="*/ 104 h 145"/>
              <a:gd name="T66" fmla="*/ 98 w 131"/>
              <a:gd name="T67" fmla="*/ 99 h 145"/>
              <a:gd name="T68" fmla="*/ 94 w 131"/>
              <a:gd name="T69" fmla="*/ 99 h 145"/>
              <a:gd name="T70" fmla="*/ 90 w 131"/>
              <a:gd name="T71" fmla="*/ 104 h 145"/>
              <a:gd name="T72" fmla="*/ 90 w 131"/>
              <a:gd name="T73" fmla="*/ 112 h 145"/>
              <a:gd name="T74" fmla="*/ 94 w 131"/>
              <a:gd name="T75" fmla="*/ 116 h 145"/>
              <a:gd name="T76" fmla="*/ 98 w 131"/>
              <a:gd name="T77" fmla="*/ 116 h 145"/>
              <a:gd name="T78" fmla="*/ 119 w 131"/>
              <a:gd name="T79" fmla="*/ 38 h 145"/>
              <a:gd name="T80" fmla="*/ 98 w 131"/>
              <a:gd name="T81" fmla="*/ 38 h 145"/>
              <a:gd name="T82" fmla="*/ 33 w 131"/>
              <a:gd name="T83" fmla="*/ 38 h 145"/>
              <a:gd name="T84" fmla="*/ 12 w 131"/>
              <a:gd name="T85" fmla="*/ 38 h 145"/>
              <a:gd name="T86" fmla="*/ 0 w 131"/>
              <a:gd name="T87" fmla="*/ 50 h 145"/>
              <a:gd name="T88" fmla="*/ 0 w 131"/>
              <a:gd name="T89" fmla="*/ 69 h 145"/>
              <a:gd name="T90" fmla="*/ 10 w 131"/>
              <a:gd name="T91" fmla="*/ 90 h 145"/>
              <a:gd name="T92" fmla="*/ 26 w 131"/>
              <a:gd name="T93" fmla="*/ 99 h 145"/>
              <a:gd name="T94" fmla="*/ 33 w 131"/>
              <a:gd name="T95" fmla="*/ 95 h 145"/>
              <a:gd name="T96" fmla="*/ 37 w 131"/>
              <a:gd name="T97" fmla="*/ 95 h 145"/>
              <a:gd name="T98" fmla="*/ 45 w 131"/>
              <a:gd name="T99" fmla="*/ 104 h 145"/>
              <a:gd name="T100" fmla="*/ 45 w 131"/>
              <a:gd name="T101" fmla="*/ 106 h 145"/>
              <a:gd name="T102" fmla="*/ 86 w 131"/>
              <a:gd name="T103" fmla="*/ 106 h 145"/>
              <a:gd name="T104" fmla="*/ 86 w 131"/>
              <a:gd name="T105" fmla="*/ 104 h 145"/>
              <a:gd name="T106" fmla="*/ 94 w 131"/>
              <a:gd name="T107" fmla="*/ 95 h 145"/>
              <a:gd name="T108" fmla="*/ 98 w 131"/>
              <a:gd name="T109" fmla="*/ 95 h 145"/>
              <a:gd name="T110" fmla="*/ 105 w 131"/>
              <a:gd name="T111" fmla="*/ 99 h 145"/>
              <a:gd name="T112" fmla="*/ 120 w 131"/>
              <a:gd name="T113" fmla="*/ 90 h 145"/>
              <a:gd name="T114" fmla="*/ 131 w 131"/>
              <a:gd name="T115" fmla="*/ 69 h 145"/>
              <a:gd name="T116" fmla="*/ 131 w 131"/>
              <a:gd name="T117" fmla="*/ 50 h 145"/>
              <a:gd name="T118" fmla="*/ 119 w 131"/>
              <a:gd name="T119" fmla="*/ 38 h 145"/>
              <a:gd name="T120" fmla="*/ 46 w 131"/>
              <a:gd name="T121" fmla="*/ 38 h 145"/>
              <a:gd name="T122" fmla="*/ 85 w 131"/>
              <a:gd name="T123" fmla="*/ 38 h 145"/>
              <a:gd name="T124" fmla="*/ 46 w 131"/>
              <a:gd name="T125" fmla="*/ 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5">
                <a:moveTo>
                  <a:pt x="107" y="106"/>
                </a:moveTo>
                <a:cubicBezTo>
                  <a:pt x="107" y="116"/>
                  <a:pt x="107" y="116"/>
                  <a:pt x="107" y="116"/>
                </a:cubicBezTo>
                <a:cubicBezTo>
                  <a:pt x="107" y="120"/>
                  <a:pt x="103" y="124"/>
                  <a:pt x="98" y="124"/>
                </a:cubicBezTo>
                <a:cubicBezTo>
                  <a:pt x="94" y="124"/>
                  <a:pt x="94" y="124"/>
                  <a:pt x="94" y="124"/>
                </a:cubicBezTo>
                <a:cubicBezTo>
                  <a:pt x="90" y="124"/>
                  <a:pt x="86" y="120"/>
                  <a:pt x="86" y="116"/>
                </a:cubicBezTo>
                <a:cubicBezTo>
                  <a:pt x="86" y="114"/>
                  <a:pt x="86" y="114"/>
                  <a:pt x="86" y="114"/>
                </a:cubicBezTo>
                <a:cubicBezTo>
                  <a:pt x="72" y="117"/>
                  <a:pt x="58" y="116"/>
                  <a:pt x="45" y="113"/>
                </a:cubicBezTo>
                <a:cubicBezTo>
                  <a:pt x="45" y="116"/>
                  <a:pt x="45" y="116"/>
                  <a:pt x="45" y="116"/>
                </a:cubicBezTo>
                <a:cubicBezTo>
                  <a:pt x="45" y="120"/>
                  <a:pt x="41" y="124"/>
                  <a:pt x="37" y="124"/>
                </a:cubicBezTo>
                <a:cubicBezTo>
                  <a:pt x="33" y="124"/>
                  <a:pt x="33" y="124"/>
                  <a:pt x="33" y="124"/>
                </a:cubicBezTo>
                <a:cubicBezTo>
                  <a:pt x="28" y="124"/>
                  <a:pt x="24" y="120"/>
                  <a:pt x="24" y="116"/>
                </a:cubicBezTo>
                <a:cubicBezTo>
                  <a:pt x="24" y="106"/>
                  <a:pt x="24" y="106"/>
                  <a:pt x="24" y="106"/>
                </a:cubicBezTo>
                <a:cubicBezTo>
                  <a:pt x="20" y="104"/>
                  <a:pt x="15" y="101"/>
                  <a:pt x="10" y="98"/>
                </a:cubicBezTo>
                <a:cubicBezTo>
                  <a:pt x="8" y="96"/>
                  <a:pt x="6" y="93"/>
                  <a:pt x="4" y="90"/>
                </a:cubicBezTo>
                <a:cubicBezTo>
                  <a:pt x="4" y="132"/>
                  <a:pt x="4" y="132"/>
                  <a:pt x="4" y="132"/>
                </a:cubicBezTo>
                <a:cubicBezTo>
                  <a:pt x="4" y="139"/>
                  <a:pt x="9" y="145"/>
                  <a:pt x="16" y="145"/>
                </a:cubicBezTo>
                <a:cubicBezTo>
                  <a:pt x="115" y="145"/>
                  <a:pt x="115" y="145"/>
                  <a:pt x="115" y="145"/>
                </a:cubicBezTo>
                <a:cubicBezTo>
                  <a:pt x="122" y="145"/>
                  <a:pt x="127" y="139"/>
                  <a:pt x="127" y="132"/>
                </a:cubicBezTo>
                <a:cubicBezTo>
                  <a:pt x="127" y="90"/>
                  <a:pt x="127" y="90"/>
                  <a:pt x="127" y="90"/>
                </a:cubicBezTo>
                <a:cubicBezTo>
                  <a:pt x="125" y="93"/>
                  <a:pt x="123" y="96"/>
                  <a:pt x="120" y="98"/>
                </a:cubicBezTo>
                <a:cubicBezTo>
                  <a:pt x="116" y="101"/>
                  <a:pt x="111" y="104"/>
                  <a:pt x="107" y="106"/>
                </a:cubicBezTo>
                <a:close/>
                <a:moveTo>
                  <a:pt x="37" y="116"/>
                </a:moveTo>
                <a:cubicBezTo>
                  <a:pt x="39" y="116"/>
                  <a:pt x="41" y="114"/>
                  <a:pt x="41" y="112"/>
                </a:cubicBezTo>
                <a:cubicBezTo>
                  <a:pt x="41" y="104"/>
                  <a:pt x="41" y="104"/>
                  <a:pt x="41" y="104"/>
                </a:cubicBezTo>
                <a:cubicBezTo>
                  <a:pt x="41" y="101"/>
                  <a:pt x="39" y="99"/>
                  <a:pt x="37" y="99"/>
                </a:cubicBezTo>
                <a:cubicBezTo>
                  <a:pt x="33" y="99"/>
                  <a:pt x="33" y="99"/>
                  <a:pt x="33" y="99"/>
                </a:cubicBezTo>
                <a:cubicBezTo>
                  <a:pt x="30" y="99"/>
                  <a:pt x="28" y="101"/>
                  <a:pt x="28" y="104"/>
                </a:cubicBezTo>
                <a:cubicBezTo>
                  <a:pt x="28" y="112"/>
                  <a:pt x="28" y="112"/>
                  <a:pt x="28" y="112"/>
                </a:cubicBezTo>
                <a:cubicBezTo>
                  <a:pt x="28" y="114"/>
                  <a:pt x="30" y="116"/>
                  <a:pt x="33" y="116"/>
                </a:cubicBezTo>
                <a:lnTo>
                  <a:pt x="37" y="116"/>
                </a:lnTo>
                <a:close/>
                <a:moveTo>
                  <a:pt x="98" y="116"/>
                </a:moveTo>
                <a:cubicBezTo>
                  <a:pt x="101" y="116"/>
                  <a:pt x="102" y="114"/>
                  <a:pt x="102" y="112"/>
                </a:cubicBezTo>
                <a:cubicBezTo>
                  <a:pt x="102" y="104"/>
                  <a:pt x="102" y="104"/>
                  <a:pt x="102" y="104"/>
                </a:cubicBezTo>
                <a:cubicBezTo>
                  <a:pt x="102" y="101"/>
                  <a:pt x="101" y="99"/>
                  <a:pt x="98" y="99"/>
                </a:cubicBezTo>
                <a:cubicBezTo>
                  <a:pt x="94" y="99"/>
                  <a:pt x="94" y="99"/>
                  <a:pt x="94" y="99"/>
                </a:cubicBezTo>
                <a:cubicBezTo>
                  <a:pt x="92" y="99"/>
                  <a:pt x="90" y="101"/>
                  <a:pt x="90" y="104"/>
                </a:cubicBezTo>
                <a:cubicBezTo>
                  <a:pt x="90" y="112"/>
                  <a:pt x="90" y="112"/>
                  <a:pt x="90" y="112"/>
                </a:cubicBezTo>
                <a:cubicBezTo>
                  <a:pt x="90" y="114"/>
                  <a:pt x="92" y="116"/>
                  <a:pt x="94" y="116"/>
                </a:cubicBezTo>
                <a:lnTo>
                  <a:pt x="98" y="116"/>
                </a:lnTo>
                <a:close/>
                <a:moveTo>
                  <a:pt x="119" y="38"/>
                </a:moveTo>
                <a:cubicBezTo>
                  <a:pt x="98" y="38"/>
                  <a:pt x="98" y="38"/>
                  <a:pt x="98" y="38"/>
                </a:cubicBezTo>
                <a:cubicBezTo>
                  <a:pt x="94" y="0"/>
                  <a:pt x="37" y="0"/>
                  <a:pt x="33" y="38"/>
                </a:cubicBezTo>
                <a:cubicBezTo>
                  <a:pt x="12" y="38"/>
                  <a:pt x="12" y="38"/>
                  <a:pt x="12" y="38"/>
                </a:cubicBezTo>
                <a:cubicBezTo>
                  <a:pt x="5" y="38"/>
                  <a:pt x="0" y="43"/>
                  <a:pt x="0" y="50"/>
                </a:cubicBezTo>
                <a:cubicBezTo>
                  <a:pt x="0" y="62"/>
                  <a:pt x="0" y="56"/>
                  <a:pt x="0" y="69"/>
                </a:cubicBezTo>
                <a:cubicBezTo>
                  <a:pt x="0" y="75"/>
                  <a:pt x="4" y="85"/>
                  <a:pt x="10" y="90"/>
                </a:cubicBezTo>
                <a:cubicBezTo>
                  <a:pt x="15" y="94"/>
                  <a:pt x="20" y="97"/>
                  <a:pt x="26" y="99"/>
                </a:cubicBezTo>
                <a:cubicBezTo>
                  <a:pt x="27" y="97"/>
                  <a:pt x="30" y="95"/>
                  <a:pt x="33" y="95"/>
                </a:cubicBezTo>
                <a:cubicBezTo>
                  <a:pt x="37" y="95"/>
                  <a:pt x="37" y="95"/>
                  <a:pt x="37" y="95"/>
                </a:cubicBezTo>
                <a:cubicBezTo>
                  <a:pt x="41" y="95"/>
                  <a:pt x="45" y="99"/>
                  <a:pt x="45" y="104"/>
                </a:cubicBezTo>
                <a:cubicBezTo>
                  <a:pt x="45" y="106"/>
                  <a:pt x="45" y="106"/>
                  <a:pt x="45" y="106"/>
                </a:cubicBezTo>
                <a:cubicBezTo>
                  <a:pt x="58" y="109"/>
                  <a:pt x="72" y="109"/>
                  <a:pt x="86" y="106"/>
                </a:cubicBezTo>
                <a:cubicBezTo>
                  <a:pt x="86" y="104"/>
                  <a:pt x="86" y="104"/>
                  <a:pt x="86" y="104"/>
                </a:cubicBezTo>
                <a:cubicBezTo>
                  <a:pt x="86" y="99"/>
                  <a:pt x="90" y="95"/>
                  <a:pt x="94" y="95"/>
                </a:cubicBezTo>
                <a:cubicBezTo>
                  <a:pt x="98" y="95"/>
                  <a:pt x="98" y="95"/>
                  <a:pt x="98" y="95"/>
                </a:cubicBezTo>
                <a:cubicBezTo>
                  <a:pt x="101" y="95"/>
                  <a:pt x="104" y="97"/>
                  <a:pt x="105" y="99"/>
                </a:cubicBezTo>
                <a:cubicBezTo>
                  <a:pt x="110" y="97"/>
                  <a:pt x="116" y="94"/>
                  <a:pt x="120" y="90"/>
                </a:cubicBezTo>
                <a:cubicBezTo>
                  <a:pt x="127" y="85"/>
                  <a:pt x="131" y="75"/>
                  <a:pt x="131" y="69"/>
                </a:cubicBezTo>
                <a:cubicBezTo>
                  <a:pt x="131" y="56"/>
                  <a:pt x="131" y="62"/>
                  <a:pt x="131" y="50"/>
                </a:cubicBezTo>
                <a:cubicBezTo>
                  <a:pt x="131" y="43"/>
                  <a:pt x="126" y="38"/>
                  <a:pt x="119" y="38"/>
                </a:cubicBezTo>
                <a:close/>
                <a:moveTo>
                  <a:pt x="46" y="38"/>
                </a:moveTo>
                <a:cubicBezTo>
                  <a:pt x="50" y="16"/>
                  <a:pt x="81" y="16"/>
                  <a:pt x="85" y="38"/>
                </a:cubicBezTo>
                <a:lnTo>
                  <a:pt x="46" y="38"/>
                </a:lnTo>
                <a:close/>
              </a:path>
            </a:pathLst>
          </a:custGeom>
          <a:solidFill>
            <a:srgbClr val="0A223E"/>
          </a:solidFill>
          <a:ln>
            <a:noFill/>
          </a:ln>
        </p:spPr>
        <p:txBody>
          <a:bodyPr vert="horz" wrap="square" lIns="91440" tIns="45720" rIns="91440" bIns="45720" numCol="1" anchor="t" anchorCtr="0" compatLnSpc="1"/>
          <a:lstStyle/>
          <a:p>
            <a:endParaRPr lang="en-US">
              <a:solidFill>
                <a:schemeClr val="bg1"/>
              </a:solidFill>
            </a:endParaRPr>
          </a:p>
        </p:txBody>
      </p:sp>
      <p:sp>
        <p:nvSpPr>
          <p:cNvPr id="12" name="泪滴形 11"/>
          <p:cNvSpPr/>
          <p:nvPr/>
        </p:nvSpPr>
        <p:spPr>
          <a:xfrm>
            <a:off x="9059088" y="3924141"/>
            <a:ext cx="742944" cy="742944"/>
          </a:xfrm>
          <a:prstGeom prst="teardrop">
            <a:avLst>
              <a:gd name="adj" fmla="val 20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952762" y="4049714"/>
            <a:ext cx="1351817" cy="461665"/>
          </a:xfrm>
          <a:prstGeom prst="rect">
            <a:avLst/>
          </a:prstGeom>
        </p:spPr>
        <p:txBody>
          <a:bodyPr wrap="square">
            <a:spAutoFit/>
          </a:bodyPr>
          <a:lstStyle/>
          <a:p>
            <a:pPr algn="dist">
              <a:defRPr/>
            </a:pPr>
            <a:r>
              <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关键词</a:t>
            </a:r>
            <a:endPar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14" name="Freeform 29"/>
          <p:cNvSpPr/>
          <p:nvPr/>
        </p:nvSpPr>
        <p:spPr bwMode="auto">
          <a:xfrm>
            <a:off x="9229651" y="3983557"/>
            <a:ext cx="480913" cy="552450"/>
          </a:xfrm>
          <a:custGeom>
            <a:avLst/>
            <a:gdLst>
              <a:gd name="T0" fmla="*/ 41 w 459"/>
              <a:gd name="T1" fmla="*/ 556 h 606"/>
              <a:gd name="T2" fmla="*/ 56 w 459"/>
              <a:gd name="T3" fmla="*/ 516 h 606"/>
              <a:gd name="T4" fmla="*/ 151 w 459"/>
              <a:gd name="T5" fmla="*/ 355 h 606"/>
              <a:gd name="T6" fmla="*/ 148 w 459"/>
              <a:gd name="T7" fmla="*/ 344 h 606"/>
              <a:gd name="T8" fmla="*/ 5 w 459"/>
              <a:gd name="T9" fmla="*/ 260 h 606"/>
              <a:gd name="T10" fmla="*/ 6 w 459"/>
              <a:gd name="T11" fmla="*/ 247 h 606"/>
              <a:gd name="T12" fmla="*/ 203 w 459"/>
              <a:gd name="T13" fmla="*/ 171 h 606"/>
              <a:gd name="T14" fmla="*/ 214 w 459"/>
              <a:gd name="T15" fmla="*/ 161 h 606"/>
              <a:gd name="T16" fmla="*/ 268 w 459"/>
              <a:gd name="T17" fmla="*/ 75 h 606"/>
              <a:gd name="T18" fmla="*/ 270 w 459"/>
              <a:gd name="T19" fmla="*/ 53 h 606"/>
              <a:gd name="T20" fmla="*/ 251 w 459"/>
              <a:gd name="T21" fmla="*/ 11 h 606"/>
              <a:gd name="T22" fmla="*/ 259 w 459"/>
              <a:gd name="T23" fmla="*/ 3 h 606"/>
              <a:gd name="T24" fmla="*/ 428 w 459"/>
              <a:gd name="T25" fmla="*/ 101 h 606"/>
              <a:gd name="T26" fmla="*/ 454 w 459"/>
              <a:gd name="T27" fmla="*/ 116 h 606"/>
              <a:gd name="T28" fmla="*/ 451 w 459"/>
              <a:gd name="T29" fmla="*/ 127 h 606"/>
              <a:gd name="T30" fmla="*/ 404 w 459"/>
              <a:gd name="T31" fmla="*/ 131 h 606"/>
              <a:gd name="T32" fmla="*/ 395 w 459"/>
              <a:gd name="T33" fmla="*/ 134 h 606"/>
              <a:gd name="T34" fmla="*/ 385 w 459"/>
              <a:gd name="T35" fmla="*/ 143 h 606"/>
              <a:gd name="T36" fmla="*/ 385 w 459"/>
              <a:gd name="T37" fmla="*/ 143 h 606"/>
              <a:gd name="T38" fmla="*/ 336 w 459"/>
              <a:gd name="T39" fmla="*/ 232 h 606"/>
              <a:gd name="T40" fmla="*/ 333 w 459"/>
              <a:gd name="T41" fmla="*/ 246 h 606"/>
              <a:gd name="T42" fmla="*/ 362 w 459"/>
              <a:gd name="T43" fmla="*/ 453 h 606"/>
              <a:gd name="T44" fmla="*/ 350 w 459"/>
              <a:gd name="T45" fmla="*/ 459 h 606"/>
              <a:gd name="T46" fmla="*/ 207 w 459"/>
              <a:gd name="T47" fmla="*/ 377 h 606"/>
              <a:gd name="T48" fmla="*/ 197 w 459"/>
              <a:gd name="T49" fmla="*/ 380 h 606"/>
              <a:gd name="T50" fmla="*/ 99 w 459"/>
              <a:gd name="T51" fmla="*/ 543 h 606"/>
              <a:gd name="T52" fmla="*/ 69 w 459"/>
              <a:gd name="T53" fmla="*/ 574 h 606"/>
              <a:gd name="T54" fmla="*/ 41 w 459"/>
              <a:gd name="T55" fmla="*/ 55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606">
                <a:moveTo>
                  <a:pt x="41" y="556"/>
                </a:moveTo>
                <a:cubicBezTo>
                  <a:pt x="45" y="543"/>
                  <a:pt x="50" y="527"/>
                  <a:pt x="56" y="516"/>
                </a:cubicBezTo>
                <a:cubicBezTo>
                  <a:pt x="87" y="462"/>
                  <a:pt x="120" y="409"/>
                  <a:pt x="151" y="355"/>
                </a:cubicBezTo>
                <a:cubicBezTo>
                  <a:pt x="153" y="351"/>
                  <a:pt x="152" y="347"/>
                  <a:pt x="148" y="344"/>
                </a:cubicBezTo>
                <a:cubicBezTo>
                  <a:pt x="102" y="318"/>
                  <a:pt x="52" y="287"/>
                  <a:pt x="5" y="260"/>
                </a:cubicBezTo>
                <a:cubicBezTo>
                  <a:pt x="0" y="257"/>
                  <a:pt x="0" y="250"/>
                  <a:pt x="6" y="247"/>
                </a:cubicBezTo>
                <a:cubicBezTo>
                  <a:pt x="65" y="209"/>
                  <a:pt x="127" y="178"/>
                  <a:pt x="203" y="171"/>
                </a:cubicBezTo>
                <a:cubicBezTo>
                  <a:pt x="208" y="170"/>
                  <a:pt x="211" y="166"/>
                  <a:pt x="214" y="161"/>
                </a:cubicBezTo>
                <a:cubicBezTo>
                  <a:pt x="232" y="133"/>
                  <a:pt x="250" y="104"/>
                  <a:pt x="268" y="75"/>
                </a:cubicBezTo>
                <a:cubicBezTo>
                  <a:pt x="272" y="68"/>
                  <a:pt x="273" y="60"/>
                  <a:pt x="270" y="53"/>
                </a:cubicBezTo>
                <a:cubicBezTo>
                  <a:pt x="263" y="39"/>
                  <a:pt x="257" y="25"/>
                  <a:pt x="251" y="11"/>
                </a:cubicBezTo>
                <a:cubicBezTo>
                  <a:pt x="248" y="6"/>
                  <a:pt x="254" y="0"/>
                  <a:pt x="259" y="3"/>
                </a:cubicBezTo>
                <a:cubicBezTo>
                  <a:pt x="428" y="101"/>
                  <a:pt x="428" y="101"/>
                  <a:pt x="428" y="101"/>
                </a:cubicBezTo>
                <a:cubicBezTo>
                  <a:pt x="454" y="116"/>
                  <a:pt x="454" y="116"/>
                  <a:pt x="454" y="116"/>
                </a:cubicBezTo>
                <a:cubicBezTo>
                  <a:pt x="459" y="119"/>
                  <a:pt x="457" y="126"/>
                  <a:pt x="451" y="127"/>
                </a:cubicBezTo>
                <a:cubicBezTo>
                  <a:pt x="435" y="128"/>
                  <a:pt x="420" y="130"/>
                  <a:pt x="404" y="131"/>
                </a:cubicBezTo>
                <a:cubicBezTo>
                  <a:pt x="401" y="131"/>
                  <a:pt x="398" y="132"/>
                  <a:pt x="395" y="134"/>
                </a:cubicBezTo>
                <a:cubicBezTo>
                  <a:pt x="391" y="136"/>
                  <a:pt x="387" y="139"/>
                  <a:pt x="385" y="143"/>
                </a:cubicBezTo>
                <a:cubicBezTo>
                  <a:pt x="385" y="143"/>
                  <a:pt x="385" y="143"/>
                  <a:pt x="385" y="143"/>
                </a:cubicBezTo>
                <a:cubicBezTo>
                  <a:pt x="336" y="232"/>
                  <a:pt x="336" y="232"/>
                  <a:pt x="336" y="232"/>
                </a:cubicBezTo>
                <a:cubicBezTo>
                  <a:pt x="333" y="236"/>
                  <a:pt x="331" y="241"/>
                  <a:pt x="333" y="246"/>
                </a:cubicBezTo>
                <a:cubicBezTo>
                  <a:pt x="362" y="319"/>
                  <a:pt x="368" y="387"/>
                  <a:pt x="362" y="453"/>
                </a:cubicBezTo>
                <a:cubicBezTo>
                  <a:pt x="362" y="459"/>
                  <a:pt x="356" y="462"/>
                  <a:pt x="350" y="459"/>
                </a:cubicBezTo>
                <a:cubicBezTo>
                  <a:pt x="304" y="432"/>
                  <a:pt x="254" y="403"/>
                  <a:pt x="207" y="377"/>
                </a:cubicBezTo>
                <a:cubicBezTo>
                  <a:pt x="204" y="375"/>
                  <a:pt x="199" y="376"/>
                  <a:pt x="197" y="380"/>
                </a:cubicBezTo>
                <a:cubicBezTo>
                  <a:pt x="164" y="434"/>
                  <a:pt x="132" y="489"/>
                  <a:pt x="99" y="543"/>
                </a:cubicBezTo>
                <a:cubicBezTo>
                  <a:pt x="93" y="554"/>
                  <a:pt x="81" y="564"/>
                  <a:pt x="69" y="574"/>
                </a:cubicBezTo>
                <a:cubicBezTo>
                  <a:pt x="32" y="606"/>
                  <a:pt x="28" y="605"/>
                  <a:pt x="41" y="556"/>
                </a:cubicBezTo>
                <a:close/>
              </a:path>
            </a:pathLst>
          </a:custGeom>
          <a:solidFill>
            <a:srgbClr val="0A223E"/>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5" name="泪滴形 14"/>
          <p:cNvSpPr/>
          <p:nvPr/>
        </p:nvSpPr>
        <p:spPr>
          <a:xfrm>
            <a:off x="9041434" y="5478123"/>
            <a:ext cx="742944" cy="742944"/>
          </a:xfrm>
          <a:prstGeom prst="teardrop">
            <a:avLst>
              <a:gd name="adj" fmla="val 20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35108" y="5603696"/>
            <a:ext cx="1351817" cy="461665"/>
          </a:xfrm>
          <a:prstGeom prst="rect">
            <a:avLst/>
          </a:prstGeom>
        </p:spPr>
        <p:txBody>
          <a:bodyPr wrap="square">
            <a:spAutoFit/>
          </a:bodyPr>
          <a:lstStyle/>
          <a:p>
            <a:pPr algn="dist">
              <a:defRPr/>
            </a:pPr>
            <a:r>
              <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关键词</a:t>
            </a:r>
            <a:endParaRPr lang="zh-CN" altLang="en-US" sz="2400" kern="100" dirty="0">
              <a:solidFill>
                <a:schemeClr val="bg1"/>
              </a:solidFill>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sp>
        <p:nvSpPr>
          <p:cNvPr id="17" name="Freeform 24"/>
          <p:cNvSpPr>
            <a:spLocks noEditPoints="1"/>
          </p:cNvSpPr>
          <p:nvPr/>
        </p:nvSpPr>
        <p:spPr bwMode="auto">
          <a:xfrm>
            <a:off x="9173728" y="5672340"/>
            <a:ext cx="478356" cy="324376"/>
          </a:xfrm>
          <a:custGeom>
            <a:avLst/>
            <a:gdLst>
              <a:gd name="T0" fmla="*/ 14 w 593"/>
              <a:gd name="T1" fmla="*/ 0 h 331"/>
              <a:gd name="T2" fmla="*/ 564 w 593"/>
              <a:gd name="T3" fmla="*/ 0 h 331"/>
              <a:gd name="T4" fmla="*/ 565 w 593"/>
              <a:gd name="T5" fmla="*/ 3 h 331"/>
              <a:gd name="T6" fmla="*/ 303 w 593"/>
              <a:gd name="T7" fmla="*/ 185 h 331"/>
              <a:gd name="T8" fmla="*/ 276 w 593"/>
              <a:gd name="T9" fmla="*/ 185 h 331"/>
              <a:gd name="T10" fmla="*/ 13 w 593"/>
              <a:gd name="T11" fmla="*/ 3 h 331"/>
              <a:gd name="T12" fmla="*/ 14 w 593"/>
              <a:gd name="T13" fmla="*/ 0 h 331"/>
              <a:gd name="T14" fmla="*/ 593 w 593"/>
              <a:gd name="T15" fmla="*/ 10 h 331"/>
              <a:gd name="T16" fmla="*/ 593 w 593"/>
              <a:gd name="T17" fmla="*/ 329 h 331"/>
              <a:gd name="T18" fmla="*/ 591 w 593"/>
              <a:gd name="T19" fmla="*/ 331 h 331"/>
              <a:gd name="T20" fmla="*/ 547 w 593"/>
              <a:gd name="T21" fmla="*/ 331 h 331"/>
              <a:gd name="T22" fmla="*/ 546 w 593"/>
              <a:gd name="T23" fmla="*/ 331 h 331"/>
              <a:gd name="T24" fmla="*/ 377 w 593"/>
              <a:gd name="T25" fmla="*/ 159 h 331"/>
              <a:gd name="T26" fmla="*/ 377 w 593"/>
              <a:gd name="T27" fmla="*/ 156 h 331"/>
              <a:gd name="T28" fmla="*/ 590 w 593"/>
              <a:gd name="T29" fmla="*/ 8 h 331"/>
              <a:gd name="T30" fmla="*/ 593 w 593"/>
              <a:gd name="T31" fmla="*/ 10 h 331"/>
              <a:gd name="T32" fmla="*/ 516 w 593"/>
              <a:gd name="T33" fmla="*/ 331 h 331"/>
              <a:gd name="T34" fmla="*/ 55 w 593"/>
              <a:gd name="T35" fmla="*/ 331 h 331"/>
              <a:gd name="T36" fmla="*/ 53 w 593"/>
              <a:gd name="T37" fmla="*/ 328 h 331"/>
              <a:gd name="T38" fmla="*/ 213 w 593"/>
              <a:gd name="T39" fmla="*/ 166 h 331"/>
              <a:gd name="T40" fmla="*/ 216 w 593"/>
              <a:gd name="T41" fmla="*/ 165 h 331"/>
              <a:gd name="T42" fmla="*/ 274 w 593"/>
              <a:gd name="T43" fmla="*/ 206 h 331"/>
              <a:gd name="T44" fmla="*/ 304 w 593"/>
              <a:gd name="T45" fmla="*/ 206 h 331"/>
              <a:gd name="T46" fmla="*/ 359 w 593"/>
              <a:gd name="T47" fmla="*/ 168 h 331"/>
              <a:gd name="T48" fmla="*/ 361 w 593"/>
              <a:gd name="T49" fmla="*/ 169 h 331"/>
              <a:gd name="T50" fmla="*/ 518 w 593"/>
              <a:gd name="T51" fmla="*/ 328 h 331"/>
              <a:gd name="T52" fmla="*/ 516 w 593"/>
              <a:gd name="T53" fmla="*/ 331 h 331"/>
              <a:gd name="T54" fmla="*/ 25 w 593"/>
              <a:gd name="T55" fmla="*/ 331 h 331"/>
              <a:gd name="T56" fmla="*/ 2 w 593"/>
              <a:gd name="T57" fmla="*/ 331 h 331"/>
              <a:gd name="T58" fmla="*/ 0 w 593"/>
              <a:gd name="T59" fmla="*/ 329 h 331"/>
              <a:gd name="T60" fmla="*/ 0 w 593"/>
              <a:gd name="T61" fmla="*/ 20 h 331"/>
              <a:gd name="T62" fmla="*/ 3 w 593"/>
              <a:gd name="T63" fmla="*/ 18 h 331"/>
              <a:gd name="T64" fmla="*/ 197 w 593"/>
              <a:gd name="T65" fmla="*/ 153 h 331"/>
              <a:gd name="T66" fmla="*/ 197 w 593"/>
              <a:gd name="T67" fmla="*/ 156 h 331"/>
              <a:gd name="T68" fmla="*/ 26 w 593"/>
              <a:gd name="T69" fmla="*/ 331 h 331"/>
              <a:gd name="T70" fmla="*/ 25 w 593"/>
              <a:gd name="T71"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3" h="331">
                <a:moveTo>
                  <a:pt x="14" y="0"/>
                </a:moveTo>
                <a:cubicBezTo>
                  <a:pt x="197" y="0"/>
                  <a:pt x="381" y="0"/>
                  <a:pt x="564" y="0"/>
                </a:cubicBezTo>
                <a:cubicBezTo>
                  <a:pt x="566" y="0"/>
                  <a:pt x="567" y="2"/>
                  <a:pt x="565" y="3"/>
                </a:cubicBezTo>
                <a:cubicBezTo>
                  <a:pt x="478" y="64"/>
                  <a:pt x="390" y="125"/>
                  <a:pt x="303" y="185"/>
                </a:cubicBezTo>
                <a:cubicBezTo>
                  <a:pt x="291" y="193"/>
                  <a:pt x="287" y="193"/>
                  <a:pt x="276" y="185"/>
                </a:cubicBezTo>
                <a:cubicBezTo>
                  <a:pt x="188" y="125"/>
                  <a:pt x="100" y="64"/>
                  <a:pt x="13" y="3"/>
                </a:cubicBezTo>
                <a:cubicBezTo>
                  <a:pt x="11" y="2"/>
                  <a:pt x="12" y="0"/>
                  <a:pt x="14" y="0"/>
                </a:cubicBezTo>
                <a:close/>
                <a:moveTo>
                  <a:pt x="593" y="10"/>
                </a:moveTo>
                <a:cubicBezTo>
                  <a:pt x="593" y="116"/>
                  <a:pt x="593" y="223"/>
                  <a:pt x="593" y="329"/>
                </a:cubicBezTo>
                <a:cubicBezTo>
                  <a:pt x="593" y="330"/>
                  <a:pt x="592" y="331"/>
                  <a:pt x="591" y="331"/>
                </a:cubicBezTo>
                <a:cubicBezTo>
                  <a:pt x="577" y="331"/>
                  <a:pt x="562" y="331"/>
                  <a:pt x="547" y="331"/>
                </a:cubicBezTo>
                <a:cubicBezTo>
                  <a:pt x="546" y="331"/>
                  <a:pt x="546" y="331"/>
                  <a:pt x="546" y="331"/>
                </a:cubicBezTo>
                <a:cubicBezTo>
                  <a:pt x="489" y="273"/>
                  <a:pt x="433" y="216"/>
                  <a:pt x="377" y="159"/>
                </a:cubicBezTo>
                <a:cubicBezTo>
                  <a:pt x="376" y="158"/>
                  <a:pt x="376" y="156"/>
                  <a:pt x="377" y="156"/>
                </a:cubicBezTo>
                <a:cubicBezTo>
                  <a:pt x="448" y="106"/>
                  <a:pt x="519" y="57"/>
                  <a:pt x="590" y="8"/>
                </a:cubicBezTo>
                <a:cubicBezTo>
                  <a:pt x="591" y="7"/>
                  <a:pt x="593" y="8"/>
                  <a:pt x="593" y="10"/>
                </a:cubicBezTo>
                <a:close/>
                <a:moveTo>
                  <a:pt x="516" y="331"/>
                </a:moveTo>
                <a:cubicBezTo>
                  <a:pt x="362" y="331"/>
                  <a:pt x="209" y="331"/>
                  <a:pt x="55" y="331"/>
                </a:cubicBezTo>
                <a:cubicBezTo>
                  <a:pt x="53" y="331"/>
                  <a:pt x="52" y="329"/>
                  <a:pt x="53" y="328"/>
                </a:cubicBezTo>
                <a:cubicBezTo>
                  <a:pt x="107" y="274"/>
                  <a:pt x="160" y="220"/>
                  <a:pt x="213" y="166"/>
                </a:cubicBezTo>
                <a:cubicBezTo>
                  <a:pt x="214" y="165"/>
                  <a:pt x="215" y="165"/>
                  <a:pt x="216" y="165"/>
                </a:cubicBezTo>
                <a:cubicBezTo>
                  <a:pt x="235" y="179"/>
                  <a:pt x="254" y="192"/>
                  <a:pt x="274" y="206"/>
                </a:cubicBezTo>
                <a:cubicBezTo>
                  <a:pt x="287" y="215"/>
                  <a:pt x="291" y="215"/>
                  <a:pt x="304" y="206"/>
                </a:cubicBezTo>
                <a:cubicBezTo>
                  <a:pt x="322" y="193"/>
                  <a:pt x="340" y="181"/>
                  <a:pt x="359" y="168"/>
                </a:cubicBezTo>
                <a:cubicBezTo>
                  <a:pt x="359" y="168"/>
                  <a:pt x="360" y="168"/>
                  <a:pt x="361" y="169"/>
                </a:cubicBezTo>
                <a:cubicBezTo>
                  <a:pt x="413" y="222"/>
                  <a:pt x="466" y="275"/>
                  <a:pt x="518" y="328"/>
                </a:cubicBezTo>
                <a:cubicBezTo>
                  <a:pt x="519" y="329"/>
                  <a:pt x="518" y="331"/>
                  <a:pt x="516" y="331"/>
                </a:cubicBezTo>
                <a:close/>
                <a:moveTo>
                  <a:pt x="25" y="331"/>
                </a:moveTo>
                <a:cubicBezTo>
                  <a:pt x="17" y="331"/>
                  <a:pt x="9" y="331"/>
                  <a:pt x="2" y="331"/>
                </a:cubicBezTo>
                <a:cubicBezTo>
                  <a:pt x="1" y="331"/>
                  <a:pt x="0" y="330"/>
                  <a:pt x="0" y="329"/>
                </a:cubicBezTo>
                <a:cubicBezTo>
                  <a:pt x="0" y="226"/>
                  <a:pt x="0" y="123"/>
                  <a:pt x="0" y="20"/>
                </a:cubicBezTo>
                <a:cubicBezTo>
                  <a:pt x="0" y="18"/>
                  <a:pt x="2" y="17"/>
                  <a:pt x="3" y="18"/>
                </a:cubicBezTo>
                <a:cubicBezTo>
                  <a:pt x="68" y="63"/>
                  <a:pt x="132" y="108"/>
                  <a:pt x="197" y="153"/>
                </a:cubicBezTo>
                <a:cubicBezTo>
                  <a:pt x="199" y="154"/>
                  <a:pt x="199" y="155"/>
                  <a:pt x="197" y="156"/>
                </a:cubicBezTo>
                <a:cubicBezTo>
                  <a:pt x="141" y="214"/>
                  <a:pt x="83" y="272"/>
                  <a:pt x="26" y="331"/>
                </a:cubicBezTo>
                <a:cubicBezTo>
                  <a:pt x="25" y="331"/>
                  <a:pt x="25" y="331"/>
                  <a:pt x="25" y="331"/>
                </a:cubicBezTo>
                <a:close/>
              </a:path>
            </a:pathLst>
          </a:custGeom>
          <a:solidFill>
            <a:srgbClr val="0A223E"/>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8" name="文本框 17"/>
          <p:cNvSpPr txBox="1"/>
          <p:nvPr/>
        </p:nvSpPr>
        <p:spPr>
          <a:xfrm>
            <a:off x="6034332" y="987430"/>
            <a:ext cx="3378574"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1600" dirty="0">
                <a:latin typeface="微软雅黑" panose="020B0503020204020204" pitchFamily="34" charset="-122"/>
                <a:ea typeface="微软雅黑" panose="020B0503020204020204" pitchFamily="34" charset="-122"/>
              </a:rPr>
              <a:t>PLEASE ADD YOUR TITLLE</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flipH="1">
            <a:off x="2930013" y="1379055"/>
            <a:ext cx="7717026"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 y="-1"/>
            <a:ext cx="3647768" cy="3323621"/>
            <a:chOff x="1" y="-1"/>
            <a:chExt cx="3647768" cy="3323621"/>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8539"/>
            <a:stretch>
              <a:fillRect/>
            </a:stretch>
          </p:blipFill>
          <p:spPr>
            <a:xfrm>
              <a:off x="1" y="-1"/>
              <a:ext cx="3647768" cy="3323621"/>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639097" y="1062011"/>
              <a:ext cx="1184788" cy="1349164"/>
            </a:xfrm>
            <a:prstGeom prst="rect">
              <a:avLst/>
            </a:prstGeom>
          </p:spPr>
        </p:pic>
      </p:grpSp>
      <p:grpSp>
        <p:nvGrpSpPr>
          <p:cNvPr id="8" name="组合 7"/>
          <p:cNvGrpSpPr/>
          <p:nvPr/>
        </p:nvGrpSpPr>
        <p:grpSpPr>
          <a:xfrm flipH="1">
            <a:off x="8544231" y="3323620"/>
            <a:ext cx="3647768" cy="3323621"/>
            <a:chOff x="1" y="-1"/>
            <a:chExt cx="3647768" cy="3323621"/>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8539"/>
            <a:stretch>
              <a:fillRect/>
            </a:stretch>
          </p:blipFill>
          <p:spPr>
            <a:xfrm>
              <a:off x="1" y="-1"/>
              <a:ext cx="3647768" cy="3323621"/>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639097" y="1062011"/>
              <a:ext cx="1184788" cy="1349164"/>
            </a:xfrm>
            <a:prstGeom prst="rect">
              <a:avLst/>
            </a:prstGeom>
          </p:spPr>
        </p:pic>
      </p:grpSp>
      <p:sp>
        <p:nvSpPr>
          <p:cNvPr id="11" name="文本框 10"/>
          <p:cNvSpPr txBox="1"/>
          <p:nvPr/>
        </p:nvSpPr>
        <p:spPr>
          <a:xfrm flipH="1">
            <a:off x="1125793" y="4397465"/>
            <a:ext cx="7717026"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099239" y="1062011"/>
            <a:ext cx="3378574"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1600" dirty="0">
                <a:latin typeface="微软雅黑" panose="020B0503020204020204" pitchFamily="34" charset="-122"/>
                <a:ea typeface="微软雅黑" panose="020B0503020204020204" pitchFamily="34" charset="-122"/>
              </a:rPr>
              <a:t>PLEASE ADD YOUR TITLLE</a:t>
            </a:r>
            <a:endParaRPr lang="zh-CN" altLang="en-US" sz="16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3655102" y="3981604"/>
            <a:ext cx="3378574"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1600" dirty="0">
                <a:latin typeface="微软雅黑" panose="020B0503020204020204" pitchFamily="34" charset="-122"/>
                <a:ea typeface="微软雅黑" panose="020B0503020204020204" pitchFamily="34" charset="-122"/>
              </a:rPr>
              <a:t>PLEASE ADD YOUR TITLLE</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399904" y="2290918"/>
            <a:ext cx="2703872" cy="2843981"/>
            <a:chOff x="4401654" y="2170471"/>
            <a:chExt cx="2703872" cy="2843981"/>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58951" t="51197" r="18871" b="6341"/>
            <a:stretch>
              <a:fillRect/>
            </a:stretch>
          </p:blipFill>
          <p:spPr>
            <a:xfrm>
              <a:off x="4401654" y="2170471"/>
              <a:ext cx="2703872" cy="2843981"/>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619" y="2279264"/>
              <a:ext cx="1428876" cy="1574394"/>
            </a:xfrm>
            <a:prstGeom prst="rect">
              <a:avLst/>
            </a:prstGeom>
          </p:spPr>
        </p:pic>
      </p:grpSp>
      <p:grpSp>
        <p:nvGrpSpPr>
          <p:cNvPr id="15" name="组合 14"/>
          <p:cNvGrpSpPr/>
          <p:nvPr/>
        </p:nvGrpSpPr>
        <p:grpSpPr>
          <a:xfrm>
            <a:off x="724943" y="1868951"/>
            <a:ext cx="3978193" cy="735599"/>
            <a:chOff x="903680" y="1838234"/>
            <a:chExt cx="3978193" cy="735599"/>
          </a:xfrm>
        </p:grpSpPr>
        <p:sp>
          <p:nvSpPr>
            <p:cNvPr id="8" name="文本框 7"/>
            <p:cNvSpPr txBox="1"/>
            <p:nvPr/>
          </p:nvSpPr>
          <p:spPr>
            <a:xfrm flipH="1">
              <a:off x="1837189" y="1863624"/>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3680" y="1838234"/>
              <a:ext cx="847108" cy="735599"/>
              <a:chOff x="903680" y="1838234"/>
              <a:chExt cx="847108" cy="735599"/>
            </a:xfrm>
          </p:grpSpPr>
          <p:grpSp>
            <p:nvGrpSpPr>
              <p:cNvPr id="12" name="组合 11"/>
              <p:cNvGrpSpPr/>
              <p:nvPr/>
            </p:nvGrpSpPr>
            <p:grpSpPr>
              <a:xfrm>
                <a:off x="903680" y="1838234"/>
                <a:ext cx="847108" cy="735599"/>
                <a:chOff x="1424328" y="3932903"/>
                <a:chExt cx="847108" cy="735599"/>
              </a:xfrm>
            </p:grpSpPr>
            <p:sp>
              <p:nvSpPr>
                <p:cNvPr id="7" name="心形 6"/>
                <p:cNvSpPr/>
                <p:nvPr/>
              </p:nvSpPr>
              <p:spPr>
                <a:xfrm>
                  <a:off x="1575711" y="4064358"/>
                  <a:ext cx="544341" cy="472687"/>
                </a:xfrm>
                <a:prstGeom prst="hear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a:off x="1424328" y="3932903"/>
                  <a:ext cx="847108" cy="735599"/>
                </a:xfrm>
                <a:prstGeom prst="heart">
                  <a:avLst/>
                </a:prstGeom>
                <a:noFill/>
                <a:ln w="22225">
                  <a:solidFill>
                    <a:schemeClr val="bg1">
                      <a:alpha val="71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141027" y="2021360"/>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solidFill>
                      <a:srgbClr val="16395B"/>
                    </a:solidFill>
                  </a:rPr>
                  <a:t>1</a:t>
                </a:r>
                <a:endParaRPr lang="zh-CN" altLang="en-US" sz="1400" dirty="0">
                  <a:solidFill>
                    <a:srgbClr val="16395B"/>
                  </a:solidFill>
                </a:endParaRPr>
              </a:p>
            </p:txBody>
          </p:sp>
        </p:grpSp>
      </p:grpSp>
      <p:grpSp>
        <p:nvGrpSpPr>
          <p:cNvPr id="16" name="组合 15"/>
          <p:cNvGrpSpPr/>
          <p:nvPr/>
        </p:nvGrpSpPr>
        <p:grpSpPr>
          <a:xfrm>
            <a:off x="724943" y="3260385"/>
            <a:ext cx="3978193" cy="735599"/>
            <a:chOff x="903680" y="1838234"/>
            <a:chExt cx="3978193" cy="735599"/>
          </a:xfrm>
        </p:grpSpPr>
        <p:sp>
          <p:nvSpPr>
            <p:cNvPr id="17" name="文本框 16"/>
            <p:cNvSpPr txBox="1"/>
            <p:nvPr/>
          </p:nvSpPr>
          <p:spPr>
            <a:xfrm flipH="1">
              <a:off x="1837189" y="1863624"/>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3680" y="1838234"/>
              <a:ext cx="847108" cy="735599"/>
              <a:chOff x="903680" y="1838234"/>
              <a:chExt cx="847108" cy="735599"/>
            </a:xfrm>
          </p:grpSpPr>
          <p:grpSp>
            <p:nvGrpSpPr>
              <p:cNvPr id="19" name="组合 18"/>
              <p:cNvGrpSpPr/>
              <p:nvPr/>
            </p:nvGrpSpPr>
            <p:grpSpPr>
              <a:xfrm>
                <a:off x="903680" y="1838234"/>
                <a:ext cx="847108" cy="735599"/>
                <a:chOff x="1424328" y="3932903"/>
                <a:chExt cx="847108" cy="735599"/>
              </a:xfrm>
            </p:grpSpPr>
            <p:sp>
              <p:nvSpPr>
                <p:cNvPr id="21" name="心形 20"/>
                <p:cNvSpPr/>
                <p:nvPr/>
              </p:nvSpPr>
              <p:spPr>
                <a:xfrm>
                  <a:off x="1575711" y="4064358"/>
                  <a:ext cx="544341" cy="472687"/>
                </a:xfrm>
                <a:prstGeom prst="hear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心形 21"/>
                <p:cNvSpPr/>
                <p:nvPr/>
              </p:nvSpPr>
              <p:spPr>
                <a:xfrm>
                  <a:off x="1424328" y="3932903"/>
                  <a:ext cx="847108" cy="735599"/>
                </a:xfrm>
                <a:prstGeom prst="heart">
                  <a:avLst/>
                </a:prstGeom>
                <a:noFill/>
                <a:ln w="22225">
                  <a:solidFill>
                    <a:schemeClr val="bg1">
                      <a:alpha val="71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1141027" y="2021360"/>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solidFill>
                      <a:srgbClr val="16395B"/>
                    </a:solidFill>
                  </a:rPr>
                  <a:t>2</a:t>
                </a:r>
                <a:endParaRPr lang="zh-CN" altLang="en-US" sz="1400" dirty="0">
                  <a:solidFill>
                    <a:srgbClr val="16395B"/>
                  </a:solidFill>
                </a:endParaRPr>
              </a:p>
            </p:txBody>
          </p:sp>
        </p:grpSp>
      </p:grpSp>
      <p:grpSp>
        <p:nvGrpSpPr>
          <p:cNvPr id="23" name="组合 22"/>
          <p:cNvGrpSpPr/>
          <p:nvPr/>
        </p:nvGrpSpPr>
        <p:grpSpPr>
          <a:xfrm>
            <a:off x="724943" y="4651819"/>
            <a:ext cx="3978193" cy="735599"/>
            <a:chOff x="903680" y="1838234"/>
            <a:chExt cx="3978193" cy="735599"/>
          </a:xfrm>
        </p:grpSpPr>
        <p:sp>
          <p:nvSpPr>
            <p:cNvPr id="24" name="文本框 23"/>
            <p:cNvSpPr txBox="1"/>
            <p:nvPr/>
          </p:nvSpPr>
          <p:spPr>
            <a:xfrm flipH="1">
              <a:off x="1837189" y="1863624"/>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03680" y="1838234"/>
              <a:ext cx="847108" cy="735599"/>
              <a:chOff x="903680" y="1838234"/>
              <a:chExt cx="847108" cy="735599"/>
            </a:xfrm>
          </p:grpSpPr>
          <p:grpSp>
            <p:nvGrpSpPr>
              <p:cNvPr id="26" name="组合 25"/>
              <p:cNvGrpSpPr/>
              <p:nvPr/>
            </p:nvGrpSpPr>
            <p:grpSpPr>
              <a:xfrm>
                <a:off x="903680" y="1838234"/>
                <a:ext cx="847108" cy="735599"/>
                <a:chOff x="1424328" y="3932903"/>
                <a:chExt cx="847108" cy="735599"/>
              </a:xfrm>
            </p:grpSpPr>
            <p:sp>
              <p:nvSpPr>
                <p:cNvPr id="28" name="心形 27"/>
                <p:cNvSpPr/>
                <p:nvPr/>
              </p:nvSpPr>
              <p:spPr>
                <a:xfrm>
                  <a:off x="1575711" y="4064358"/>
                  <a:ext cx="544341" cy="472687"/>
                </a:xfrm>
                <a:prstGeom prst="hear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心形 28"/>
                <p:cNvSpPr/>
                <p:nvPr/>
              </p:nvSpPr>
              <p:spPr>
                <a:xfrm>
                  <a:off x="1424328" y="3932903"/>
                  <a:ext cx="847108" cy="735599"/>
                </a:xfrm>
                <a:prstGeom prst="heart">
                  <a:avLst/>
                </a:prstGeom>
                <a:noFill/>
                <a:ln w="22225">
                  <a:solidFill>
                    <a:schemeClr val="bg1">
                      <a:alpha val="71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1141027" y="2021360"/>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solidFill>
                      <a:srgbClr val="16395B"/>
                    </a:solidFill>
                  </a:rPr>
                  <a:t>3</a:t>
                </a:r>
                <a:endParaRPr lang="zh-CN" altLang="en-US" sz="1400" dirty="0">
                  <a:solidFill>
                    <a:srgbClr val="16395B"/>
                  </a:solidFill>
                </a:endParaRPr>
              </a:p>
            </p:txBody>
          </p:sp>
        </p:grpSp>
      </p:grpSp>
      <p:grpSp>
        <p:nvGrpSpPr>
          <p:cNvPr id="32" name="组合 31"/>
          <p:cNvGrpSpPr/>
          <p:nvPr/>
        </p:nvGrpSpPr>
        <p:grpSpPr>
          <a:xfrm flipH="1">
            <a:off x="7299200" y="1833388"/>
            <a:ext cx="3978193" cy="735599"/>
            <a:chOff x="903680" y="1838234"/>
            <a:chExt cx="3978193" cy="735599"/>
          </a:xfrm>
        </p:grpSpPr>
        <p:sp>
          <p:nvSpPr>
            <p:cNvPr id="47" name="文本框 46"/>
            <p:cNvSpPr txBox="1"/>
            <p:nvPr/>
          </p:nvSpPr>
          <p:spPr>
            <a:xfrm flipH="1">
              <a:off x="1837189" y="1863624"/>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903680" y="1838234"/>
              <a:ext cx="847108" cy="735599"/>
              <a:chOff x="903680" y="1838234"/>
              <a:chExt cx="847108" cy="735599"/>
            </a:xfrm>
          </p:grpSpPr>
          <p:grpSp>
            <p:nvGrpSpPr>
              <p:cNvPr id="49" name="组合 48"/>
              <p:cNvGrpSpPr/>
              <p:nvPr/>
            </p:nvGrpSpPr>
            <p:grpSpPr>
              <a:xfrm>
                <a:off x="903680" y="1838234"/>
                <a:ext cx="847108" cy="735599"/>
                <a:chOff x="1424328" y="3932903"/>
                <a:chExt cx="847108" cy="735599"/>
              </a:xfrm>
            </p:grpSpPr>
            <p:sp>
              <p:nvSpPr>
                <p:cNvPr id="51" name="心形 50"/>
                <p:cNvSpPr/>
                <p:nvPr/>
              </p:nvSpPr>
              <p:spPr>
                <a:xfrm>
                  <a:off x="1575711" y="4064358"/>
                  <a:ext cx="544341" cy="472687"/>
                </a:xfrm>
                <a:prstGeom prst="hear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1424328" y="3932903"/>
                  <a:ext cx="847108" cy="735599"/>
                </a:xfrm>
                <a:prstGeom prst="heart">
                  <a:avLst/>
                </a:prstGeom>
                <a:noFill/>
                <a:ln w="22225">
                  <a:solidFill>
                    <a:schemeClr val="bg1">
                      <a:alpha val="71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1171498" y="205908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solidFill>
                      <a:srgbClr val="16395B"/>
                    </a:solidFill>
                  </a:rPr>
                  <a:t>4</a:t>
                </a:r>
                <a:endParaRPr lang="zh-CN" altLang="en-US" sz="1400" dirty="0">
                  <a:solidFill>
                    <a:srgbClr val="16395B"/>
                  </a:solidFill>
                </a:endParaRPr>
              </a:p>
            </p:txBody>
          </p:sp>
        </p:grpSp>
      </p:grpSp>
      <p:grpSp>
        <p:nvGrpSpPr>
          <p:cNvPr id="33" name="组合 32"/>
          <p:cNvGrpSpPr/>
          <p:nvPr/>
        </p:nvGrpSpPr>
        <p:grpSpPr>
          <a:xfrm flipH="1">
            <a:off x="7299200" y="3224822"/>
            <a:ext cx="3978193" cy="735599"/>
            <a:chOff x="903680" y="1838234"/>
            <a:chExt cx="3978193" cy="735599"/>
          </a:xfrm>
        </p:grpSpPr>
        <p:sp>
          <p:nvSpPr>
            <p:cNvPr id="41" name="文本框 40"/>
            <p:cNvSpPr txBox="1"/>
            <p:nvPr/>
          </p:nvSpPr>
          <p:spPr>
            <a:xfrm flipH="1">
              <a:off x="1837189" y="1863624"/>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903680" y="1838234"/>
              <a:ext cx="847108" cy="735599"/>
              <a:chOff x="903680" y="1838234"/>
              <a:chExt cx="847108" cy="735599"/>
            </a:xfrm>
          </p:grpSpPr>
          <p:grpSp>
            <p:nvGrpSpPr>
              <p:cNvPr id="43" name="组合 42"/>
              <p:cNvGrpSpPr/>
              <p:nvPr/>
            </p:nvGrpSpPr>
            <p:grpSpPr>
              <a:xfrm>
                <a:off x="903680" y="1838234"/>
                <a:ext cx="847108" cy="735599"/>
                <a:chOff x="1424328" y="3932903"/>
                <a:chExt cx="847108" cy="735599"/>
              </a:xfrm>
            </p:grpSpPr>
            <p:sp>
              <p:nvSpPr>
                <p:cNvPr id="45" name="心形 44"/>
                <p:cNvSpPr/>
                <p:nvPr/>
              </p:nvSpPr>
              <p:spPr>
                <a:xfrm>
                  <a:off x="1575711" y="4064358"/>
                  <a:ext cx="544341" cy="472687"/>
                </a:xfrm>
                <a:prstGeom prst="hear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心形 45"/>
                <p:cNvSpPr/>
                <p:nvPr/>
              </p:nvSpPr>
              <p:spPr>
                <a:xfrm>
                  <a:off x="1424328" y="3932903"/>
                  <a:ext cx="847108" cy="735599"/>
                </a:xfrm>
                <a:prstGeom prst="heart">
                  <a:avLst/>
                </a:prstGeom>
                <a:noFill/>
                <a:ln w="22225">
                  <a:solidFill>
                    <a:schemeClr val="bg1">
                      <a:alpha val="71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1171498" y="2042412"/>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solidFill>
                      <a:srgbClr val="16395B"/>
                    </a:solidFill>
                  </a:rPr>
                  <a:t>5</a:t>
                </a:r>
                <a:endParaRPr lang="zh-CN" altLang="en-US" sz="1400" dirty="0">
                  <a:solidFill>
                    <a:srgbClr val="16395B"/>
                  </a:solidFill>
                </a:endParaRPr>
              </a:p>
            </p:txBody>
          </p:sp>
        </p:grpSp>
      </p:grpSp>
      <p:grpSp>
        <p:nvGrpSpPr>
          <p:cNvPr id="34" name="组合 33"/>
          <p:cNvGrpSpPr/>
          <p:nvPr/>
        </p:nvGrpSpPr>
        <p:grpSpPr>
          <a:xfrm flipH="1">
            <a:off x="7299200" y="4616256"/>
            <a:ext cx="3978193" cy="735599"/>
            <a:chOff x="903680" y="1838234"/>
            <a:chExt cx="3978193" cy="735599"/>
          </a:xfrm>
        </p:grpSpPr>
        <p:sp>
          <p:nvSpPr>
            <p:cNvPr id="35" name="文本框 34"/>
            <p:cNvSpPr txBox="1"/>
            <p:nvPr/>
          </p:nvSpPr>
          <p:spPr>
            <a:xfrm flipH="1">
              <a:off x="1837189" y="1863624"/>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03680" y="1838234"/>
              <a:ext cx="847108" cy="735599"/>
              <a:chOff x="903680" y="1838234"/>
              <a:chExt cx="847108" cy="735599"/>
            </a:xfrm>
          </p:grpSpPr>
          <p:grpSp>
            <p:nvGrpSpPr>
              <p:cNvPr id="37" name="组合 36"/>
              <p:cNvGrpSpPr/>
              <p:nvPr/>
            </p:nvGrpSpPr>
            <p:grpSpPr>
              <a:xfrm>
                <a:off x="903680" y="1838234"/>
                <a:ext cx="847108" cy="735599"/>
                <a:chOff x="1424328" y="3932903"/>
                <a:chExt cx="847108" cy="735599"/>
              </a:xfrm>
            </p:grpSpPr>
            <p:sp>
              <p:nvSpPr>
                <p:cNvPr id="39" name="心形 38"/>
                <p:cNvSpPr/>
                <p:nvPr/>
              </p:nvSpPr>
              <p:spPr>
                <a:xfrm>
                  <a:off x="1575711" y="4064358"/>
                  <a:ext cx="544341" cy="472687"/>
                </a:xfrm>
                <a:prstGeom prst="hear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心形 39"/>
                <p:cNvSpPr/>
                <p:nvPr/>
              </p:nvSpPr>
              <p:spPr>
                <a:xfrm>
                  <a:off x="1424328" y="3932903"/>
                  <a:ext cx="847108" cy="735599"/>
                </a:xfrm>
                <a:prstGeom prst="heart">
                  <a:avLst/>
                </a:prstGeom>
                <a:noFill/>
                <a:ln w="22225">
                  <a:solidFill>
                    <a:schemeClr val="bg1">
                      <a:alpha val="71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1160887" y="2056922"/>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solidFill>
                      <a:srgbClr val="16395B"/>
                    </a:solidFill>
                  </a:rPr>
                  <a:t>6</a:t>
                </a:r>
                <a:endParaRPr lang="zh-CN" altLang="en-US" sz="1400" dirty="0">
                  <a:solidFill>
                    <a:srgbClr val="16395B"/>
                  </a:solidFill>
                </a:endParaRPr>
              </a:p>
            </p:txBody>
          </p:sp>
        </p:grpSp>
      </p:grpSp>
      <p:grpSp>
        <p:nvGrpSpPr>
          <p:cNvPr id="53" name="组合 52"/>
          <p:cNvGrpSpPr/>
          <p:nvPr/>
        </p:nvGrpSpPr>
        <p:grpSpPr>
          <a:xfrm>
            <a:off x="-43933" y="539110"/>
            <a:ext cx="4221954" cy="524916"/>
            <a:chOff x="-21429" y="460773"/>
            <a:chExt cx="4221954" cy="524916"/>
          </a:xfrm>
        </p:grpSpPr>
        <p:pic>
          <p:nvPicPr>
            <p:cNvPr id="54" name="图片 53"/>
            <p:cNvPicPr>
              <a:picLocks noChangeAspect="1"/>
            </p:cNvPicPr>
            <p:nvPr/>
          </p:nvPicPr>
          <p:blipFill rotWithShape="1">
            <a:blip r:embed="rId3"/>
            <a:srcRect l="5654" t="-392"/>
            <a:stretch>
              <a:fillRect/>
            </a:stretch>
          </p:blipFill>
          <p:spPr>
            <a:xfrm>
              <a:off x="-4458" y="460773"/>
              <a:ext cx="4204983" cy="524916"/>
            </a:xfrm>
            <a:prstGeom prst="rect">
              <a:avLst/>
            </a:prstGeom>
          </p:spPr>
        </p:pic>
        <p:sp>
          <p:nvSpPr>
            <p:cNvPr id="55" name="文本框 54"/>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3046"/>
          <a:stretch>
            <a:fillRect/>
          </a:stretch>
        </p:blipFill>
        <p:spPr>
          <a:xfrm>
            <a:off x="6096000" y="0"/>
            <a:ext cx="6191250" cy="5242744"/>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2303" t="17792" r="44735" b="26055"/>
          <a:stretch>
            <a:fillRect/>
          </a:stretch>
        </p:blipFill>
        <p:spPr>
          <a:xfrm>
            <a:off x="8183818" y="793954"/>
            <a:ext cx="2356363" cy="2772698"/>
          </a:xfrm>
          <a:prstGeom prst="rect">
            <a:avLst/>
          </a:prstGeom>
        </p:spPr>
      </p:pic>
      <p:grpSp>
        <p:nvGrpSpPr>
          <p:cNvPr id="7" name="组合 6"/>
          <p:cNvGrpSpPr/>
          <p:nvPr/>
        </p:nvGrpSpPr>
        <p:grpSpPr>
          <a:xfrm>
            <a:off x="-43933" y="539110"/>
            <a:ext cx="4221954" cy="524916"/>
            <a:chOff x="-21429" y="460773"/>
            <a:chExt cx="4221954" cy="524916"/>
          </a:xfrm>
        </p:grpSpPr>
        <p:pic>
          <p:nvPicPr>
            <p:cNvPr id="8" name="图片 7"/>
            <p:cNvPicPr>
              <a:picLocks noChangeAspect="1"/>
            </p:cNvPicPr>
            <p:nvPr/>
          </p:nvPicPr>
          <p:blipFill rotWithShape="1">
            <a:blip r:embed="rId3"/>
            <a:srcRect l="5654" t="-392"/>
            <a:stretch>
              <a:fillRect/>
            </a:stretch>
          </p:blipFill>
          <p:spPr>
            <a:xfrm>
              <a:off x="-4458" y="460773"/>
              <a:ext cx="4204983" cy="524916"/>
            </a:xfrm>
            <a:prstGeom prst="rect">
              <a:avLst/>
            </a:prstGeom>
          </p:spPr>
        </p:pic>
        <p:sp>
          <p:nvSpPr>
            <p:cNvPr id="9" name="文本框 8"/>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
        <p:nvSpPr>
          <p:cNvPr id="10" name="文本框 9"/>
          <p:cNvSpPr txBox="1"/>
          <p:nvPr/>
        </p:nvSpPr>
        <p:spPr>
          <a:xfrm flipH="1">
            <a:off x="476624" y="1615256"/>
            <a:ext cx="5747195" cy="1860189"/>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768476" y="4131091"/>
            <a:ext cx="768199" cy="715147"/>
            <a:chOff x="904459" y="3209924"/>
            <a:chExt cx="768199" cy="715147"/>
          </a:xfrm>
        </p:grpSpPr>
        <p:sp>
          <p:nvSpPr>
            <p:cNvPr id="12" name="矩形: 圆角 10"/>
            <p:cNvSpPr/>
            <p:nvPr/>
          </p:nvSpPr>
          <p:spPr>
            <a:xfrm>
              <a:off x="990030" y="3295342"/>
              <a:ext cx="597055" cy="544310"/>
            </a:xfrm>
            <a:prstGeom prst="roundRect">
              <a:avLst>
                <a:gd name="adj" fmla="val 12057"/>
              </a:avLst>
            </a:prstGeom>
            <a:gradFill>
              <a:gsLst>
                <a:gs pos="0">
                  <a:schemeClr val="bg1">
                    <a:lumMod val="75000"/>
                  </a:schemeClr>
                </a:gs>
                <a:gs pos="97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3" name="矩形: 圆角 11"/>
            <p:cNvSpPr/>
            <p:nvPr/>
          </p:nvSpPr>
          <p:spPr>
            <a:xfrm>
              <a:off x="904459" y="3209924"/>
              <a:ext cx="768199" cy="715147"/>
            </a:xfrm>
            <a:prstGeom prst="roundRect">
              <a:avLst>
                <a:gd name="adj" fmla="val 12057"/>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14" name="Freeform 7"/>
          <p:cNvSpPr>
            <a:spLocks noEditPoints="1"/>
          </p:cNvSpPr>
          <p:nvPr/>
        </p:nvSpPr>
        <p:spPr bwMode="auto">
          <a:xfrm>
            <a:off x="977341" y="4280342"/>
            <a:ext cx="372217" cy="395349"/>
          </a:xfrm>
          <a:custGeom>
            <a:avLst/>
            <a:gdLst>
              <a:gd name="T0" fmla="*/ 96 w 134"/>
              <a:gd name="T1" fmla="*/ 119 h 142"/>
              <a:gd name="T2" fmla="*/ 79 w 134"/>
              <a:gd name="T3" fmla="*/ 131 h 142"/>
              <a:gd name="T4" fmla="*/ 84 w 134"/>
              <a:gd name="T5" fmla="*/ 137 h 142"/>
              <a:gd name="T6" fmla="*/ 95 w 134"/>
              <a:gd name="T7" fmla="*/ 140 h 142"/>
              <a:gd name="T8" fmla="*/ 98 w 134"/>
              <a:gd name="T9" fmla="*/ 138 h 142"/>
              <a:gd name="T10" fmla="*/ 101 w 134"/>
              <a:gd name="T11" fmla="*/ 127 h 142"/>
              <a:gd name="T12" fmla="*/ 96 w 134"/>
              <a:gd name="T13" fmla="*/ 119 h 142"/>
              <a:gd name="T14" fmla="*/ 126 w 134"/>
              <a:gd name="T15" fmla="*/ 51 h 142"/>
              <a:gd name="T16" fmla="*/ 123 w 134"/>
              <a:gd name="T17" fmla="*/ 48 h 142"/>
              <a:gd name="T18" fmla="*/ 70 w 134"/>
              <a:gd name="T19" fmla="*/ 30 h 142"/>
              <a:gd name="T20" fmla="*/ 34 w 134"/>
              <a:gd name="T21" fmla="*/ 22 h 142"/>
              <a:gd name="T22" fmla="*/ 30 w 134"/>
              <a:gd name="T23" fmla="*/ 7 h 142"/>
              <a:gd name="T24" fmla="*/ 6 w 134"/>
              <a:gd name="T25" fmla="*/ 7 h 142"/>
              <a:gd name="T26" fmla="*/ 6 w 134"/>
              <a:gd name="T27" fmla="*/ 30 h 142"/>
              <a:gd name="T28" fmla="*/ 21 w 134"/>
              <a:gd name="T29" fmla="*/ 34 h 142"/>
              <a:gd name="T30" fmla="*/ 30 w 134"/>
              <a:gd name="T31" fmla="*/ 71 h 142"/>
              <a:gd name="T32" fmla="*/ 47 w 134"/>
              <a:gd name="T33" fmla="*/ 123 h 142"/>
              <a:gd name="T34" fmla="*/ 51 w 134"/>
              <a:gd name="T35" fmla="*/ 127 h 142"/>
              <a:gd name="T36" fmla="*/ 102 w 134"/>
              <a:gd name="T37" fmla="*/ 103 h 142"/>
              <a:gd name="T38" fmla="*/ 126 w 134"/>
              <a:gd name="T39" fmla="*/ 51 h 142"/>
              <a:gd name="T40" fmla="*/ 24 w 134"/>
              <a:gd name="T41" fmla="*/ 24 h 142"/>
              <a:gd name="T42" fmla="*/ 12 w 134"/>
              <a:gd name="T43" fmla="*/ 24 h 142"/>
              <a:gd name="T44" fmla="*/ 12 w 134"/>
              <a:gd name="T45" fmla="*/ 13 h 142"/>
              <a:gd name="T46" fmla="*/ 24 w 134"/>
              <a:gd name="T47" fmla="*/ 13 h 142"/>
              <a:gd name="T48" fmla="*/ 24 w 134"/>
              <a:gd name="T49" fmla="*/ 24 h 142"/>
              <a:gd name="T50" fmla="*/ 58 w 134"/>
              <a:gd name="T51" fmla="*/ 112 h 142"/>
              <a:gd name="T52" fmla="*/ 55 w 134"/>
              <a:gd name="T53" fmla="*/ 109 h 142"/>
              <a:gd name="T54" fmla="*/ 38 w 134"/>
              <a:gd name="T55" fmla="*/ 67 h 142"/>
              <a:gd name="T56" fmla="*/ 31 w 134"/>
              <a:gd name="T57" fmla="*/ 35 h 142"/>
              <a:gd name="T58" fmla="*/ 44 w 134"/>
              <a:gd name="T59" fmla="*/ 62 h 142"/>
              <a:gd name="T60" fmla="*/ 65 w 134"/>
              <a:gd name="T61" fmla="*/ 112 h 142"/>
              <a:gd name="T62" fmla="*/ 68 w 134"/>
              <a:gd name="T63" fmla="*/ 114 h 142"/>
              <a:gd name="T64" fmla="*/ 58 w 134"/>
              <a:gd name="T65"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142">
                <a:moveTo>
                  <a:pt x="96" y="119"/>
                </a:moveTo>
                <a:cubicBezTo>
                  <a:pt x="90" y="124"/>
                  <a:pt x="85" y="127"/>
                  <a:pt x="79" y="131"/>
                </a:cubicBezTo>
                <a:cubicBezTo>
                  <a:pt x="84" y="137"/>
                  <a:pt x="84" y="137"/>
                  <a:pt x="84" y="137"/>
                </a:cubicBezTo>
                <a:cubicBezTo>
                  <a:pt x="86" y="141"/>
                  <a:pt x="91" y="142"/>
                  <a:pt x="95" y="140"/>
                </a:cubicBezTo>
                <a:cubicBezTo>
                  <a:pt x="98" y="138"/>
                  <a:pt x="98" y="138"/>
                  <a:pt x="98" y="138"/>
                </a:cubicBezTo>
                <a:cubicBezTo>
                  <a:pt x="102" y="136"/>
                  <a:pt x="104" y="131"/>
                  <a:pt x="101" y="127"/>
                </a:cubicBezTo>
                <a:lnTo>
                  <a:pt x="96" y="119"/>
                </a:lnTo>
                <a:close/>
                <a:moveTo>
                  <a:pt x="126" y="51"/>
                </a:moveTo>
                <a:cubicBezTo>
                  <a:pt x="127" y="51"/>
                  <a:pt x="124" y="49"/>
                  <a:pt x="123" y="48"/>
                </a:cubicBezTo>
                <a:cubicBezTo>
                  <a:pt x="114" y="39"/>
                  <a:pt x="88" y="48"/>
                  <a:pt x="70" y="30"/>
                </a:cubicBezTo>
                <a:cubicBezTo>
                  <a:pt x="56" y="16"/>
                  <a:pt x="44" y="15"/>
                  <a:pt x="34" y="22"/>
                </a:cubicBezTo>
                <a:cubicBezTo>
                  <a:pt x="35" y="16"/>
                  <a:pt x="34" y="11"/>
                  <a:pt x="30" y="7"/>
                </a:cubicBezTo>
                <a:cubicBezTo>
                  <a:pt x="23" y="0"/>
                  <a:pt x="13" y="0"/>
                  <a:pt x="6" y="7"/>
                </a:cubicBezTo>
                <a:cubicBezTo>
                  <a:pt x="0" y="13"/>
                  <a:pt x="0" y="24"/>
                  <a:pt x="6" y="30"/>
                </a:cubicBezTo>
                <a:cubicBezTo>
                  <a:pt x="11" y="34"/>
                  <a:pt x="16" y="35"/>
                  <a:pt x="21" y="34"/>
                </a:cubicBezTo>
                <a:cubicBezTo>
                  <a:pt x="15" y="45"/>
                  <a:pt x="16" y="57"/>
                  <a:pt x="30" y="71"/>
                </a:cubicBezTo>
                <a:cubicBezTo>
                  <a:pt x="47" y="88"/>
                  <a:pt x="38" y="114"/>
                  <a:pt x="47" y="123"/>
                </a:cubicBezTo>
                <a:cubicBezTo>
                  <a:pt x="49" y="125"/>
                  <a:pt x="51" y="127"/>
                  <a:pt x="51" y="127"/>
                </a:cubicBezTo>
                <a:cubicBezTo>
                  <a:pt x="58" y="134"/>
                  <a:pt x="82" y="124"/>
                  <a:pt x="102" y="103"/>
                </a:cubicBezTo>
                <a:cubicBezTo>
                  <a:pt x="123" y="82"/>
                  <a:pt x="134" y="59"/>
                  <a:pt x="126" y="51"/>
                </a:cubicBezTo>
                <a:close/>
                <a:moveTo>
                  <a:pt x="24" y="24"/>
                </a:moveTo>
                <a:cubicBezTo>
                  <a:pt x="21" y="27"/>
                  <a:pt x="16" y="27"/>
                  <a:pt x="12" y="24"/>
                </a:cubicBezTo>
                <a:cubicBezTo>
                  <a:pt x="9" y="21"/>
                  <a:pt x="9" y="16"/>
                  <a:pt x="12" y="13"/>
                </a:cubicBezTo>
                <a:cubicBezTo>
                  <a:pt x="16" y="9"/>
                  <a:pt x="21" y="9"/>
                  <a:pt x="24" y="13"/>
                </a:cubicBezTo>
                <a:cubicBezTo>
                  <a:pt x="27" y="16"/>
                  <a:pt x="27" y="21"/>
                  <a:pt x="24" y="24"/>
                </a:cubicBezTo>
                <a:close/>
                <a:moveTo>
                  <a:pt x="58" y="112"/>
                </a:moveTo>
                <a:cubicBezTo>
                  <a:pt x="58" y="112"/>
                  <a:pt x="56" y="110"/>
                  <a:pt x="55" y="109"/>
                </a:cubicBezTo>
                <a:cubicBezTo>
                  <a:pt x="48" y="102"/>
                  <a:pt x="52" y="82"/>
                  <a:pt x="38" y="67"/>
                </a:cubicBezTo>
                <a:cubicBezTo>
                  <a:pt x="24" y="53"/>
                  <a:pt x="24" y="43"/>
                  <a:pt x="31" y="35"/>
                </a:cubicBezTo>
                <a:cubicBezTo>
                  <a:pt x="30" y="42"/>
                  <a:pt x="34" y="51"/>
                  <a:pt x="44" y="62"/>
                </a:cubicBezTo>
                <a:cubicBezTo>
                  <a:pt x="62" y="80"/>
                  <a:pt x="56" y="103"/>
                  <a:pt x="65" y="112"/>
                </a:cubicBezTo>
                <a:cubicBezTo>
                  <a:pt x="66" y="113"/>
                  <a:pt x="67" y="114"/>
                  <a:pt x="68" y="114"/>
                </a:cubicBezTo>
                <a:cubicBezTo>
                  <a:pt x="63" y="115"/>
                  <a:pt x="60" y="114"/>
                  <a:pt x="58" y="112"/>
                </a:cubicBezTo>
                <a:close/>
              </a:path>
            </a:pathLst>
          </a:custGeom>
          <a:solidFill>
            <a:srgbClr val="102B45"/>
          </a:solidFill>
          <a:ln>
            <a:noFill/>
          </a:ln>
        </p:spPr>
        <p:txBody>
          <a:bodyPr vert="horz" wrap="square" lIns="91440" tIns="45720" rIns="91440" bIns="45720" numCol="1" anchor="t" anchorCtr="0" compatLnSpc="1"/>
          <a:lstStyle/>
          <a:p>
            <a:endParaRPr lang="en-US">
              <a:solidFill>
                <a:srgbClr val="13334F"/>
              </a:solidFill>
            </a:endParaRPr>
          </a:p>
        </p:txBody>
      </p:sp>
      <p:grpSp>
        <p:nvGrpSpPr>
          <p:cNvPr id="15" name="组合 14"/>
          <p:cNvGrpSpPr/>
          <p:nvPr/>
        </p:nvGrpSpPr>
        <p:grpSpPr>
          <a:xfrm>
            <a:off x="768477" y="5424084"/>
            <a:ext cx="768199" cy="715147"/>
            <a:chOff x="904459" y="3209924"/>
            <a:chExt cx="768199" cy="715147"/>
          </a:xfrm>
        </p:grpSpPr>
        <p:sp>
          <p:nvSpPr>
            <p:cNvPr id="16" name="矩形: 圆角 10"/>
            <p:cNvSpPr/>
            <p:nvPr/>
          </p:nvSpPr>
          <p:spPr>
            <a:xfrm>
              <a:off x="990030" y="3295342"/>
              <a:ext cx="597055" cy="544310"/>
            </a:xfrm>
            <a:prstGeom prst="roundRect">
              <a:avLst>
                <a:gd name="adj" fmla="val 12057"/>
              </a:avLst>
            </a:prstGeom>
            <a:gradFill>
              <a:gsLst>
                <a:gs pos="0">
                  <a:schemeClr val="bg1">
                    <a:lumMod val="75000"/>
                  </a:schemeClr>
                </a:gs>
                <a:gs pos="97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7" name="矩形: 圆角 11"/>
            <p:cNvSpPr/>
            <p:nvPr/>
          </p:nvSpPr>
          <p:spPr>
            <a:xfrm>
              <a:off x="904459" y="3209924"/>
              <a:ext cx="768199" cy="715147"/>
            </a:xfrm>
            <a:prstGeom prst="roundRect">
              <a:avLst>
                <a:gd name="adj" fmla="val 12057"/>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8" name="Freeform 21"/>
          <p:cNvSpPr>
            <a:spLocks noEditPoints="1"/>
          </p:cNvSpPr>
          <p:nvPr/>
        </p:nvSpPr>
        <p:spPr bwMode="auto">
          <a:xfrm>
            <a:off x="977342" y="5593126"/>
            <a:ext cx="323957" cy="359535"/>
          </a:xfrm>
          <a:custGeom>
            <a:avLst/>
            <a:gdLst>
              <a:gd name="T0" fmla="*/ 107 w 131"/>
              <a:gd name="T1" fmla="*/ 106 h 145"/>
              <a:gd name="T2" fmla="*/ 107 w 131"/>
              <a:gd name="T3" fmla="*/ 116 h 145"/>
              <a:gd name="T4" fmla="*/ 98 w 131"/>
              <a:gd name="T5" fmla="*/ 124 h 145"/>
              <a:gd name="T6" fmla="*/ 94 w 131"/>
              <a:gd name="T7" fmla="*/ 124 h 145"/>
              <a:gd name="T8" fmla="*/ 86 w 131"/>
              <a:gd name="T9" fmla="*/ 116 h 145"/>
              <a:gd name="T10" fmla="*/ 86 w 131"/>
              <a:gd name="T11" fmla="*/ 114 h 145"/>
              <a:gd name="T12" fmla="*/ 45 w 131"/>
              <a:gd name="T13" fmla="*/ 113 h 145"/>
              <a:gd name="T14" fmla="*/ 45 w 131"/>
              <a:gd name="T15" fmla="*/ 116 h 145"/>
              <a:gd name="T16" fmla="*/ 37 w 131"/>
              <a:gd name="T17" fmla="*/ 124 h 145"/>
              <a:gd name="T18" fmla="*/ 33 w 131"/>
              <a:gd name="T19" fmla="*/ 124 h 145"/>
              <a:gd name="T20" fmla="*/ 24 w 131"/>
              <a:gd name="T21" fmla="*/ 116 h 145"/>
              <a:gd name="T22" fmla="*/ 24 w 131"/>
              <a:gd name="T23" fmla="*/ 106 h 145"/>
              <a:gd name="T24" fmla="*/ 10 w 131"/>
              <a:gd name="T25" fmla="*/ 98 h 145"/>
              <a:gd name="T26" fmla="*/ 4 w 131"/>
              <a:gd name="T27" fmla="*/ 90 h 145"/>
              <a:gd name="T28" fmla="*/ 4 w 131"/>
              <a:gd name="T29" fmla="*/ 132 h 145"/>
              <a:gd name="T30" fmla="*/ 16 w 131"/>
              <a:gd name="T31" fmla="*/ 145 h 145"/>
              <a:gd name="T32" fmla="*/ 115 w 131"/>
              <a:gd name="T33" fmla="*/ 145 h 145"/>
              <a:gd name="T34" fmla="*/ 127 w 131"/>
              <a:gd name="T35" fmla="*/ 132 h 145"/>
              <a:gd name="T36" fmla="*/ 127 w 131"/>
              <a:gd name="T37" fmla="*/ 90 h 145"/>
              <a:gd name="T38" fmla="*/ 120 w 131"/>
              <a:gd name="T39" fmla="*/ 98 h 145"/>
              <a:gd name="T40" fmla="*/ 107 w 131"/>
              <a:gd name="T41" fmla="*/ 106 h 145"/>
              <a:gd name="T42" fmla="*/ 37 w 131"/>
              <a:gd name="T43" fmla="*/ 116 h 145"/>
              <a:gd name="T44" fmla="*/ 41 w 131"/>
              <a:gd name="T45" fmla="*/ 112 h 145"/>
              <a:gd name="T46" fmla="*/ 41 w 131"/>
              <a:gd name="T47" fmla="*/ 104 h 145"/>
              <a:gd name="T48" fmla="*/ 37 w 131"/>
              <a:gd name="T49" fmla="*/ 99 h 145"/>
              <a:gd name="T50" fmla="*/ 33 w 131"/>
              <a:gd name="T51" fmla="*/ 99 h 145"/>
              <a:gd name="T52" fmla="*/ 28 w 131"/>
              <a:gd name="T53" fmla="*/ 104 h 145"/>
              <a:gd name="T54" fmla="*/ 28 w 131"/>
              <a:gd name="T55" fmla="*/ 112 h 145"/>
              <a:gd name="T56" fmla="*/ 33 w 131"/>
              <a:gd name="T57" fmla="*/ 116 h 145"/>
              <a:gd name="T58" fmla="*/ 37 w 131"/>
              <a:gd name="T59" fmla="*/ 116 h 145"/>
              <a:gd name="T60" fmla="*/ 98 w 131"/>
              <a:gd name="T61" fmla="*/ 116 h 145"/>
              <a:gd name="T62" fmla="*/ 102 w 131"/>
              <a:gd name="T63" fmla="*/ 112 h 145"/>
              <a:gd name="T64" fmla="*/ 102 w 131"/>
              <a:gd name="T65" fmla="*/ 104 h 145"/>
              <a:gd name="T66" fmla="*/ 98 w 131"/>
              <a:gd name="T67" fmla="*/ 99 h 145"/>
              <a:gd name="T68" fmla="*/ 94 w 131"/>
              <a:gd name="T69" fmla="*/ 99 h 145"/>
              <a:gd name="T70" fmla="*/ 90 w 131"/>
              <a:gd name="T71" fmla="*/ 104 h 145"/>
              <a:gd name="T72" fmla="*/ 90 w 131"/>
              <a:gd name="T73" fmla="*/ 112 h 145"/>
              <a:gd name="T74" fmla="*/ 94 w 131"/>
              <a:gd name="T75" fmla="*/ 116 h 145"/>
              <a:gd name="T76" fmla="*/ 98 w 131"/>
              <a:gd name="T77" fmla="*/ 116 h 145"/>
              <a:gd name="T78" fmla="*/ 119 w 131"/>
              <a:gd name="T79" fmla="*/ 38 h 145"/>
              <a:gd name="T80" fmla="*/ 98 w 131"/>
              <a:gd name="T81" fmla="*/ 38 h 145"/>
              <a:gd name="T82" fmla="*/ 33 w 131"/>
              <a:gd name="T83" fmla="*/ 38 h 145"/>
              <a:gd name="T84" fmla="*/ 12 w 131"/>
              <a:gd name="T85" fmla="*/ 38 h 145"/>
              <a:gd name="T86" fmla="*/ 0 w 131"/>
              <a:gd name="T87" fmla="*/ 50 h 145"/>
              <a:gd name="T88" fmla="*/ 0 w 131"/>
              <a:gd name="T89" fmla="*/ 69 h 145"/>
              <a:gd name="T90" fmla="*/ 10 w 131"/>
              <a:gd name="T91" fmla="*/ 90 h 145"/>
              <a:gd name="T92" fmla="*/ 26 w 131"/>
              <a:gd name="T93" fmla="*/ 99 h 145"/>
              <a:gd name="T94" fmla="*/ 33 w 131"/>
              <a:gd name="T95" fmla="*/ 95 h 145"/>
              <a:gd name="T96" fmla="*/ 37 w 131"/>
              <a:gd name="T97" fmla="*/ 95 h 145"/>
              <a:gd name="T98" fmla="*/ 45 w 131"/>
              <a:gd name="T99" fmla="*/ 104 h 145"/>
              <a:gd name="T100" fmla="*/ 45 w 131"/>
              <a:gd name="T101" fmla="*/ 106 h 145"/>
              <a:gd name="T102" fmla="*/ 86 w 131"/>
              <a:gd name="T103" fmla="*/ 106 h 145"/>
              <a:gd name="T104" fmla="*/ 86 w 131"/>
              <a:gd name="T105" fmla="*/ 104 h 145"/>
              <a:gd name="T106" fmla="*/ 94 w 131"/>
              <a:gd name="T107" fmla="*/ 95 h 145"/>
              <a:gd name="T108" fmla="*/ 98 w 131"/>
              <a:gd name="T109" fmla="*/ 95 h 145"/>
              <a:gd name="T110" fmla="*/ 105 w 131"/>
              <a:gd name="T111" fmla="*/ 99 h 145"/>
              <a:gd name="T112" fmla="*/ 120 w 131"/>
              <a:gd name="T113" fmla="*/ 90 h 145"/>
              <a:gd name="T114" fmla="*/ 131 w 131"/>
              <a:gd name="T115" fmla="*/ 69 h 145"/>
              <a:gd name="T116" fmla="*/ 131 w 131"/>
              <a:gd name="T117" fmla="*/ 50 h 145"/>
              <a:gd name="T118" fmla="*/ 119 w 131"/>
              <a:gd name="T119" fmla="*/ 38 h 145"/>
              <a:gd name="T120" fmla="*/ 46 w 131"/>
              <a:gd name="T121" fmla="*/ 38 h 145"/>
              <a:gd name="T122" fmla="*/ 85 w 131"/>
              <a:gd name="T123" fmla="*/ 38 h 145"/>
              <a:gd name="T124" fmla="*/ 46 w 131"/>
              <a:gd name="T125" fmla="*/ 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5">
                <a:moveTo>
                  <a:pt x="107" y="106"/>
                </a:moveTo>
                <a:cubicBezTo>
                  <a:pt x="107" y="116"/>
                  <a:pt x="107" y="116"/>
                  <a:pt x="107" y="116"/>
                </a:cubicBezTo>
                <a:cubicBezTo>
                  <a:pt x="107" y="120"/>
                  <a:pt x="103" y="124"/>
                  <a:pt x="98" y="124"/>
                </a:cubicBezTo>
                <a:cubicBezTo>
                  <a:pt x="94" y="124"/>
                  <a:pt x="94" y="124"/>
                  <a:pt x="94" y="124"/>
                </a:cubicBezTo>
                <a:cubicBezTo>
                  <a:pt x="90" y="124"/>
                  <a:pt x="86" y="120"/>
                  <a:pt x="86" y="116"/>
                </a:cubicBezTo>
                <a:cubicBezTo>
                  <a:pt x="86" y="114"/>
                  <a:pt x="86" y="114"/>
                  <a:pt x="86" y="114"/>
                </a:cubicBezTo>
                <a:cubicBezTo>
                  <a:pt x="72" y="117"/>
                  <a:pt x="58" y="116"/>
                  <a:pt x="45" y="113"/>
                </a:cubicBezTo>
                <a:cubicBezTo>
                  <a:pt x="45" y="116"/>
                  <a:pt x="45" y="116"/>
                  <a:pt x="45" y="116"/>
                </a:cubicBezTo>
                <a:cubicBezTo>
                  <a:pt x="45" y="120"/>
                  <a:pt x="41" y="124"/>
                  <a:pt x="37" y="124"/>
                </a:cubicBezTo>
                <a:cubicBezTo>
                  <a:pt x="33" y="124"/>
                  <a:pt x="33" y="124"/>
                  <a:pt x="33" y="124"/>
                </a:cubicBezTo>
                <a:cubicBezTo>
                  <a:pt x="28" y="124"/>
                  <a:pt x="24" y="120"/>
                  <a:pt x="24" y="116"/>
                </a:cubicBezTo>
                <a:cubicBezTo>
                  <a:pt x="24" y="106"/>
                  <a:pt x="24" y="106"/>
                  <a:pt x="24" y="106"/>
                </a:cubicBezTo>
                <a:cubicBezTo>
                  <a:pt x="20" y="104"/>
                  <a:pt x="15" y="101"/>
                  <a:pt x="10" y="98"/>
                </a:cubicBezTo>
                <a:cubicBezTo>
                  <a:pt x="8" y="96"/>
                  <a:pt x="6" y="93"/>
                  <a:pt x="4" y="90"/>
                </a:cubicBezTo>
                <a:cubicBezTo>
                  <a:pt x="4" y="132"/>
                  <a:pt x="4" y="132"/>
                  <a:pt x="4" y="132"/>
                </a:cubicBezTo>
                <a:cubicBezTo>
                  <a:pt x="4" y="139"/>
                  <a:pt x="9" y="145"/>
                  <a:pt x="16" y="145"/>
                </a:cubicBezTo>
                <a:cubicBezTo>
                  <a:pt x="115" y="145"/>
                  <a:pt x="115" y="145"/>
                  <a:pt x="115" y="145"/>
                </a:cubicBezTo>
                <a:cubicBezTo>
                  <a:pt x="122" y="145"/>
                  <a:pt x="127" y="139"/>
                  <a:pt x="127" y="132"/>
                </a:cubicBezTo>
                <a:cubicBezTo>
                  <a:pt x="127" y="90"/>
                  <a:pt x="127" y="90"/>
                  <a:pt x="127" y="90"/>
                </a:cubicBezTo>
                <a:cubicBezTo>
                  <a:pt x="125" y="93"/>
                  <a:pt x="123" y="96"/>
                  <a:pt x="120" y="98"/>
                </a:cubicBezTo>
                <a:cubicBezTo>
                  <a:pt x="116" y="101"/>
                  <a:pt x="111" y="104"/>
                  <a:pt x="107" y="106"/>
                </a:cubicBezTo>
                <a:close/>
                <a:moveTo>
                  <a:pt x="37" y="116"/>
                </a:moveTo>
                <a:cubicBezTo>
                  <a:pt x="39" y="116"/>
                  <a:pt x="41" y="114"/>
                  <a:pt x="41" y="112"/>
                </a:cubicBezTo>
                <a:cubicBezTo>
                  <a:pt x="41" y="104"/>
                  <a:pt x="41" y="104"/>
                  <a:pt x="41" y="104"/>
                </a:cubicBezTo>
                <a:cubicBezTo>
                  <a:pt x="41" y="101"/>
                  <a:pt x="39" y="99"/>
                  <a:pt x="37" y="99"/>
                </a:cubicBezTo>
                <a:cubicBezTo>
                  <a:pt x="33" y="99"/>
                  <a:pt x="33" y="99"/>
                  <a:pt x="33" y="99"/>
                </a:cubicBezTo>
                <a:cubicBezTo>
                  <a:pt x="30" y="99"/>
                  <a:pt x="28" y="101"/>
                  <a:pt x="28" y="104"/>
                </a:cubicBezTo>
                <a:cubicBezTo>
                  <a:pt x="28" y="112"/>
                  <a:pt x="28" y="112"/>
                  <a:pt x="28" y="112"/>
                </a:cubicBezTo>
                <a:cubicBezTo>
                  <a:pt x="28" y="114"/>
                  <a:pt x="30" y="116"/>
                  <a:pt x="33" y="116"/>
                </a:cubicBezTo>
                <a:lnTo>
                  <a:pt x="37" y="116"/>
                </a:lnTo>
                <a:close/>
                <a:moveTo>
                  <a:pt x="98" y="116"/>
                </a:moveTo>
                <a:cubicBezTo>
                  <a:pt x="101" y="116"/>
                  <a:pt x="102" y="114"/>
                  <a:pt x="102" y="112"/>
                </a:cubicBezTo>
                <a:cubicBezTo>
                  <a:pt x="102" y="104"/>
                  <a:pt x="102" y="104"/>
                  <a:pt x="102" y="104"/>
                </a:cubicBezTo>
                <a:cubicBezTo>
                  <a:pt x="102" y="101"/>
                  <a:pt x="101" y="99"/>
                  <a:pt x="98" y="99"/>
                </a:cubicBezTo>
                <a:cubicBezTo>
                  <a:pt x="94" y="99"/>
                  <a:pt x="94" y="99"/>
                  <a:pt x="94" y="99"/>
                </a:cubicBezTo>
                <a:cubicBezTo>
                  <a:pt x="92" y="99"/>
                  <a:pt x="90" y="101"/>
                  <a:pt x="90" y="104"/>
                </a:cubicBezTo>
                <a:cubicBezTo>
                  <a:pt x="90" y="112"/>
                  <a:pt x="90" y="112"/>
                  <a:pt x="90" y="112"/>
                </a:cubicBezTo>
                <a:cubicBezTo>
                  <a:pt x="90" y="114"/>
                  <a:pt x="92" y="116"/>
                  <a:pt x="94" y="116"/>
                </a:cubicBezTo>
                <a:lnTo>
                  <a:pt x="98" y="116"/>
                </a:lnTo>
                <a:close/>
                <a:moveTo>
                  <a:pt x="119" y="38"/>
                </a:moveTo>
                <a:cubicBezTo>
                  <a:pt x="98" y="38"/>
                  <a:pt x="98" y="38"/>
                  <a:pt x="98" y="38"/>
                </a:cubicBezTo>
                <a:cubicBezTo>
                  <a:pt x="94" y="0"/>
                  <a:pt x="37" y="0"/>
                  <a:pt x="33" y="38"/>
                </a:cubicBezTo>
                <a:cubicBezTo>
                  <a:pt x="12" y="38"/>
                  <a:pt x="12" y="38"/>
                  <a:pt x="12" y="38"/>
                </a:cubicBezTo>
                <a:cubicBezTo>
                  <a:pt x="5" y="38"/>
                  <a:pt x="0" y="43"/>
                  <a:pt x="0" y="50"/>
                </a:cubicBezTo>
                <a:cubicBezTo>
                  <a:pt x="0" y="62"/>
                  <a:pt x="0" y="56"/>
                  <a:pt x="0" y="69"/>
                </a:cubicBezTo>
                <a:cubicBezTo>
                  <a:pt x="0" y="75"/>
                  <a:pt x="4" y="85"/>
                  <a:pt x="10" y="90"/>
                </a:cubicBezTo>
                <a:cubicBezTo>
                  <a:pt x="15" y="94"/>
                  <a:pt x="20" y="97"/>
                  <a:pt x="26" y="99"/>
                </a:cubicBezTo>
                <a:cubicBezTo>
                  <a:pt x="27" y="97"/>
                  <a:pt x="30" y="95"/>
                  <a:pt x="33" y="95"/>
                </a:cubicBezTo>
                <a:cubicBezTo>
                  <a:pt x="37" y="95"/>
                  <a:pt x="37" y="95"/>
                  <a:pt x="37" y="95"/>
                </a:cubicBezTo>
                <a:cubicBezTo>
                  <a:pt x="41" y="95"/>
                  <a:pt x="45" y="99"/>
                  <a:pt x="45" y="104"/>
                </a:cubicBezTo>
                <a:cubicBezTo>
                  <a:pt x="45" y="106"/>
                  <a:pt x="45" y="106"/>
                  <a:pt x="45" y="106"/>
                </a:cubicBezTo>
                <a:cubicBezTo>
                  <a:pt x="58" y="109"/>
                  <a:pt x="72" y="109"/>
                  <a:pt x="86" y="106"/>
                </a:cubicBezTo>
                <a:cubicBezTo>
                  <a:pt x="86" y="104"/>
                  <a:pt x="86" y="104"/>
                  <a:pt x="86" y="104"/>
                </a:cubicBezTo>
                <a:cubicBezTo>
                  <a:pt x="86" y="99"/>
                  <a:pt x="90" y="95"/>
                  <a:pt x="94" y="95"/>
                </a:cubicBezTo>
                <a:cubicBezTo>
                  <a:pt x="98" y="95"/>
                  <a:pt x="98" y="95"/>
                  <a:pt x="98" y="95"/>
                </a:cubicBezTo>
                <a:cubicBezTo>
                  <a:pt x="101" y="95"/>
                  <a:pt x="104" y="97"/>
                  <a:pt x="105" y="99"/>
                </a:cubicBezTo>
                <a:cubicBezTo>
                  <a:pt x="110" y="97"/>
                  <a:pt x="116" y="94"/>
                  <a:pt x="120" y="90"/>
                </a:cubicBezTo>
                <a:cubicBezTo>
                  <a:pt x="127" y="85"/>
                  <a:pt x="131" y="75"/>
                  <a:pt x="131" y="69"/>
                </a:cubicBezTo>
                <a:cubicBezTo>
                  <a:pt x="131" y="56"/>
                  <a:pt x="131" y="62"/>
                  <a:pt x="131" y="50"/>
                </a:cubicBezTo>
                <a:cubicBezTo>
                  <a:pt x="131" y="43"/>
                  <a:pt x="126" y="38"/>
                  <a:pt x="119" y="38"/>
                </a:cubicBezTo>
                <a:close/>
                <a:moveTo>
                  <a:pt x="46" y="38"/>
                </a:moveTo>
                <a:cubicBezTo>
                  <a:pt x="50" y="16"/>
                  <a:pt x="81" y="16"/>
                  <a:pt x="85" y="38"/>
                </a:cubicBezTo>
                <a:lnTo>
                  <a:pt x="46" y="38"/>
                </a:lnTo>
                <a:close/>
              </a:path>
            </a:pathLst>
          </a:custGeom>
          <a:solidFill>
            <a:srgbClr val="102B45"/>
          </a:solidFill>
          <a:ln>
            <a:noFill/>
          </a:ln>
        </p:spPr>
        <p:txBody>
          <a:bodyPr vert="horz" wrap="square" lIns="91440" tIns="45720" rIns="91440" bIns="45720" numCol="1" anchor="t" anchorCtr="0" compatLnSpc="1"/>
          <a:lstStyle/>
          <a:p>
            <a:endParaRPr lang="en-US">
              <a:solidFill>
                <a:srgbClr val="13334F"/>
              </a:solidFill>
            </a:endParaRPr>
          </a:p>
        </p:txBody>
      </p:sp>
      <p:grpSp>
        <p:nvGrpSpPr>
          <p:cNvPr id="19" name="组合 18"/>
          <p:cNvGrpSpPr/>
          <p:nvPr/>
        </p:nvGrpSpPr>
        <p:grpSpPr>
          <a:xfrm>
            <a:off x="4976083" y="4086551"/>
            <a:ext cx="768199" cy="715147"/>
            <a:chOff x="904459" y="3209924"/>
            <a:chExt cx="768199" cy="715147"/>
          </a:xfrm>
        </p:grpSpPr>
        <p:sp>
          <p:nvSpPr>
            <p:cNvPr id="20" name="矩形: 圆角 10"/>
            <p:cNvSpPr/>
            <p:nvPr/>
          </p:nvSpPr>
          <p:spPr>
            <a:xfrm>
              <a:off x="990030" y="3295342"/>
              <a:ext cx="597055" cy="544310"/>
            </a:xfrm>
            <a:prstGeom prst="roundRect">
              <a:avLst>
                <a:gd name="adj" fmla="val 12057"/>
              </a:avLst>
            </a:prstGeom>
            <a:gradFill>
              <a:gsLst>
                <a:gs pos="0">
                  <a:schemeClr val="bg1">
                    <a:lumMod val="75000"/>
                  </a:schemeClr>
                </a:gs>
                <a:gs pos="97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1" name="矩形: 圆角 11"/>
            <p:cNvSpPr/>
            <p:nvPr/>
          </p:nvSpPr>
          <p:spPr>
            <a:xfrm>
              <a:off x="904459" y="3209924"/>
              <a:ext cx="768199" cy="715147"/>
            </a:xfrm>
            <a:prstGeom prst="roundRect">
              <a:avLst>
                <a:gd name="adj" fmla="val 12057"/>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Freeform 11"/>
          <p:cNvSpPr>
            <a:spLocks noEditPoints="1"/>
          </p:cNvSpPr>
          <p:nvPr/>
        </p:nvSpPr>
        <p:spPr bwMode="auto">
          <a:xfrm>
            <a:off x="5195623" y="4287117"/>
            <a:ext cx="329116" cy="314013"/>
          </a:xfrm>
          <a:custGeom>
            <a:avLst/>
            <a:gdLst>
              <a:gd name="T0" fmla="*/ 40 w 123"/>
              <a:gd name="T1" fmla="*/ 93 h 128"/>
              <a:gd name="T2" fmla="*/ 24 w 123"/>
              <a:gd name="T3" fmla="*/ 87 h 128"/>
              <a:gd name="T4" fmla="*/ 34 w 123"/>
              <a:gd name="T5" fmla="*/ 101 h 128"/>
              <a:gd name="T6" fmla="*/ 54 w 123"/>
              <a:gd name="T7" fmla="*/ 101 h 128"/>
              <a:gd name="T8" fmla="*/ 62 w 123"/>
              <a:gd name="T9" fmla="*/ 87 h 128"/>
              <a:gd name="T10" fmla="*/ 58 w 123"/>
              <a:gd name="T11" fmla="*/ 77 h 128"/>
              <a:gd name="T12" fmla="*/ 58 w 123"/>
              <a:gd name="T13" fmla="*/ 71 h 128"/>
              <a:gd name="T14" fmla="*/ 56 w 123"/>
              <a:gd name="T15" fmla="*/ 57 h 128"/>
              <a:gd name="T16" fmla="*/ 31 w 123"/>
              <a:gd name="T17" fmla="*/ 57 h 128"/>
              <a:gd name="T18" fmla="*/ 37 w 123"/>
              <a:gd name="T19" fmla="*/ 66 h 128"/>
              <a:gd name="T20" fmla="*/ 46 w 123"/>
              <a:gd name="T21" fmla="*/ 63 h 128"/>
              <a:gd name="T22" fmla="*/ 46 w 123"/>
              <a:gd name="T23" fmla="*/ 71 h 128"/>
              <a:gd name="T24" fmla="*/ 41 w 123"/>
              <a:gd name="T25" fmla="*/ 81 h 128"/>
              <a:gd name="T26" fmla="*/ 48 w 123"/>
              <a:gd name="T27" fmla="*/ 83 h 128"/>
              <a:gd name="T28" fmla="*/ 48 w 123"/>
              <a:gd name="T29" fmla="*/ 93 h 128"/>
              <a:gd name="T30" fmla="*/ 82 w 123"/>
              <a:gd name="T31" fmla="*/ 103 h 128"/>
              <a:gd name="T32" fmla="*/ 94 w 123"/>
              <a:gd name="T33" fmla="*/ 54 h 128"/>
              <a:gd name="T34" fmla="*/ 70 w 123"/>
              <a:gd name="T35" fmla="*/ 66 h 128"/>
              <a:gd name="T36" fmla="*/ 82 w 123"/>
              <a:gd name="T37" fmla="*/ 70 h 128"/>
              <a:gd name="T38" fmla="*/ 119 w 123"/>
              <a:gd name="T39" fmla="*/ 8 h 128"/>
              <a:gd name="T40" fmla="*/ 111 w 123"/>
              <a:gd name="T41" fmla="*/ 22 h 128"/>
              <a:gd name="T42" fmla="*/ 105 w 123"/>
              <a:gd name="T43" fmla="*/ 33 h 128"/>
              <a:gd name="T44" fmla="*/ 95 w 123"/>
              <a:gd name="T45" fmla="*/ 25 h 128"/>
              <a:gd name="T46" fmla="*/ 107 w 123"/>
              <a:gd name="T47" fmla="*/ 0 h 128"/>
              <a:gd name="T48" fmla="*/ 94 w 123"/>
              <a:gd name="T49" fmla="*/ 8 h 128"/>
              <a:gd name="T50" fmla="*/ 82 w 123"/>
              <a:gd name="T51" fmla="*/ 22 h 128"/>
              <a:gd name="T52" fmla="*/ 76 w 123"/>
              <a:gd name="T53" fmla="*/ 33 h 128"/>
              <a:gd name="T54" fmla="*/ 66 w 123"/>
              <a:gd name="T55" fmla="*/ 25 h 128"/>
              <a:gd name="T56" fmla="*/ 78 w 123"/>
              <a:gd name="T57" fmla="*/ 0 h 128"/>
              <a:gd name="T58" fmla="*/ 66 w 123"/>
              <a:gd name="T59" fmla="*/ 8 h 128"/>
              <a:gd name="T60" fmla="*/ 53 w 123"/>
              <a:gd name="T61" fmla="*/ 22 h 128"/>
              <a:gd name="T62" fmla="*/ 47 w 123"/>
              <a:gd name="T63" fmla="*/ 33 h 128"/>
              <a:gd name="T64" fmla="*/ 37 w 123"/>
              <a:gd name="T65" fmla="*/ 25 h 128"/>
              <a:gd name="T66" fmla="*/ 49 w 123"/>
              <a:gd name="T67" fmla="*/ 0 h 128"/>
              <a:gd name="T68" fmla="*/ 37 w 123"/>
              <a:gd name="T69" fmla="*/ 8 h 128"/>
              <a:gd name="T70" fmla="*/ 24 w 123"/>
              <a:gd name="T71" fmla="*/ 22 h 128"/>
              <a:gd name="T72" fmla="*/ 18 w 123"/>
              <a:gd name="T73" fmla="*/ 33 h 128"/>
              <a:gd name="T74" fmla="*/ 9 w 123"/>
              <a:gd name="T75" fmla="*/ 25 h 128"/>
              <a:gd name="T76" fmla="*/ 20 w 123"/>
              <a:gd name="T77" fmla="*/ 0 h 128"/>
              <a:gd name="T78" fmla="*/ 8 w 123"/>
              <a:gd name="T79" fmla="*/ 8 h 128"/>
              <a:gd name="T80" fmla="*/ 0 w 123"/>
              <a:gd name="T81" fmla="*/ 12 h 128"/>
              <a:gd name="T82" fmla="*/ 4 w 123"/>
              <a:gd name="T83" fmla="*/ 128 h 128"/>
              <a:gd name="T84" fmla="*/ 123 w 123"/>
              <a:gd name="T85" fmla="*/ 124 h 128"/>
              <a:gd name="T86" fmla="*/ 119 w 123"/>
              <a:gd name="T87" fmla="*/ 8 h 128"/>
              <a:gd name="T88" fmla="*/ 8 w 123"/>
              <a:gd name="T89" fmla="*/ 119 h 128"/>
              <a:gd name="T90" fmla="*/ 115 w 123"/>
              <a:gd name="T91"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 h="128">
                <a:moveTo>
                  <a:pt x="44" y="95"/>
                </a:moveTo>
                <a:cubicBezTo>
                  <a:pt x="42" y="95"/>
                  <a:pt x="41" y="94"/>
                  <a:pt x="40" y="93"/>
                </a:cubicBezTo>
                <a:cubicBezTo>
                  <a:pt x="39" y="92"/>
                  <a:pt x="37" y="89"/>
                  <a:pt x="37" y="87"/>
                </a:cubicBezTo>
                <a:cubicBezTo>
                  <a:pt x="24" y="87"/>
                  <a:pt x="24" y="87"/>
                  <a:pt x="24" y="87"/>
                </a:cubicBezTo>
                <a:cubicBezTo>
                  <a:pt x="24" y="91"/>
                  <a:pt x="27" y="95"/>
                  <a:pt x="28" y="97"/>
                </a:cubicBezTo>
                <a:cubicBezTo>
                  <a:pt x="30" y="99"/>
                  <a:pt x="32" y="100"/>
                  <a:pt x="34" y="101"/>
                </a:cubicBezTo>
                <a:cubicBezTo>
                  <a:pt x="37" y="102"/>
                  <a:pt x="40" y="103"/>
                  <a:pt x="44" y="103"/>
                </a:cubicBezTo>
                <a:cubicBezTo>
                  <a:pt x="48" y="103"/>
                  <a:pt x="52" y="102"/>
                  <a:pt x="54" y="101"/>
                </a:cubicBezTo>
                <a:cubicBezTo>
                  <a:pt x="57" y="99"/>
                  <a:pt x="59" y="98"/>
                  <a:pt x="60" y="95"/>
                </a:cubicBezTo>
                <a:cubicBezTo>
                  <a:pt x="62" y="92"/>
                  <a:pt x="62" y="90"/>
                  <a:pt x="62" y="87"/>
                </a:cubicBezTo>
                <a:cubicBezTo>
                  <a:pt x="62" y="85"/>
                  <a:pt x="62" y="83"/>
                  <a:pt x="61" y="81"/>
                </a:cubicBezTo>
                <a:cubicBezTo>
                  <a:pt x="60" y="80"/>
                  <a:pt x="59" y="78"/>
                  <a:pt x="58" y="77"/>
                </a:cubicBezTo>
                <a:cubicBezTo>
                  <a:pt x="57" y="77"/>
                  <a:pt x="55" y="76"/>
                  <a:pt x="53" y="76"/>
                </a:cubicBezTo>
                <a:cubicBezTo>
                  <a:pt x="56" y="75"/>
                  <a:pt x="57" y="73"/>
                  <a:pt x="58" y="71"/>
                </a:cubicBezTo>
                <a:cubicBezTo>
                  <a:pt x="59" y="70"/>
                  <a:pt x="60" y="68"/>
                  <a:pt x="60" y="66"/>
                </a:cubicBezTo>
                <a:cubicBezTo>
                  <a:pt x="60" y="62"/>
                  <a:pt x="59" y="59"/>
                  <a:pt x="56" y="57"/>
                </a:cubicBezTo>
                <a:cubicBezTo>
                  <a:pt x="53" y="55"/>
                  <a:pt x="49" y="54"/>
                  <a:pt x="43" y="54"/>
                </a:cubicBezTo>
                <a:cubicBezTo>
                  <a:pt x="38" y="54"/>
                  <a:pt x="34" y="55"/>
                  <a:pt x="31" y="57"/>
                </a:cubicBezTo>
                <a:cubicBezTo>
                  <a:pt x="28" y="59"/>
                  <a:pt x="25" y="62"/>
                  <a:pt x="24" y="66"/>
                </a:cubicBezTo>
                <a:cubicBezTo>
                  <a:pt x="37" y="66"/>
                  <a:pt x="37" y="66"/>
                  <a:pt x="37" y="66"/>
                </a:cubicBezTo>
                <a:cubicBezTo>
                  <a:pt x="37" y="64"/>
                  <a:pt x="41" y="62"/>
                  <a:pt x="43" y="62"/>
                </a:cubicBezTo>
                <a:cubicBezTo>
                  <a:pt x="44" y="62"/>
                  <a:pt x="45" y="62"/>
                  <a:pt x="46" y="63"/>
                </a:cubicBezTo>
                <a:cubicBezTo>
                  <a:pt x="47" y="64"/>
                  <a:pt x="48" y="65"/>
                  <a:pt x="48" y="67"/>
                </a:cubicBezTo>
                <a:cubicBezTo>
                  <a:pt x="48" y="68"/>
                  <a:pt x="47" y="69"/>
                  <a:pt x="46" y="71"/>
                </a:cubicBezTo>
                <a:cubicBezTo>
                  <a:pt x="43" y="73"/>
                  <a:pt x="41" y="73"/>
                  <a:pt x="41" y="73"/>
                </a:cubicBezTo>
                <a:cubicBezTo>
                  <a:pt x="41" y="81"/>
                  <a:pt x="41" y="81"/>
                  <a:pt x="41" y="81"/>
                </a:cubicBezTo>
                <a:cubicBezTo>
                  <a:pt x="43" y="81"/>
                  <a:pt x="43" y="81"/>
                  <a:pt x="43" y="81"/>
                </a:cubicBezTo>
                <a:cubicBezTo>
                  <a:pt x="45" y="81"/>
                  <a:pt x="47" y="81"/>
                  <a:pt x="48" y="83"/>
                </a:cubicBezTo>
                <a:cubicBezTo>
                  <a:pt x="49" y="84"/>
                  <a:pt x="50" y="85"/>
                  <a:pt x="50" y="88"/>
                </a:cubicBezTo>
                <a:cubicBezTo>
                  <a:pt x="50" y="90"/>
                  <a:pt x="49" y="92"/>
                  <a:pt x="48" y="93"/>
                </a:cubicBezTo>
                <a:cubicBezTo>
                  <a:pt x="47" y="94"/>
                  <a:pt x="45" y="95"/>
                  <a:pt x="44" y="95"/>
                </a:cubicBezTo>
                <a:close/>
                <a:moveTo>
                  <a:pt x="82" y="103"/>
                </a:moveTo>
                <a:cubicBezTo>
                  <a:pt x="94" y="103"/>
                  <a:pt x="94" y="103"/>
                  <a:pt x="94" y="103"/>
                </a:cubicBezTo>
                <a:cubicBezTo>
                  <a:pt x="94" y="54"/>
                  <a:pt x="94" y="54"/>
                  <a:pt x="94" y="54"/>
                </a:cubicBezTo>
                <a:cubicBezTo>
                  <a:pt x="84" y="54"/>
                  <a:pt x="84" y="54"/>
                  <a:pt x="84" y="54"/>
                </a:cubicBezTo>
                <a:cubicBezTo>
                  <a:pt x="81" y="60"/>
                  <a:pt x="78" y="64"/>
                  <a:pt x="70" y="66"/>
                </a:cubicBezTo>
                <a:cubicBezTo>
                  <a:pt x="70" y="77"/>
                  <a:pt x="70" y="77"/>
                  <a:pt x="70" y="77"/>
                </a:cubicBezTo>
                <a:cubicBezTo>
                  <a:pt x="75" y="76"/>
                  <a:pt x="78" y="74"/>
                  <a:pt x="82" y="70"/>
                </a:cubicBezTo>
                <a:lnTo>
                  <a:pt x="82" y="103"/>
                </a:lnTo>
                <a:close/>
                <a:moveTo>
                  <a:pt x="119" y="8"/>
                </a:moveTo>
                <a:cubicBezTo>
                  <a:pt x="111" y="8"/>
                  <a:pt x="111" y="8"/>
                  <a:pt x="111" y="8"/>
                </a:cubicBezTo>
                <a:cubicBezTo>
                  <a:pt x="111" y="22"/>
                  <a:pt x="111" y="22"/>
                  <a:pt x="111" y="22"/>
                </a:cubicBezTo>
                <a:cubicBezTo>
                  <a:pt x="113" y="23"/>
                  <a:pt x="115" y="25"/>
                  <a:pt x="115" y="27"/>
                </a:cubicBezTo>
                <a:cubicBezTo>
                  <a:pt x="115" y="30"/>
                  <a:pt x="110" y="33"/>
                  <a:pt x="105" y="33"/>
                </a:cubicBezTo>
                <a:cubicBezTo>
                  <a:pt x="99" y="33"/>
                  <a:pt x="94" y="30"/>
                  <a:pt x="94" y="27"/>
                </a:cubicBezTo>
                <a:cubicBezTo>
                  <a:pt x="94" y="26"/>
                  <a:pt x="95" y="25"/>
                  <a:pt x="95" y="25"/>
                </a:cubicBezTo>
                <a:cubicBezTo>
                  <a:pt x="107" y="25"/>
                  <a:pt x="107" y="25"/>
                  <a:pt x="107" y="25"/>
                </a:cubicBezTo>
                <a:cubicBezTo>
                  <a:pt x="107" y="0"/>
                  <a:pt x="107" y="0"/>
                  <a:pt x="107" y="0"/>
                </a:cubicBezTo>
                <a:cubicBezTo>
                  <a:pt x="94" y="0"/>
                  <a:pt x="94" y="0"/>
                  <a:pt x="94" y="0"/>
                </a:cubicBezTo>
                <a:cubicBezTo>
                  <a:pt x="94" y="8"/>
                  <a:pt x="94" y="8"/>
                  <a:pt x="94" y="8"/>
                </a:cubicBezTo>
                <a:cubicBezTo>
                  <a:pt x="82" y="8"/>
                  <a:pt x="82" y="8"/>
                  <a:pt x="82" y="8"/>
                </a:cubicBezTo>
                <a:cubicBezTo>
                  <a:pt x="82" y="22"/>
                  <a:pt x="82" y="22"/>
                  <a:pt x="82" y="22"/>
                </a:cubicBezTo>
                <a:cubicBezTo>
                  <a:pt x="84" y="23"/>
                  <a:pt x="86" y="25"/>
                  <a:pt x="86" y="27"/>
                </a:cubicBezTo>
                <a:cubicBezTo>
                  <a:pt x="86" y="30"/>
                  <a:pt x="82" y="33"/>
                  <a:pt x="76" y="33"/>
                </a:cubicBezTo>
                <a:cubicBezTo>
                  <a:pt x="70" y="33"/>
                  <a:pt x="66" y="30"/>
                  <a:pt x="66" y="27"/>
                </a:cubicBezTo>
                <a:cubicBezTo>
                  <a:pt x="66" y="26"/>
                  <a:pt x="66" y="25"/>
                  <a:pt x="66" y="25"/>
                </a:cubicBezTo>
                <a:cubicBezTo>
                  <a:pt x="78" y="25"/>
                  <a:pt x="78" y="25"/>
                  <a:pt x="78" y="25"/>
                </a:cubicBezTo>
                <a:cubicBezTo>
                  <a:pt x="78" y="0"/>
                  <a:pt x="78" y="0"/>
                  <a:pt x="78" y="0"/>
                </a:cubicBezTo>
                <a:cubicBezTo>
                  <a:pt x="66" y="0"/>
                  <a:pt x="66" y="0"/>
                  <a:pt x="66" y="0"/>
                </a:cubicBezTo>
                <a:cubicBezTo>
                  <a:pt x="66" y="8"/>
                  <a:pt x="66" y="8"/>
                  <a:pt x="66" y="8"/>
                </a:cubicBezTo>
                <a:cubicBezTo>
                  <a:pt x="53" y="8"/>
                  <a:pt x="53" y="8"/>
                  <a:pt x="53" y="8"/>
                </a:cubicBezTo>
                <a:cubicBezTo>
                  <a:pt x="53" y="22"/>
                  <a:pt x="53" y="22"/>
                  <a:pt x="53" y="22"/>
                </a:cubicBezTo>
                <a:cubicBezTo>
                  <a:pt x="56" y="23"/>
                  <a:pt x="57" y="25"/>
                  <a:pt x="57" y="27"/>
                </a:cubicBezTo>
                <a:cubicBezTo>
                  <a:pt x="57" y="30"/>
                  <a:pt x="53" y="33"/>
                  <a:pt x="47" y="33"/>
                </a:cubicBezTo>
                <a:cubicBezTo>
                  <a:pt x="41" y="33"/>
                  <a:pt x="37" y="30"/>
                  <a:pt x="37" y="27"/>
                </a:cubicBezTo>
                <a:cubicBezTo>
                  <a:pt x="37" y="26"/>
                  <a:pt x="37" y="25"/>
                  <a:pt x="37" y="25"/>
                </a:cubicBezTo>
                <a:cubicBezTo>
                  <a:pt x="49" y="25"/>
                  <a:pt x="49" y="25"/>
                  <a:pt x="49" y="25"/>
                </a:cubicBezTo>
                <a:cubicBezTo>
                  <a:pt x="49" y="0"/>
                  <a:pt x="49" y="0"/>
                  <a:pt x="49" y="0"/>
                </a:cubicBezTo>
                <a:cubicBezTo>
                  <a:pt x="37" y="0"/>
                  <a:pt x="37" y="0"/>
                  <a:pt x="37" y="0"/>
                </a:cubicBezTo>
                <a:cubicBezTo>
                  <a:pt x="37" y="8"/>
                  <a:pt x="37" y="8"/>
                  <a:pt x="37" y="8"/>
                </a:cubicBezTo>
                <a:cubicBezTo>
                  <a:pt x="24" y="8"/>
                  <a:pt x="24" y="8"/>
                  <a:pt x="24" y="8"/>
                </a:cubicBezTo>
                <a:cubicBezTo>
                  <a:pt x="24" y="22"/>
                  <a:pt x="24" y="22"/>
                  <a:pt x="24" y="22"/>
                </a:cubicBezTo>
                <a:cubicBezTo>
                  <a:pt x="27" y="23"/>
                  <a:pt x="29" y="25"/>
                  <a:pt x="29" y="27"/>
                </a:cubicBezTo>
                <a:cubicBezTo>
                  <a:pt x="29" y="30"/>
                  <a:pt x="24" y="33"/>
                  <a:pt x="18" y="33"/>
                </a:cubicBezTo>
                <a:cubicBezTo>
                  <a:pt x="13" y="33"/>
                  <a:pt x="8" y="30"/>
                  <a:pt x="8" y="27"/>
                </a:cubicBezTo>
                <a:cubicBezTo>
                  <a:pt x="8" y="26"/>
                  <a:pt x="8" y="25"/>
                  <a:pt x="9" y="25"/>
                </a:cubicBezTo>
                <a:cubicBezTo>
                  <a:pt x="20" y="25"/>
                  <a:pt x="20" y="25"/>
                  <a:pt x="20" y="25"/>
                </a:cubicBezTo>
                <a:cubicBezTo>
                  <a:pt x="20" y="0"/>
                  <a:pt x="20" y="0"/>
                  <a:pt x="20" y="0"/>
                </a:cubicBezTo>
                <a:cubicBezTo>
                  <a:pt x="8" y="0"/>
                  <a:pt x="8" y="0"/>
                  <a:pt x="8" y="0"/>
                </a:cubicBezTo>
                <a:cubicBezTo>
                  <a:pt x="8" y="8"/>
                  <a:pt x="8" y="8"/>
                  <a:pt x="8" y="8"/>
                </a:cubicBezTo>
                <a:cubicBezTo>
                  <a:pt x="4" y="8"/>
                  <a:pt x="4" y="8"/>
                  <a:pt x="4" y="8"/>
                </a:cubicBezTo>
                <a:cubicBezTo>
                  <a:pt x="2" y="8"/>
                  <a:pt x="0" y="10"/>
                  <a:pt x="0" y="12"/>
                </a:cubicBezTo>
                <a:cubicBezTo>
                  <a:pt x="0" y="124"/>
                  <a:pt x="0" y="124"/>
                  <a:pt x="0" y="124"/>
                </a:cubicBezTo>
                <a:cubicBezTo>
                  <a:pt x="0" y="126"/>
                  <a:pt x="2" y="128"/>
                  <a:pt x="4" y="128"/>
                </a:cubicBezTo>
                <a:cubicBezTo>
                  <a:pt x="119" y="128"/>
                  <a:pt x="119" y="128"/>
                  <a:pt x="119" y="128"/>
                </a:cubicBezTo>
                <a:cubicBezTo>
                  <a:pt x="121" y="128"/>
                  <a:pt x="123" y="126"/>
                  <a:pt x="123" y="124"/>
                </a:cubicBezTo>
                <a:cubicBezTo>
                  <a:pt x="123" y="12"/>
                  <a:pt x="123" y="12"/>
                  <a:pt x="123" y="12"/>
                </a:cubicBezTo>
                <a:cubicBezTo>
                  <a:pt x="123" y="10"/>
                  <a:pt x="121" y="8"/>
                  <a:pt x="119" y="8"/>
                </a:cubicBezTo>
                <a:close/>
                <a:moveTo>
                  <a:pt x="115" y="119"/>
                </a:moveTo>
                <a:cubicBezTo>
                  <a:pt x="8" y="119"/>
                  <a:pt x="8" y="119"/>
                  <a:pt x="8" y="119"/>
                </a:cubicBezTo>
                <a:cubicBezTo>
                  <a:pt x="8" y="37"/>
                  <a:pt x="8" y="37"/>
                  <a:pt x="8" y="37"/>
                </a:cubicBezTo>
                <a:cubicBezTo>
                  <a:pt x="115" y="37"/>
                  <a:pt x="115" y="37"/>
                  <a:pt x="115" y="37"/>
                </a:cubicBezTo>
                <a:lnTo>
                  <a:pt x="115" y="119"/>
                </a:lnTo>
                <a:close/>
              </a:path>
            </a:pathLst>
          </a:custGeom>
          <a:solidFill>
            <a:srgbClr val="102B45"/>
          </a:solidFill>
          <a:ln>
            <a:noFill/>
          </a:ln>
        </p:spPr>
        <p:txBody>
          <a:bodyPr vert="horz" wrap="square" lIns="91440" tIns="45720" rIns="91440" bIns="45720" numCol="1" anchor="t" anchorCtr="0" compatLnSpc="1"/>
          <a:lstStyle/>
          <a:p>
            <a:endParaRPr lang="en-US">
              <a:solidFill>
                <a:srgbClr val="13334F"/>
              </a:solidFill>
            </a:endParaRPr>
          </a:p>
        </p:txBody>
      </p:sp>
      <p:grpSp>
        <p:nvGrpSpPr>
          <p:cNvPr id="26" name="组合 25"/>
          <p:cNvGrpSpPr/>
          <p:nvPr/>
        </p:nvGrpSpPr>
        <p:grpSpPr>
          <a:xfrm>
            <a:off x="4985375" y="5424084"/>
            <a:ext cx="768199" cy="715147"/>
            <a:chOff x="904459" y="3209924"/>
            <a:chExt cx="768199" cy="715147"/>
          </a:xfrm>
        </p:grpSpPr>
        <p:sp>
          <p:nvSpPr>
            <p:cNvPr id="27" name="矩形: 圆角 10"/>
            <p:cNvSpPr/>
            <p:nvPr/>
          </p:nvSpPr>
          <p:spPr>
            <a:xfrm>
              <a:off x="990030" y="3295342"/>
              <a:ext cx="597055" cy="544310"/>
            </a:xfrm>
            <a:prstGeom prst="roundRect">
              <a:avLst>
                <a:gd name="adj" fmla="val 12057"/>
              </a:avLst>
            </a:prstGeom>
            <a:gradFill>
              <a:gsLst>
                <a:gs pos="0">
                  <a:schemeClr val="bg1">
                    <a:lumMod val="75000"/>
                  </a:schemeClr>
                </a:gs>
                <a:gs pos="97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8" name="矩形: 圆角 11"/>
            <p:cNvSpPr/>
            <p:nvPr/>
          </p:nvSpPr>
          <p:spPr>
            <a:xfrm>
              <a:off x="904459" y="3209924"/>
              <a:ext cx="768199" cy="715147"/>
            </a:xfrm>
            <a:prstGeom prst="roundRect">
              <a:avLst>
                <a:gd name="adj" fmla="val 12057"/>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29" name="Freeform 18"/>
          <p:cNvSpPr/>
          <p:nvPr/>
        </p:nvSpPr>
        <p:spPr bwMode="auto">
          <a:xfrm>
            <a:off x="5204819" y="5674390"/>
            <a:ext cx="325596" cy="281421"/>
          </a:xfrm>
          <a:custGeom>
            <a:avLst/>
            <a:gdLst>
              <a:gd name="T0" fmla="*/ 74 w 148"/>
              <a:gd name="T1" fmla="*/ 0 h 123"/>
              <a:gd name="T2" fmla="*/ 0 w 148"/>
              <a:gd name="T3" fmla="*/ 45 h 123"/>
              <a:gd name="T4" fmla="*/ 30 w 148"/>
              <a:gd name="T5" fmla="*/ 81 h 123"/>
              <a:gd name="T6" fmla="*/ 20 w 148"/>
              <a:gd name="T7" fmla="*/ 123 h 123"/>
              <a:gd name="T8" fmla="*/ 55 w 148"/>
              <a:gd name="T9" fmla="*/ 89 h 123"/>
              <a:gd name="T10" fmla="*/ 74 w 148"/>
              <a:gd name="T11" fmla="*/ 90 h 123"/>
              <a:gd name="T12" fmla="*/ 148 w 148"/>
              <a:gd name="T13" fmla="*/ 45 h 123"/>
              <a:gd name="T14" fmla="*/ 74 w 148"/>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23">
                <a:moveTo>
                  <a:pt x="74" y="0"/>
                </a:moveTo>
                <a:cubicBezTo>
                  <a:pt x="33" y="0"/>
                  <a:pt x="0" y="20"/>
                  <a:pt x="0" y="45"/>
                </a:cubicBezTo>
                <a:cubicBezTo>
                  <a:pt x="0" y="60"/>
                  <a:pt x="12" y="73"/>
                  <a:pt x="30" y="81"/>
                </a:cubicBezTo>
                <a:cubicBezTo>
                  <a:pt x="20" y="123"/>
                  <a:pt x="20" y="123"/>
                  <a:pt x="20" y="123"/>
                </a:cubicBezTo>
                <a:cubicBezTo>
                  <a:pt x="55" y="89"/>
                  <a:pt x="55" y="89"/>
                  <a:pt x="55" y="89"/>
                </a:cubicBezTo>
                <a:cubicBezTo>
                  <a:pt x="61" y="90"/>
                  <a:pt x="68" y="90"/>
                  <a:pt x="74" y="90"/>
                </a:cubicBezTo>
                <a:cubicBezTo>
                  <a:pt x="115" y="90"/>
                  <a:pt x="148" y="70"/>
                  <a:pt x="148" y="45"/>
                </a:cubicBezTo>
                <a:cubicBezTo>
                  <a:pt x="148" y="20"/>
                  <a:pt x="115" y="0"/>
                  <a:pt x="74" y="0"/>
                </a:cubicBezTo>
                <a:close/>
              </a:path>
            </a:pathLst>
          </a:custGeom>
          <a:solidFill>
            <a:srgbClr val="102B45"/>
          </a:solidFill>
          <a:ln>
            <a:noFill/>
          </a:ln>
        </p:spPr>
        <p:txBody>
          <a:bodyPr vert="horz" wrap="square" lIns="91440" tIns="45720" rIns="91440" bIns="45720" numCol="1" anchor="t" anchorCtr="0" compatLnSpc="1"/>
          <a:lstStyle/>
          <a:p>
            <a:endParaRPr lang="en-US">
              <a:solidFill>
                <a:srgbClr val="13334F"/>
              </a:solidFill>
            </a:endParaRPr>
          </a:p>
        </p:txBody>
      </p:sp>
      <p:sp>
        <p:nvSpPr>
          <p:cNvPr id="31" name="文本框 30"/>
          <p:cNvSpPr txBox="1"/>
          <p:nvPr/>
        </p:nvSpPr>
        <p:spPr>
          <a:xfrm flipH="1">
            <a:off x="1659969" y="4147125"/>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flipH="1">
            <a:off x="1670549" y="5509502"/>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flipH="1">
            <a:off x="5944739" y="4102585"/>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flipH="1">
            <a:off x="5944739" y="5410011"/>
            <a:ext cx="3044684" cy="613694"/>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template original</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6446" t="9749" b="2045"/>
          <a:stretch>
            <a:fillRect/>
          </a:stretch>
        </p:blipFill>
        <p:spPr>
          <a:xfrm>
            <a:off x="7285703" y="0"/>
            <a:ext cx="4906297" cy="6784258"/>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6765" t="18389" r="1837"/>
          <a:stretch>
            <a:fillRect/>
          </a:stretch>
        </p:blipFill>
        <p:spPr>
          <a:xfrm>
            <a:off x="8008725" y="4504907"/>
            <a:ext cx="4183276" cy="2353093"/>
          </a:xfrm>
          <a:prstGeom prst="rect">
            <a:avLst/>
          </a:prstGeom>
        </p:spPr>
      </p:pic>
      <p:sp>
        <p:nvSpPr>
          <p:cNvPr id="5" name="矩形 4"/>
          <p:cNvSpPr/>
          <p:nvPr/>
        </p:nvSpPr>
        <p:spPr>
          <a:xfrm>
            <a:off x="2617589" y="1617146"/>
            <a:ext cx="5312478"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template is the spring an is the spring and autumn advertising original</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2" name="组合 1"/>
          <p:cNvGrpSpPr/>
          <p:nvPr/>
        </p:nvGrpSpPr>
        <p:grpSpPr>
          <a:xfrm>
            <a:off x="1050724" y="1723104"/>
            <a:ext cx="1438276" cy="647700"/>
            <a:chOff x="1050724" y="1723104"/>
            <a:chExt cx="1438276" cy="647700"/>
          </a:xfrm>
        </p:grpSpPr>
        <p:sp>
          <p:nvSpPr>
            <p:cNvPr id="9" name="矩形 8"/>
            <p:cNvSpPr/>
            <p:nvPr/>
          </p:nvSpPr>
          <p:spPr>
            <a:xfrm>
              <a:off x="1179312" y="1723104"/>
              <a:ext cx="1181100" cy="647700"/>
            </a:xfrm>
            <a:prstGeom prst="rec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50724" y="1723104"/>
              <a:ext cx="1438276" cy="647700"/>
            </a:xfrm>
            <a:prstGeom prst="rect">
              <a:avLst/>
            </a:prstGeom>
            <a:noFill/>
            <a:ln>
              <a:solidFill>
                <a:schemeClr val="bg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8343" y="1893065"/>
              <a:ext cx="1077931" cy="307777"/>
            </a:xfrm>
            <a:prstGeom prst="rect">
              <a:avLst/>
            </a:prstGeom>
          </p:spPr>
          <p:txBody>
            <a:bodyPr wrap="square">
              <a:spAutoFit/>
            </a:bodyPr>
            <a:lstStyle/>
            <a:p>
              <a:pPr lvl="0" algn="dist">
                <a:defRPr/>
              </a:pPr>
              <a:r>
                <a:rPr lang="en-US" altLang="zh-CN" sz="1400" b="1" dirty="0">
                  <a:solidFill>
                    <a:srgbClr val="143655"/>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143655"/>
                </a:solidFill>
                <a:latin typeface="方正清刻本悦宋简体" panose="02000000000000000000" pitchFamily="2" charset="-122"/>
                <a:ea typeface="方正清刻本悦宋简体" panose="02000000000000000000" pitchFamily="2" charset="-122"/>
              </a:endParaRPr>
            </a:p>
          </p:txBody>
        </p:sp>
      </p:grpSp>
      <p:sp>
        <p:nvSpPr>
          <p:cNvPr id="11" name="矩形 10"/>
          <p:cNvSpPr/>
          <p:nvPr/>
        </p:nvSpPr>
        <p:spPr>
          <a:xfrm>
            <a:off x="2617589" y="2800476"/>
            <a:ext cx="5312478"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template is the spring an is the spring and autumn advertising original</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26" name="组合 25"/>
          <p:cNvGrpSpPr/>
          <p:nvPr/>
        </p:nvGrpSpPr>
        <p:grpSpPr>
          <a:xfrm>
            <a:off x="1050724" y="2928053"/>
            <a:ext cx="1438276" cy="647700"/>
            <a:chOff x="1050724" y="2928053"/>
            <a:chExt cx="1438276" cy="647700"/>
          </a:xfrm>
        </p:grpSpPr>
        <p:sp>
          <p:nvSpPr>
            <p:cNvPr id="12" name="矩形 11"/>
            <p:cNvSpPr/>
            <p:nvPr/>
          </p:nvSpPr>
          <p:spPr>
            <a:xfrm>
              <a:off x="1179312" y="2928053"/>
              <a:ext cx="1181100" cy="647700"/>
            </a:xfrm>
            <a:prstGeom prst="rec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50724" y="2928053"/>
              <a:ext cx="1438276" cy="647700"/>
            </a:xfrm>
            <a:prstGeom prst="rect">
              <a:avLst/>
            </a:prstGeom>
            <a:noFill/>
            <a:ln>
              <a:solidFill>
                <a:schemeClr val="bg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18343" y="3098014"/>
              <a:ext cx="1077931" cy="307777"/>
            </a:xfrm>
            <a:prstGeom prst="rect">
              <a:avLst/>
            </a:prstGeom>
          </p:spPr>
          <p:txBody>
            <a:bodyPr wrap="square">
              <a:spAutoFit/>
            </a:bodyPr>
            <a:lstStyle/>
            <a:p>
              <a:pPr lvl="0" algn="dist">
                <a:defRPr/>
              </a:pPr>
              <a:r>
                <a:rPr lang="en-US" altLang="zh-CN" sz="1400" b="1" dirty="0">
                  <a:solidFill>
                    <a:srgbClr val="14345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143451"/>
                </a:solidFill>
                <a:latin typeface="方正清刻本悦宋简体" panose="02000000000000000000" pitchFamily="2" charset="-122"/>
                <a:ea typeface="方正清刻本悦宋简体" panose="02000000000000000000" pitchFamily="2" charset="-122"/>
              </a:endParaRPr>
            </a:p>
          </p:txBody>
        </p:sp>
      </p:grpSp>
      <p:sp>
        <p:nvSpPr>
          <p:cNvPr id="15" name="矩形 14"/>
          <p:cNvSpPr/>
          <p:nvPr/>
        </p:nvSpPr>
        <p:spPr>
          <a:xfrm>
            <a:off x="2617589" y="4005424"/>
            <a:ext cx="5312478"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template is the spring an is the spring and autumn advertising original</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27" name="组合 26"/>
          <p:cNvGrpSpPr/>
          <p:nvPr/>
        </p:nvGrpSpPr>
        <p:grpSpPr>
          <a:xfrm>
            <a:off x="1050724" y="4133001"/>
            <a:ext cx="1438276" cy="647700"/>
            <a:chOff x="1050724" y="4133001"/>
            <a:chExt cx="1438276" cy="647700"/>
          </a:xfrm>
        </p:grpSpPr>
        <p:sp>
          <p:nvSpPr>
            <p:cNvPr id="16" name="矩形 15"/>
            <p:cNvSpPr/>
            <p:nvPr/>
          </p:nvSpPr>
          <p:spPr>
            <a:xfrm>
              <a:off x="1179312" y="4133001"/>
              <a:ext cx="1181100" cy="647700"/>
            </a:xfrm>
            <a:prstGeom prst="rec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50724" y="4133001"/>
              <a:ext cx="1438276" cy="647700"/>
            </a:xfrm>
            <a:prstGeom prst="rect">
              <a:avLst/>
            </a:prstGeom>
            <a:noFill/>
            <a:ln>
              <a:solidFill>
                <a:schemeClr val="bg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18343" y="4302962"/>
              <a:ext cx="1077931" cy="307777"/>
            </a:xfrm>
            <a:prstGeom prst="rect">
              <a:avLst/>
            </a:prstGeom>
          </p:spPr>
          <p:txBody>
            <a:bodyPr wrap="square">
              <a:spAutoFit/>
            </a:bodyPr>
            <a:lstStyle/>
            <a:p>
              <a:pPr lvl="0" algn="dist">
                <a:defRPr/>
              </a:pPr>
              <a:r>
                <a:rPr lang="en-US" altLang="zh-CN" sz="1400" b="1" dirty="0">
                  <a:solidFill>
                    <a:srgbClr val="14345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143451"/>
                </a:solidFill>
                <a:latin typeface="方正清刻本悦宋简体" panose="02000000000000000000" pitchFamily="2" charset="-122"/>
                <a:ea typeface="方正清刻本悦宋简体" panose="02000000000000000000" pitchFamily="2" charset="-122"/>
              </a:endParaRPr>
            </a:p>
          </p:txBody>
        </p:sp>
      </p:grpSp>
      <p:sp>
        <p:nvSpPr>
          <p:cNvPr id="19" name="矩形 18"/>
          <p:cNvSpPr/>
          <p:nvPr/>
        </p:nvSpPr>
        <p:spPr>
          <a:xfrm>
            <a:off x="2617589" y="5210373"/>
            <a:ext cx="5312478"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template is the spring an is the spring and autumn advertising original</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28" name="组合 27"/>
          <p:cNvGrpSpPr/>
          <p:nvPr/>
        </p:nvGrpSpPr>
        <p:grpSpPr>
          <a:xfrm>
            <a:off x="1050724" y="5337950"/>
            <a:ext cx="1438276" cy="647700"/>
            <a:chOff x="1050724" y="5337950"/>
            <a:chExt cx="1438276" cy="647700"/>
          </a:xfrm>
        </p:grpSpPr>
        <p:sp>
          <p:nvSpPr>
            <p:cNvPr id="20" name="矩形 19"/>
            <p:cNvSpPr/>
            <p:nvPr/>
          </p:nvSpPr>
          <p:spPr>
            <a:xfrm>
              <a:off x="1179312" y="5337950"/>
              <a:ext cx="1181100" cy="647700"/>
            </a:xfrm>
            <a:prstGeom prst="rect">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50724" y="5337950"/>
              <a:ext cx="1438276" cy="647700"/>
            </a:xfrm>
            <a:prstGeom prst="rect">
              <a:avLst/>
            </a:prstGeom>
            <a:noFill/>
            <a:ln>
              <a:solidFill>
                <a:schemeClr val="bg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218343" y="5507911"/>
              <a:ext cx="1077931" cy="307777"/>
            </a:xfrm>
            <a:prstGeom prst="rect">
              <a:avLst/>
            </a:prstGeom>
          </p:spPr>
          <p:txBody>
            <a:bodyPr wrap="square">
              <a:spAutoFit/>
            </a:bodyPr>
            <a:lstStyle/>
            <a:p>
              <a:pPr lvl="0" algn="dist">
                <a:defRPr/>
              </a:pPr>
              <a:r>
                <a:rPr lang="en-US" altLang="zh-CN" sz="1400" b="1" dirty="0">
                  <a:solidFill>
                    <a:srgbClr val="14345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143451"/>
                </a:solidFill>
                <a:latin typeface="方正清刻本悦宋简体" panose="02000000000000000000" pitchFamily="2" charset="-122"/>
                <a:ea typeface="方正清刻本悦宋简体" panose="02000000000000000000" pitchFamily="2" charset="-122"/>
              </a:endParaRPr>
            </a:p>
          </p:txBody>
        </p:sp>
      </p:grpSp>
      <p:grpSp>
        <p:nvGrpSpPr>
          <p:cNvPr id="23" name="组合 22"/>
          <p:cNvGrpSpPr/>
          <p:nvPr/>
        </p:nvGrpSpPr>
        <p:grpSpPr>
          <a:xfrm>
            <a:off x="0" y="464576"/>
            <a:ext cx="4221954" cy="524916"/>
            <a:chOff x="-21429" y="460773"/>
            <a:chExt cx="4221954" cy="524916"/>
          </a:xfrm>
        </p:grpSpPr>
        <p:pic>
          <p:nvPicPr>
            <p:cNvPr id="24" name="图片 23"/>
            <p:cNvPicPr>
              <a:picLocks noChangeAspect="1"/>
            </p:cNvPicPr>
            <p:nvPr/>
          </p:nvPicPr>
          <p:blipFill rotWithShape="1">
            <a:blip r:embed="rId3"/>
            <a:srcRect l="5654" t="-392"/>
            <a:stretch>
              <a:fillRect/>
            </a:stretch>
          </p:blipFill>
          <p:spPr>
            <a:xfrm>
              <a:off x="-4458" y="460773"/>
              <a:ext cx="4204983" cy="524916"/>
            </a:xfrm>
            <a:prstGeom prst="rect">
              <a:avLst/>
            </a:prstGeom>
          </p:spPr>
        </p:pic>
        <p:sp>
          <p:nvSpPr>
            <p:cNvPr id="25" name="文本框 24"/>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十二边形 4"/>
          <p:cNvSpPr/>
          <p:nvPr/>
        </p:nvSpPr>
        <p:spPr>
          <a:xfrm>
            <a:off x="-21429" y="4533259"/>
            <a:ext cx="12249867" cy="2562224"/>
          </a:xfrm>
          <a:custGeom>
            <a:avLst/>
            <a:gdLst>
              <a:gd name="connsiteX0" fmla="*/ 0 w 2200275"/>
              <a:gd name="connsiteY0" fmla="*/ 812314 h 2219325"/>
              <a:gd name="connsiteX1" fmla="*/ 294796 w 2200275"/>
              <a:gd name="connsiteY1" fmla="*/ 297348 h 2219325"/>
              <a:gd name="connsiteX2" fmla="*/ 805341 w 2200275"/>
              <a:gd name="connsiteY2" fmla="*/ 0 h 2219325"/>
              <a:gd name="connsiteX3" fmla="*/ 1394934 w 2200275"/>
              <a:gd name="connsiteY3" fmla="*/ 0 h 2219325"/>
              <a:gd name="connsiteX4" fmla="*/ 1905479 w 2200275"/>
              <a:gd name="connsiteY4" fmla="*/ 297348 h 2219325"/>
              <a:gd name="connsiteX5" fmla="*/ 2200275 w 2200275"/>
              <a:gd name="connsiteY5" fmla="*/ 812314 h 2219325"/>
              <a:gd name="connsiteX6" fmla="*/ 2200275 w 2200275"/>
              <a:gd name="connsiteY6" fmla="*/ 1407011 h 2219325"/>
              <a:gd name="connsiteX7" fmla="*/ 1905479 w 2200275"/>
              <a:gd name="connsiteY7" fmla="*/ 1921977 h 2219325"/>
              <a:gd name="connsiteX8" fmla="*/ 1394934 w 2200275"/>
              <a:gd name="connsiteY8" fmla="*/ 2219325 h 2219325"/>
              <a:gd name="connsiteX9" fmla="*/ 805341 w 2200275"/>
              <a:gd name="connsiteY9" fmla="*/ 2219325 h 2219325"/>
              <a:gd name="connsiteX10" fmla="*/ 294796 w 2200275"/>
              <a:gd name="connsiteY10" fmla="*/ 1921977 h 2219325"/>
              <a:gd name="connsiteX11" fmla="*/ 0 w 2200275"/>
              <a:gd name="connsiteY11" fmla="*/ 1407011 h 2219325"/>
              <a:gd name="connsiteX12" fmla="*/ 0 w 2200275"/>
              <a:gd name="connsiteY12" fmla="*/ 812314 h 2219325"/>
              <a:gd name="connsiteX0-1" fmla="*/ 3572354 w 5772629"/>
              <a:gd name="connsiteY0-2" fmla="*/ 812314 h 2219325"/>
              <a:gd name="connsiteX1-3" fmla="*/ 3867150 w 5772629"/>
              <a:gd name="connsiteY1-4" fmla="*/ 297348 h 2219325"/>
              <a:gd name="connsiteX2-5" fmla="*/ 4377695 w 5772629"/>
              <a:gd name="connsiteY2-6" fmla="*/ 0 h 2219325"/>
              <a:gd name="connsiteX3-7" fmla="*/ 4967288 w 5772629"/>
              <a:gd name="connsiteY3-8" fmla="*/ 0 h 2219325"/>
              <a:gd name="connsiteX4-9" fmla="*/ 5477833 w 5772629"/>
              <a:gd name="connsiteY4-10" fmla="*/ 297348 h 2219325"/>
              <a:gd name="connsiteX5-11" fmla="*/ 5772629 w 5772629"/>
              <a:gd name="connsiteY5-12" fmla="*/ 812314 h 2219325"/>
              <a:gd name="connsiteX6-13" fmla="*/ 5772629 w 5772629"/>
              <a:gd name="connsiteY6-14" fmla="*/ 1407011 h 2219325"/>
              <a:gd name="connsiteX7-15" fmla="*/ 5477833 w 5772629"/>
              <a:gd name="connsiteY7-16" fmla="*/ 1921977 h 2219325"/>
              <a:gd name="connsiteX8-17" fmla="*/ 4967288 w 5772629"/>
              <a:gd name="connsiteY8-18" fmla="*/ 2219325 h 2219325"/>
              <a:gd name="connsiteX9-19" fmla="*/ 4377695 w 5772629"/>
              <a:gd name="connsiteY9-20" fmla="*/ 2219325 h 2219325"/>
              <a:gd name="connsiteX10-21" fmla="*/ 0 w 5772629"/>
              <a:gd name="connsiteY10-22" fmla="*/ 2179152 h 2219325"/>
              <a:gd name="connsiteX11-23" fmla="*/ 3572354 w 5772629"/>
              <a:gd name="connsiteY11-24" fmla="*/ 1407011 h 2219325"/>
              <a:gd name="connsiteX12-25" fmla="*/ 3572354 w 5772629"/>
              <a:gd name="connsiteY12-26" fmla="*/ 812314 h 2219325"/>
              <a:gd name="connsiteX0-27" fmla="*/ 3505679 w 5705954"/>
              <a:gd name="connsiteY0-28" fmla="*/ 812314 h 2219325"/>
              <a:gd name="connsiteX1-29" fmla="*/ 3800475 w 5705954"/>
              <a:gd name="connsiteY1-30" fmla="*/ 297348 h 2219325"/>
              <a:gd name="connsiteX2-31" fmla="*/ 4311020 w 5705954"/>
              <a:gd name="connsiteY2-32" fmla="*/ 0 h 2219325"/>
              <a:gd name="connsiteX3-33" fmla="*/ 4900613 w 5705954"/>
              <a:gd name="connsiteY3-34" fmla="*/ 0 h 2219325"/>
              <a:gd name="connsiteX4-35" fmla="*/ 5411158 w 5705954"/>
              <a:gd name="connsiteY4-36" fmla="*/ 297348 h 2219325"/>
              <a:gd name="connsiteX5-37" fmla="*/ 5705954 w 5705954"/>
              <a:gd name="connsiteY5-38" fmla="*/ 812314 h 2219325"/>
              <a:gd name="connsiteX6-39" fmla="*/ 5705954 w 5705954"/>
              <a:gd name="connsiteY6-40" fmla="*/ 1407011 h 2219325"/>
              <a:gd name="connsiteX7-41" fmla="*/ 5411158 w 5705954"/>
              <a:gd name="connsiteY7-42" fmla="*/ 1921977 h 2219325"/>
              <a:gd name="connsiteX8-43" fmla="*/ 4900613 w 5705954"/>
              <a:gd name="connsiteY8-44" fmla="*/ 2219325 h 2219325"/>
              <a:gd name="connsiteX9-45" fmla="*/ 4311020 w 5705954"/>
              <a:gd name="connsiteY9-46" fmla="*/ 2219325 h 2219325"/>
              <a:gd name="connsiteX10-47" fmla="*/ 0 w 5705954"/>
              <a:gd name="connsiteY10-48" fmla="*/ 2179152 h 2219325"/>
              <a:gd name="connsiteX11-49" fmla="*/ 3505679 w 5705954"/>
              <a:gd name="connsiteY11-50" fmla="*/ 1407011 h 2219325"/>
              <a:gd name="connsiteX12-51" fmla="*/ 3505679 w 5705954"/>
              <a:gd name="connsiteY12-52" fmla="*/ 812314 h 2219325"/>
              <a:gd name="connsiteX0-53" fmla="*/ 3505679 w 5705954"/>
              <a:gd name="connsiteY0-54" fmla="*/ 812314 h 2236302"/>
              <a:gd name="connsiteX1-55" fmla="*/ 3800475 w 5705954"/>
              <a:gd name="connsiteY1-56" fmla="*/ 297348 h 2236302"/>
              <a:gd name="connsiteX2-57" fmla="*/ 4311020 w 5705954"/>
              <a:gd name="connsiteY2-58" fmla="*/ 0 h 2236302"/>
              <a:gd name="connsiteX3-59" fmla="*/ 4900613 w 5705954"/>
              <a:gd name="connsiteY3-60" fmla="*/ 0 h 2236302"/>
              <a:gd name="connsiteX4-61" fmla="*/ 5411158 w 5705954"/>
              <a:gd name="connsiteY4-62" fmla="*/ 297348 h 2236302"/>
              <a:gd name="connsiteX5-63" fmla="*/ 5705954 w 5705954"/>
              <a:gd name="connsiteY5-64" fmla="*/ 812314 h 2236302"/>
              <a:gd name="connsiteX6-65" fmla="*/ 5705954 w 5705954"/>
              <a:gd name="connsiteY6-66" fmla="*/ 1407011 h 2236302"/>
              <a:gd name="connsiteX7-67" fmla="*/ 5411158 w 5705954"/>
              <a:gd name="connsiteY7-68" fmla="*/ 1921977 h 2236302"/>
              <a:gd name="connsiteX8-69" fmla="*/ 4900613 w 5705954"/>
              <a:gd name="connsiteY8-70" fmla="*/ 2219325 h 2236302"/>
              <a:gd name="connsiteX9-71" fmla="*/ 4311020 w 5705954"/>
              <a:gd name="connsiteY9-72" fmla="*/ 2219325 h 2236302"/>
              <a:gd name="connsiteX10-73" fmla="*/ 0 w 5705954"/>
              <a:gd name="connsiteY10-74" fmla="*/ 2236302 h 2236302"/>
              <a:gd name="connsiteX11-75" fmla="*/ 3505679 w 5705954"/>
              <a:gd name="connsiteY11-76" fmla="*/ 1407011 h 2236302"/>
              <a:gd name="connsiteX12-77" fmla="*/ 3505679 w 5705954"/>
              <a:gd name="connsiteY12-78" fmla="*/ 812314 h 2236302"/>
              <a:gd name="connsiteX0-79" fmla="*/ 3505679 w 12164383"/>
              <a:gd name="connsiteY0-80" fmla="*/ 812314 h 2236302"/>
              <a:gd name="connsiteX1-81" fmla="*/ 3800475 w 12164383"/>
              <a:gd name="connsiteY1-82" fmla="*/ 297348 h 2236302"/>
              <a:gd name="connsiteX2-83" fmla="*/ 4311020 w 12164383"/>
              <a:gd name="connsiteY2-84" fmla="*/ 0 h 2236302"/>
              <a:gd name="connsiteX3-85" fmla="*/ 4900613 w 12164383"/>
              <a:gd name="connsiteY3-86" fmla="*/ 0 h 2236302"/>
              <a:gd name="connsiteX4-87" fmla="*/ 5411158 w 12164383"/>
              <a:gd name="connsiteY4-88" fmla="*/ 297348 h 2236302"/>
              <a:gd name="connsiteX5-89" fmla="*/ 5705954 w 12164383"/>
              <a:gd name="connsiteY5-90" fmla="*/ 812314 h 2236302"/>
              <a:gd name="connsiteX6-91" fmla="*/ 5705954 w 12164383"/>
              <a:gd name="connsiteY6-92" fmla="*/ 1407011 h 2236302"/>
              <a:gd name="connsiteX7-93" fmla="*/ 12164383 w 12164383"/>
              <a:gd name="connsiteY7-94" fmla="*/ 2207727 h 2236302"/>
              <a:gd name="connsiteX8-95" fmla="*/ 4900613 w 12164383"/>
              <a:gd name="connsiteY8-96" fmla="*/ 2219325 h 2236302"/>
              <a:gd name="connsiteX9-97" fmla="*/ 4311020 w 12164383"/>
              <a:gd name="connsiteY9-98" fmla="*/ 2219325 h 2236302"/>
              <a:gd name="connsiteX10-99" fmla="*/ 0 w 12164383"/>
              <a:gd name="connsiteY10-100" fmla="*/ 2236302 h 2236302"/>
              <a:gd name="connsiteX11-101" fmla="*/ 3505679 w 12164383"/>
              <a:gd name="connsiteY11-102" fmla="*/ 1407011 h 2236302"/>
              <a:gd name="connsiteX12-103" fmla="*/ 3505679 w 12164383"/>
              <a:gd name="connsiteY12-104" fmla="*/ 812314 h 2236302"/>
              <a:gd name="connsiteX0-105" fmla="*/ 3543300 w 12202004"/>
              <a:gd name="connsiteY0-106" fmla="*/ 812314 h 2236302"/>
              <a:gd name="connsiteX1-107" fmla="*/ 3838096 w 12202004"/>
              <a:gd name="connsiteY1-108" fmla="*/ 297348 h 2236302"/>
              <a:gd name="connsiteX2-109" fmla="*/ 4348641 w 12202004"/>
              <a:gd name="connsiteY2-110" fmla="*/ 0 h 2236302"/>
              <a:gd name="connsiteX3-111" fmla="*/ 4938234 w 12202004"/>
              <a:gd name="connsiteY3-112" fmla="*/ 0 h 2236302"/>
              <a:gd name="connsiteX4-113" fmla="*/ 5448779 w 12202004"/>
              <a:gd name="connsiteY4-114" fmla="*/ 297348 h 2236302"/>
              <a:gd name="connsiteX5-115" fmla="*/ 5743575 w 12202004"/>
              <a:gd name="connsiteY5-116" fmla="*/ 812314 h 2236302"/>
              <a:gd name="connsiteX6-117" fmla="*/ 5743575 w 12202004"/>
              <a:gd name="connsiteY6-118" fmla="*/ 1407011 h 2236302"/>
              <a:gd name="connsiteX7-119" fmla="*/ 12202004 w 12202004"/>
              <a:gd name="connsiteY7-120" fmla="*/ 2207727 h 2236302"/>
              <a:gd name="connsiteX8-121" fmla="*/ 4938234 w 12202004"/>
              <a:gd name="connsiteY8-122" fmla="*/ 2219325 h 2236302"/>
              <a:gd name="connsiteX9-123" fmla="*/ 4348641 w 12202004"/>
              <a:gd name="connsiteY9-124" fmla="*/ 2219325 h 2236302"/>
              <a:gd name="connsiteX10-125" fmla="*/ 37621 w 12202004"/>
              <a:gd name="connsiteY10-126" fmla="*/ 2236302 h 2236302"/>
              <a:gd name="connsiteX11-127" fmla="*/ 0 w 12202004"/>
              <a:gd name="connsiteY11-128" fmla="*/ 578336 h 2236302"/>
              <a:gd name="connsiteX12-129" fmla="*/ 3543300 w 12202004"/>
              <a:gd name="connsiteY12-130" fmla="*/ 812314 h 2236302"/>
              <a:gd name="connsiteX0-131" fmla="*/ 3553304 w 12212008"/>
              <a:gd name="connsiteY0-132" fmla="*/ 812314 h 2236302"/>
              <a:gd name="connsiteX1-133" fmla="*/ 3848100 w 12212008"/>
              <a:gd name="connsiteY1-134" fmla="*/ 297348 h 2236302"/>
              <a:gd name="connsiteX2-135" fmla="*/ 4358645 w 12212008"/>
              <a:gd name="connsiteY2-136" fmla="*/ 0 h 2236302"/>
              <a:gd name="connsiteX3-137" fmla="*/ 4948238 w 12212008"/>
              <a:gd name="connsiteY3-138" fmla="*/ 0 h 2236302"/>
              <a:gd name="connsiteX4-139" fmla="*/ 5458783 w 12212008"/>
              <a:gd name="connsiteY4-140" fmla="*/ 297348 h 2236302"/>
              <a:gd name="connsiteX5-141" fmla="*/ 5753579 w 12212008"/>
              <a:gd name="connsiteY5-142" fmla="*/ 812314 h 2236302"/>
              <a:gd name="connsiteX6-143" fmla="*/ 5753579 w 12212008"/>
              <a:gd name="connsiteY6-144" fmla="*/ 1407011 h 2236302"/>
              <a:gd name="connsiteX7-145" fmla="*/ 12212008 w 12212008"/>
              <a:gd name="connsiteY7-146" fmla="*/ 2207727 h 2236302"/>
              <a:gd name="connsiteX8-147" fmla="*/ 4948238 w 12212008"/>
              <a:gd name="connsiteY8-148" fmla="*/ 2219325 h 2236302"/>
              <a:gd name="connsiteX9-149" fmla="*/ 4358645 w 12212008"/>
              <a:gd name="connsiteY9-150" fmla="*/ 2219325 h 2236302"/>
              <a:gd name="connsiteX10-151" fmla="*/ 0 w 12212008"/>
              <a:gd name="connsiteY10-152" fmla="*/ 2236302 h 2236302"/>
              <a:gd name="connsiteX11-153" fmla="*/ 10004 w 12212008"/>
              <a:gd name="connsiteY11-154" fmla="*/ 578336 h 2236302"/>
              <a:gd name="connsiteX12-155" fmla="*/ 3553304 w 12212008"/>
              <a:gd name="connsiteY12-156" fmla="*/ 812314 h 2236302"/>
              <a:gd name="connsiteX0-157" fmla="*/ 3553304 w 12212008"/>
              <a:gd name="connsiteY0-158" fmla="*/ 812314 h 2236302"/>
              <a:gd name="connsiteX1-159" fmla="*/ 3848100 w 12212008"/>
              <a:gd name="connsiteY1-160" fmla="*/ 297348 h 2236302"/>
              <a:gd name="connsiteX2-161" fmla="*/ 4358645 w 12212008"/>
              <a:gd name="connsiteY2-162" fmla="*/ 0 h 2236302"/>
              <a:gd name="connsiteX3-163" fmla="*/ 4948238 w 12212008"/>
              <a:gd name="connsiteY3-164" fmla="*/ 0 h 2236302"/>
              <a:gd name="connsiteX4-165" fmla="*/ 5458783 w 12212008"/>
              <a:gd name="connsiteY4-166" fmla="*/ 297348 h 2236302"/>
              <a:gd name="connsiteX5-167" fmla="*/ 5753579 w 12212008"/>
              <a:gd name="connsiteY5-168" fmla="*/ 812314 h 2236302"/>
              <a:gd name="connsiteX6-169" fmla="*/ 12192479 w 12212008"/>
              <a:gd name="connsiteY6-170" fmla="*/ 464036 h 2236302"/>
              <a:gd name="connsiteX7-171" fmla="*/ 12212008 w 12212008"/>
              <a:gd name="connsiteY7-172" fmla="*/ 2207727 h 2236302"/>
              <a:gd name="connsiteX8-173" fmla="*/ 4948238 w 12212008"/>
              <a:gd name="connsiteY8-174" fmla="*/ 2219325 h 2236302"/>
              <a:gd name="connsiteX9-175" fmla="*/ 4358645 w 12212008"/>
              <a:gd name="connsiteY9-176" fmla="*/ 2219325 h 2236302"/>
              <a:gd name="connsiteX10-177" fmla="*/ 0 w 12212008"/>
              <a:gd name="connsiteY10-178" fmla="*/ 2236302 h 2236302"/>
              <a:gd name="connsiteX11-179" fmla="*/ 10004 w 12212008"/>
              <a:gd name="connsiteY11-180" fmla="*/ 578336 h 2236302"/>
              <a:gd name="connsiteX12-181" fmla="*/ 3553304 w 12212008"/>
              <a:gd name="connsiteY12-182" fmla="*/ 812314 h 2236302"/>
              <a:gd name="connsiteX0-183" fmla="*/ 2029304 w 12212008"/>
              <a:gd name="connsiteY0-184" fmla="*/ 59839 h 2236302"/>
              <a:gd name="connsiteX1-185" fmla="*/ 3848100 w 12212008"/>
              <a:gd name="connsiteY1-186" fmla="*/ 297348 h 2236302"/>
              <a:gd name="connsiteX2-187" fmla="*/ 4358645 w 12212008"/>
              <a:gd name="connsiteY2-188" fmla="*/ 0 h 2236302"/>
              <a:gd name="connsiteX3-189" fmla="*/ 4948238 w 12212008"/>
              <a:gd name="connsiteY3-190" fmla="*/ 0 h 2236302"/>
              <a:gd name="connsiteX4-191" fmla="*/ 5458783 w 12212008"/>
              <a:gd name="connsiteY4-192" fmla="*/ 297348 h 2236302"/>
              <a:gd name="connsiteX5-193" fmla="*/ 5753579 w 12212008"/>
              <a:gd name="connsiteY5-194" fmla="*/ 812314 h 2236302"/>
              <a:gd name="connsiteX6-195" fmla="*/ 12192479 w 12212008"/>
              <a:gd name="connsiteY6-196" fmla="*/ 464036 h 2236302"/>
              <a:gd name="connsiteX7-197" fmla="*/ 12212008 w 12212008"/>
              <a:gd name="connsiteY7-198" fmla="*/ 2207727 h 2236302"/>
              <a:gd name="connsiteX8-199" fmla="*/ 4948238 w 12212008"/>
              <a:gd name="connsiteY8-200" fmla="*/ 2219325 h 2236302"/>
              <a:gd name="connsiteX9-201" fmla="*/ 4358645 w 12212008"/>
              <a:gd name="connsiteY9-202" fmla="*/ 2219325 h 2236302"/>
              <a:gd name="connsiteX10-203" fmla="*/ 0 w 12212008"/>
              <a:gd name="connsiteY10-204" fmla="*/ 2236302 h 2236302"/>
              <a:gd name="connsiteX11-205" fmla="*/ 10004 w 12212008"/>
              <a:gd name="connsiteY11-206" fmla="*/ 578336 h 2236302"/>
              <a:gd name="connsiteX12-207" fmla="*/ 2029304 w 12212008"/>
              <a:gd name="connsiteY12-208" fmla="*/ 59839 h 2236302"/>
              <a:gd name="connsiteX0-209" fmla="*/ 2029304 w 12212008"/>
              <a:gd name="connsiteY0-210" fmla="*/ 59839 h 2236302"/>
              <a:gd name="connsiteX1-211" fmla="*/ 3848100 w 12212008"/>
              <a:gd name="connsiteY1-212" fmla="*/ 297348 h 2236302"/>
              <a:gd name="connsiteX2-213" fmla="*/ 4358645 w 12212008"/>
              <a:gd name="connsiteY2-214" fmla="*/ 0 h 2236302"/>
              <a:gd name="connsiteX3-215" fmla="*/ 4948238 w 12212008"/>
              <a:gd name="connsiteY3-216" fmla="*/ 0 h 2236302"/>
              <a:gd name="connsiteX4-217" fmla="*/ 5458783 w 12212008"/>
              <a:gd name="connsiteY4-218" fmla="*/ 297348 h 2236302"/>
              <a:gd name="connsiteX5-219" fmla="*/ 10316054 w 12212008"/>
              <a:gd name="connsiteY5-220" fmla="*/ 764689 h 2236302"/>
              <a:gd name="connsiteX6-221" fmla="*/ 12192479 w 12212008"/>
              <a:gd name="connsiteY6-222" fmla="*/ 464036 h 2236302"/>
              <a:gd name="connsiteX7-223" fmla="*/ 12212008 w 12212008"/>
              <a:gd name="connsiteY7-224" fmla="*/ 2207727 h 2236302"/>
              <a:gd name="connsiteX8-225" fmla="*/ 4948238 w 12212008"/>
              <a:gd name="connsiteY8-226" fmla="*/ 2219325 h 2236302"/>
              <a:gd name="connsiteX9-227" fmla="*/ 4358645 w 12212008"/>
              <a:gd name="connsiteY9-228" fmla="*/ 2219325 h 2236302"/>
              <a:gd name="connsiteX10-229" fmla="*/ 0 w 12212008"/>
              <a:gd name="connsiteY10-230" fmla="*/ 2236302 h 2236302"/>
              <a:gd name="connsiteX11-231" fmla="*/ 10004 w 12212008"/>
              <a:gd name="connsiteY11-232" fmla="*/ 578336 h 2236302"/>
              <a:gd name="connsiteX12-233" fmla="*/ 2029304 w 12212008"/>
              <a:gd name="connsiteY12-234" fmla="*/ 59839 h 2236302"/>
              <a:gd name="connsiteX0-235" fmla="*/ 2029304 w 12212008"/>
              <a:gd name="connsiteY0-236" fmla="*/ 59839 h 2236302"/>
              <a:gd name="connsiteX1-237" fmla="*/ 3848100 w 12212008"/>
              <a:gd name="connsiteY1-238" fmla="*/ 297348 h 2236302"/>
              <a:gd name="connsiteX2-239" fmla="*/ 4358645 w 12212008"/>
              <a:gd name="connsiteY2-240" fmla="*/ 0 h 2236302"/>
              <a:gd name="connsiteX3-241" fmla="*/ 4948238 w 12212008"/>
              <a:gd name="connsiteY3-242" fmla="*/ 0 h 2236302"/>
              <a:gd name="connsiteX4-243" fmla="*/ 7325683 w 12212008"/>
              <a:gd name="connsiteY4-244" fmla="*/ 716448 h 2236302"/>
              <a:gd name="connsiteX5-245" fmla="*/ 10316054 w 12212008"/>
              <a:gd name="connsiteY5-246" fmla="*/ 764689 h 2236302"/>
              <a:gd name="connsiteX6-247" fmla="*/ 12192479 w 12212008"/>
              <a:gd name="connsiteY6-248" fmla="*/ 464036 h 2236302"/>
              <a:gd name="connsiteX7-249" fmla="*/ 12212008 w 12212008"/>
              <a:gd name="connsiteY7-250" fmla="*/ 2207727 h 2236302"/>
              <a:gd name="connsiteX8-251" fmla="*/ 4948238 w 12212008"/>
              <a:gd name="connsiteY8-252" fmla="*/ 2219325 h 2236302"/>
              <a:gd name="connsiteX9-253" fmla="*/ 4358645 w 12212008"/>
              <a:gd name="connsiteY9-254" fmla="*/ 2219325 h 2236302"/>
              <a:gd name="connsiteX10-255" fmla="*/ 0 w 12212008"/>
              <a:gd name="connsiteY10-256" fmla="*/ 2236302 h 2236302"/>
              <a:gd name="connsiteX11-257" fmla="*/ 10004 w 12212008"/>
              <a:gd name="connsiteY11-258" fmla="*/ 578336 h 2236302"/>
              <a:gd name="connsiteX12-259" fmla="*/ 2029304 w 12212008"/>
              <a:gd name="connsiteY12-260" fmla="*/ 59839 h 2236302"/>
              <a:gd name="connsiteX0-261" fmla="*/ 2029304 w 12212008"/>
              <a:gd name="connsiteY0-262" fmla="*/ 59839 h 2236302"/>
              <a:gd name="connsiteX1-263" fmla="*/ 3848100 w 12212008"/>
              <a:gd name="connsiteY1-264" fmla="*/ 297348 h 2236302"/>
              <a:gd name="connsiteX2-265" fmla="*/ 4358645 w 12212008"/>
              <a:gd name="connsiteY2-266" fmla="*/ 0 h 2236302"/>
              <a:gd name="connsiteX3-267" fmla="*/ 5805488 w 12212008"/>
              <a:gd name="connsiteY3-268" fmla="*/ 561975 h 2236302"/>
              <a:gd name="connsiteX4-269" fmla="*/ 7325683 w 12212008"/>
              <a:gd name="connsiteY4-270" fmla="*/ 716448 h 2236302"/>
              <a:gd name="connsiteX5-271" fmla="*/ 10316054 w 12212008"/>
              <a:gd name="connsiteY5-272" fmla="*/ 764689 h 2236302"/>
              <a:gd name="connsiteX6-273" fmla="*/ 12192479 w 12212008"/>
              <a:gd name="connsiteY6-274" fmla="*/ 464036 h 2236302"/>
              <a:gd name="connsiteX7-275" fmla="*/ 12212008 w 12212008"/>
              <a:gd name="connsiteY7-276" fmla="*/ 2207727 h 2236302"/>
              <a:gd name="connsiteX8-277" fmla="*/ 4948238 w 12212008"/>
              <a:gd name="connsiteY8-278" fmla="*/ 2219325 h 2236302"/>
              <a:gd name="connsiteX9-279" fmla="*/ 4358645 w 12212008"/>
              <a:gd name="connsiteY9-280" fmla="*/ 2219325 h 2236302"/>
              <a:gd name="connsiteX10-281" fmla="*/ 0 w 12212008"/>
              <a:gd name="connsiteY10-282" fmla="*/ 2236302 h 2236302"/>
              <a:gd name="connsiteX11-283" fmla="*/ 10004 w 12212008"/>
              <a:gd name="connsiteY11-284" fmla="*/ 578336 h 2236302"/>
              <a:gd name="connsiteX12-285" fmla="*/ 2029304 w 12212008"/>
              <a:gd name="connsiteY12-286" fmla="*/ 59839 h 2236302"/>
              <a:gd name="connsiteX0-287" fmla="*/ 2029304 w 12212008"/>
              <a:gd name="connsiteY0-288" fmla="*/ 174139 h 2350602"/>
              <a:gd name="connsiteX1-289" fmla="*/ 3848100 w 12212008"/>
              <a:gd name="connsiteY1-290" fmla="*/ 411648 h 2350602"/>
              <a:gd name="connsiteX2-291" fmla="*/ 5596895 w 12212008"/>
              <a:gd name="connsiteY2-292" fmla="*/ 0 h 2350602"/>
              <a:gd name="connsiteX3-293" fmla="*/ 5805488 w 12212008"/>
              <a:gd name="connsiteY3-294" fmla="*/ 676275 h 2350602"/>
              <a:gd name="connsiteX4-295" fmla="*/ 7325683 w 12212008"/>
              <a:gd name="connsiteY4-296" fmla="*/ 830748 h 2350602"/>
              <a:gd name="connsiteX5-297" fmla="*/ 10316054 w 12212008"/>
              <a:gd name="connsiteY5-298" fmla="*/ 878989 h 2350602"/>
              <a:gd name="connsiteX6-299" fmla="*/ 12192479 w 12212008"/>
              <a:gd name="connsiteY6-300" fmla="*/ 578336 h 2350602"/>
              <a:gd name="connsiteX7-301" fmla="*/ 12212008 w 12212008"/>
              <a:gd name="connsiteY7-302" fmla="*/ 2322027 h 2350602"/>
              <a:gd name="connsiteX8-303" fmla="*/ 4948238 w 12212008"/>
              <a:gd name="connsiteY8-304" fmla="*/ 2333625 h 2350602"/>
              <a:gd name="connsiteX9-305" fmla="*/ 4358645 w 12212008"/>
              <a:gd name="connsiteY9-306" fmla="*/ 2333625 h 2350602"/>
              <a:gd name="connsiteX10-307" fmla="*/ 0 w 12212008"/>
              <a:gd name="connsiteY10-308" fmla="*/ 2350602 h 2350602"/>
              <a:gd name="connsiteX11-309" fmla="*/ 10004 w 12212008"/>
              <a:gd name="connsiteY11-310" fmla="*/ 692636 h 2350602"/>
              <a:gd name="connsiteX12-311" fmla="*/ 2029304 w 12212008"/>
              <a:gd name="connsiteY12-312" fmla="*/ 174139 h 2350602"/>
              <a:gd name="connsiteX0-313" fmla="*/ 2029304 w 12212008"/>
              <a:gd name="connsiteY0-314" fmla="*/ 174139 h 2350602"/>
              <a:gd name="connsiteX1-315" fmla="*/ 3848100 w 12212008"/>
              <a:gd name="connsiteY1-316" fmla="*/ 411648 h 2350602"/>
              <a:gd name="connsiteX2-317" fmla="*/ 5596895 w 12212008"/>
              <a:gd name="connsiteY2-318" fmla="*/ 0 h 2350602"/>
              <a:gd name="connsiteX3-319" fmla="*/ 6424613 w 12212008"/>
              <a:gd name="connsiteY3-320" fmla="*/ 819150 h 2350602"/>
              <a:gd name="connsiteX4-321" fmla="*/ 7325683 w 12212008"/>
              <a:gd name="connsiteY4-322" fmla="*/ 830748 h 2350602"/>
              <a:gd name="connsiteX5-323" fmla="*/ 10316054 w 12212008"/>
              <a:gd name="connsiteY5-324" fmla="*/ 878989 h 2350602"/>
              <a:gd name="connsiteX6-325" fmla="*/ 12192479 w 12212008"/>
              <a:gd name="connsiteY6-326" fmla="*/ 578336 h 2350602"/>
              <a:gd name="connsiteX7-327" fmla="*/ 12212008 w 12212008"/>
              <a:gd name="connsiteY7-328" fmla="*/ 2322027 h 2350602"/>
              <a:gd name="connsiteX8-329" fmla="*/ 4948238 w 12212008"/>
              <a:gd name="connsiteY8-330" fmla="*/ 2333625 h 2350602"/>
              <a:gd name="connsiteX9-331" fmla="*/ 4358645 w 12212008"/>
              <a:gd name="connsiteY9-332" fmla="*/ 2333625 h 2350602"/>
              <a:gd name="connsiteX10-333" fmla="*/ 0 w 12212008"/>
              <a:gd name="connsiteY10-334" fmla="*/ 2350602 h 2350602"/>
              <a:gd name="connsiteX11-335" fmla="*/ 10004 w 12212008"/>
              <a:gd name="connsiteY11-336" fmla="*/ 692636 h 2350602"/>
              <a:gd name="connsiteX12-337" fmla="*/ 2029304 w 12212008"/>
              <a:gd name="connsiteY12-338" fmla="*/ 174139 h 2350602"/>
              <a:gd name="connsiteX0-339" fmla="*/ 2029304 w 12212008"/>
              <a:gd name="connsiteY0-340" fmla="*/ 174139 h 2350602"/>
              <a:gd name="connsiteX1-341" fmla="*/ 3848100 w 12212008"/>
              <a:gd name="connsiteY1-342" fmla="*/ 411648 h 2350602"/>
              <a:gd name="connsiteX2-343" fmla="*/ 5596895 w 12212008"/>
              <a:gd name="connsiteY2-344" fmla="*/ 0 h 2350602"/>
              <a:gd name="connsiteX3-345" fmla="*/ 6424613 w 12212008"/>
              <a:gd name="connsiteY3-346" fmla="*/ 819150 h 2350602"/>
              <a:gd name="connsiteX4-347" fmla="*/ 7868608 w 12212008"/>
              <a:gd name="connsiteY4-348" fmla="*/ 1021248 h 2350602"/>
              <a:gd name="connsiteX5-349" fmla="*/ 10316054 w 12212008"/>
              <a:gd name="connsiteY5-350" fmla="*/ 878989 h 2350602"/>
              <a:gd name="connsiteX6-351" fmla="*/ 12192479 w 12212008"/>
              <a:gd name="connsiteY6-352" fmla="*/ 578336 h 2350602"/>
              <a:gd name="connsiteX7-353" fmla="*/ 12212008 w 12212008"/>
              <a:gd name="connsiteY7-354" fmla="*/ 2322027 h 2350602"/>
              <a:gd name="connsiteX8-355" fmla="*/ 4948238 w 12212008"/>
              <a:gd name="connsiteY8-356" fmla="*/ 2333625 h 2350602"/>
              <a:gd name="connsiteX9-357" fmla="*/ 4358645 w 12212008"/>
              <a:gd name="connsiteY9-358" fmla="*/ 2333625 h 2350602"/>
              <a:gd name="connsiteX10-359" fmla="*/ 0 w 12212008"/>
              <a:gd name="connsiteY10-360" fmla="*/ 2350602 h 2350602"/>
              <a:gd name="connsiteX11-361" fmla="*/ 10004 w 12212008"/>
              <a:gd name="connsiteY11-362" fmla="*/ 692636 h 2350602"/>
              <a:gd name="connsiteX12-363" fmla="*/ 2029304 w 12212008"/>
              <a:gd name="connsiteY12-364" fmla="*/ 174139 h 2350602"/>
              <a:gd name="connsiteX0-365" fmla="*/ 2029304 w 12212008"/>
              <a:gd name="connsiteY0-366" fmla="*/ 174139 h 2350602"/>
              <a:gd name="connsiteX1-367" fmla="*/ 3848100 w 12212008"/>
              <a:gd name="connsiteY1-368" fmla="*/ 411648 h 2350602"/>
              <a:gd name="connsiteX2-369" fmla="*/ 5596895 w 12212008"/>
              <a:gd name="connsiteY2-370" fmla="*/ 0 h 2350602"/>
              <a:gd name="connsiteX3-371" fmla="*/ 6424613 w 12212008"/>
              <a:gd name="connsiteY3-372" fmla="*/ 819150 h 2350602"/>
              <a:gd name="connsiteX4-373" fmla="*/ 7878133 w 12212008"/>
              <a:gd name="connsiteY4-374" fmla="*/ 325923 h 2350602"/>
              <a:gd name="connsiteX5-375" fmla="*/ 10316054 w 12212008"/>
              <a:gd name="connsiteY5-376" fmla="*/ 878989 h 2350602"/>
              <a:gd name="connsiteX6-377" fmla="*/ 12192479 w 12212008"/>
              <a:gd name="connsiteY6-378" fmla="*/ 578336 h 2350602"/>
              <a:gd name="connsiteX7-379" fmla="*/ 12212008 w 12212008"/>
              <a:gd name="connsiteY7-380" fmla="*/ 2322027 h 2350602"/>
              <a:gd name="connsiteX8-381" fmla="*/ 4948238 w 12212008"/>
              <a:gd name="connsiteY8-382" fmla="*/ 2333625 h 2350602"/>
              <a:gd name="connsiteX9-383" fmla="*/ 4358645 w 12212008"/>
              <a:gd name="connsiteY9-384" fmla="*/ 2333625 h 2350602"/>
              <a:gd name="connsiteX10-385" fmla="*/ 0 w 12212008"/>
              <a:gd name="connsiteY10-386" fmla="*/ 2350602 h 2350602"/>
              <a:gd name="connsiteX11-387" fmla="*/ 10004 w 12212008"/>
              <a:gd name="connsiteY11-388" fmla="*/ 692636 h 2350602"/>
              <a:gd name="connsiteX12-389" fmla="*/ 2029304 w 12212008"/>
              <a:gd name="connsiteY12-390" fmla="*/ 174139 h 23506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2212008" h="2350602">
                <a:moveTo>
                  <a:pt x="2029304" y="174139"/>
                </a:moveTo>
                <a:lnTo>
                  <a:pt x="3848100" y="411648"/>
                </a:lnTo>
                <a:lnTo>
                  <a:pt x="5596895" y="0"/>
                </a:lnTo>
                <a:lnTo>
                  <a:pt x="6424613" y="819150"/>
                </a:lnTo>
                <a:lnTo>
                  <a:pt x="7878133" y="325923"/>
                </a:lnTo>
                <a:lnTo>
                  <a:pt x="10316054" y="878989"/>
                </a:lnTo>
                <a:lnTo>
                  <a:pt x="12192479" y="578336"/>
                </a:lnTo>
                <a:lnTo>
                  <a:pt x="12212008" y="2322027"/>
                </a:lnTo>
                <a:lnTo>
                  <a:pt x="4948238" y="2333625"/>
                </a:lnTo>
                <a:lnTo>
                  <a:pt x="4358645" y="2333625"/>
                </a:lnTo>
                <a:lnTo>
                  <a:pt x="0" y="2350602"/>
                </a:lnTo>
                <a:cubicBezTo>
                  <a:pt x="3335" y="1797947"/>
                  <a:pt x="6669" y="1245291"/>
                  <a:pt x="10004" y="692636"/>
                </a:cubicBezTo>
                <a:lnTo>
                  <a:pt x="2029304" y="174139"/>
                </a:lnTo>
                <a:close/>
              </a:path>
            </a:pathLst>
          </a:custGeom>
          <a:gradFill flip="none" rotWithShape="1">
            <a:gsLst>
              <a:gs pos="0">
                <a:schemeClr val="bg1">
                  <a:alpha val="47000"/>
                </a:schemeClr>
              </a:gs>
              <a:gs pos="100000">
                <a:schemeClr val="tx1">
                  <a:lumMod val="65000"/>
                  <a:lumOff val="35000"/>
                  <a:alpha val="31000"/>
                </a:schemeClr>
              </a:gs>
              <a:gs pos="49000">
                <a:schemeClr val="bg1">
                  <a:lumMod val="75000"/>
                  <a:alpha val="47000"/>
                </a:schemeClr>
              </a:gs>
              <a:gs pos="25000">
                <a:schemeClr val="bg2">
                  <a:alpha val="56000"/>
                </a:schemeClr>
              </a:gs>
              <a:gs pos="77000">
                <a:schemeClr val="bg1">
                  <a:lumMod val="50000"/>
                  <a:alpha val="58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srcRect l="581" r="824" b="55527"/>
          <a:stretch>
            <a:fillRect/>
          </a:stretch>
        </p:blipFill>
        <p:spPr>
          <a:xfrm>
            <a:off x="28576" y="4317594"/>
            <a:ext cx="12187716" cy="1149756"/>
          </a:xfrm>
          <a:prstGeom prst="rect">
            <a:avLst/>
          </a:prstGeom>
        </p:spPr>
      </p:pic>
      <p:sp>
        <p:nvSpPr>
          <p:cNvPr id="6" name="文本框 5"/>
          <p:cNvSpPr txBox="1"/>
          <p:nvPr/>
        </p:nvSpPr>
        <p:spPr>
          <a:xfrm>
            <a:off x="1769007" y="4148317"/>
            <a:ext cx="507468"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2.5</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6"/>
          <p:cNvSpPr txBox="1"/>
          <p:nvPr/>
        </p:nvSpPr>
        <p:spPr>
          <a:xfrm>
            <a:off x="3654957" y="4336347"/>
            <a:ext cx="507468"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1.5</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5407557" y="3932652"/>
            <a:ext cx="507468"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3.2</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7681890" y="4281327"/>
            <a:ext cx="507468"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10160532" y="4892472"/>
            <a:ext cx="507468"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0.9</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21429" y="460773"/>
            <a:ext cx="4221954" cy="524916"/>
            <a:chOff x="-21429" y="460773"/>
            <a:chExt cx="4221954" cy="524916"/>
          </a:xfrm>
        </p:grpSpPr>
        <p:pic>
          <p:nvPicPr>
            <p:cNvPr id="12" name="图片 11"/>
            <p:cNvPicPr>
              <a:picLocks noChangeAspect="1"/>
            </p:cNvPicPr>
            <p:nvPr/>
          </p:nvPicPr>
          <p:blipFill rotWithShape="1">
            <a:blip r:embed="rId2"/>
            <a:srcRect l="5654" t="-392"/>
            <a:stretch>
              <a:fillRect/>
            </a:stretch>
          </p:blipFill>
          <p:spPr>
            <a:xfrm>
              <a:off x="-4458" y="460773"/>
              <a:ext cx="4204983" cy="524916"/>
            </a:xfrm>
            <a:prstGeom prst="rect">
              <a:avLst/>
            </a:prstGeom>
          </p:spPr>
        </p:pic>
        <p:sp>
          <p:nvSpPr>
            <p:cNvPr id="13" name="文本框 12"/>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
        <p:nvSpPr>
          <p:cNvPr id="14" name="矩形 13"/>
          <p:cNvSpPr/>
          <p:nvPr/>
        </p:nvSpPr>
        <p:spPr>
          <a:xfrm>
            <a:off x="1360886" y="3691654"/>
            <a:ext cx="1200149" cy="338554"/>
          </a:xfrm>
          <a:prstGeom prst="rect">
            <a:avLst/>
          </a:prstGeom>
        </p:spPr>
        <p:txBody>
          <a:bodyPr wrap="square">
            <a:spAutoFit/>
          </a:bodyPr>
          <a:lstStyle/>
          <a:p>
            <a:pPr lvl="0" algn="ctr">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矩形 14"/>
          <p:cNvSpPr/>
          <p:nvPr/>
        </p:nvSpPr>
        <p:spPr>
          <a:xfrm>
            <a:off x="3241941" y="3988417"/>
            <a:ext cx="1200149" cy="338554"/>
          </a:xfrm>
          <a:prstGeom prst="rect">
            <a:avLst/>
          </a:prstGeom>
        </p:spPr>
        <p:txBody>
          <a:bodyPr wrap="square">
            <a:spAutoFit/>
          </a:bodyPr>
          <a:lstStyle/>
          <a:p>
            <a:pPr lvl="0" algn="ctr">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6" name="矩形 15"/>
          <p:cNvSpPr/>
          <p:nvPr/>
        </p:nvSpPr>
        <p:spPr>
          <a:xfrm>
            <a:off x="5061216" y="3563246"/>
            <a:ext cx="1200149" cy="338554"/>
          </a:xfrm>
          <a:prstGeom prst="rect">
            <a:avLst/>
          </a:prstGeom>
        </p:spPr>
        <p:txBody>
          <a:bodyPr wrap="square">
            <a:spAutoFit/>
          </a:bodyPr>
          <a:lstStyle/>
          <a:p>
            <a:pPr lvl="0" algn="ctr">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a:xfrm>
            <a:off x="7288612" y="3979040"/>
            <a:ext cx="1200149" cy="338554"/>
          </a:xfrm>
          <a:prstGeom prst="rect">
            <a:avLst/>
          </a:prstGeom>
        </p:spPr>
        <p:txBody>
          <a:bodyPr wrap="square">
            <a:spAutoFit/>
          </a:bodyPr>
          <a:lstStyle/>
          <a:p>
            <a:pPr lvl="0" algn="ctr">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矩形 17"/>
          <p:cNvSpPr/>
          <p:nvPr/>
        </p:nvSpPr>
        <p:spPr>
          <a:xfrm>
            <a:off x="9814191" y="4560966"/>
            <a:ext cx="1200149" cy="338554"/>
          </a:xfrm>
          <a:prstGeom prst="rect">
            <a:avLst/>
          </a:prstGeom>
        </p:spPr>
        <p:txBody>
          <a:bodyPr wrap="square">
            <a:spAutoFit/>
          </a:bodyPr>
          <a:lstStyle/>
          <a:p>
            <a:pPr lvl="0" algn="ctr">
              <a:defRPr/>
            </a:pPr>
            <a:r>
              <a:rPr lang="en-US" altLang="zh-CN" sz="16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flipH="1">
            <a:off x="673601" y="1880726"/>
            <a:ext cx="10747168" cy="1144609"/>
          </a:xfrm>
          <a:prstGeom prst="rect">
            <a:avLst/>
          </a:prstGeom>
          <a:noFill/>
          <a:effectLst/>
        </p:spPr>
        <p:txBody>
          <a:bodyPr wrap="square" rtlCol="0">
            <a:spAutoFit/>
          </a:bodyPr>
          <a:lstStyle/>
          <a:p>
            <a:pP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835700">
            <a:off x="10762846" y="34570"/>
            <a:ext cx="1428876" cy="157439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7202" y="1762124"/>
            <a:ext cx="7260473" cy="4065533"/>
            <a:chOff x="2851879" y="1019174"/>
            <a:chExt cx="8187596" cy="5489613"/>
          </a:xfrm>
        </p:grpSpPr>
        <p:grpSp>
          <p:nvGrpSpPr>
            <p:cNvPr id="3" name="组合 2"/>
            <p:cNvGrpSpPr/>
            <p:nvPr/>
          </p:nvGrpSpPr>
          <p:grpSpPr>
            <a:xfrm>
              <a:off x="3595401" y="1019174"/>
              <a:ext cx="7444074" cy="5224463"/>
              <a:chOff x="918876" y="733424"/>
              <a:chExt cx="7444074" cy="5224463"/>
            </a:xfrm>
          </p:grpSpPr>
          <p:grpSp>
            <p:nvGrpSpPr>
              <p:cNvPr id="31" name="组合 30"/>
              <p:cNvGrpSpPr/>
              <p:nvPr/>
            </p:nvGrpSpPr>
            <p:grpSpPr>
              <a:xfrm flipV="1">
                <a:off x="1343025" y="1543050"/>
                <a:ext cx="6169446" cy="4414837"/>
                <a:chOff x="5143500" y="1666875"/>
                <a:chExt cx="6169446" cy="4414837"/>
              </a:xfrm>
            </p:grpSpPr>
            <p:sp>
              <p:nvSpPr>
                <p:cNvPr id="34" name="矩形 33"/>
                <p:cNvSpPr/>
                <p:nvPr/>
              </p:nvSpPr>
              <p:spPr>
                <a:xfrm flipV="1">
                  <a:off x="5143500" y="1666875"/>
                  <a:ext cx="400050" cy="38004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V="1">
                  <a:off x="5967699" y="1666875"/>
                  <a:ext cx="400050" cy="336232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V="1">
                  <a:off x="6791899" y="1666875"/>
                  <a:ext cx="400050" cy="2933699"/>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V="1">
                  <a:off x="7616098" y="1666875"/>
                  <a:ext cx="400050" cy="2390773"/>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flipV="1">
                  <a:off x="8440297" y="1666875"/>
                  <a:ext cx="400050" cy="1885947"/>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flipV="1">
                  <a:off x="9264497" y="1666875"/>
                  <a:ext cx="400050" cy="1443037"/>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flipV="1">
                  <a:off x="10088697" y="1666875"/>
                  <a:ext cx="400050" cy="985837"/>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10912896" y="1666876"/>
                  <a:ext cx="400050" cy="614361"/>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5143500" y="5467350"/>
                  <a:ext cx="400050" cy="614362"/>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2" name="直接箭头连接符 31"/>
              <p:cNvCxnSpPr/>
              <p:nvPr/>
            </p:nvCxnSpPr>
            <p:spPr>
              <a:xfrm>
                <a:off x="923925" y="5957887"/>
                <a:ext cx="7439025" cy="0"/>
              </a:xfrm>
              <a:prstGeom prst="straightConnector1">
                <a:avLst/>
              </a:prstGeom>
              <a:ln>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V="1">
                <a:off x="918876" y="733424"/>
                <a:ext cx="0" cy="5224463"/>
              </a:xfrm>
              <a:prstGeom prst="straightConnector1">
                <a:avLst/>
              </a:prstGeom>
              <a:ln>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851881" y="1459467"/>
              <a:ext cx="738472" cy="457143"/>
              <a:chOff x="1052228" y="977383"/>
              <a:chExt cx="738472" cy="457143"/>
            </a:xfrm>
          </p:grpSpPr>
          <p:cxnSp>
            <p:nvCxnSpPr>
              <p:cNvPr id="29" name="直接连接符 28"/>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052228" y="977383"/>
                <a:ext cx="547971" cy="457143"/>
              </a:xfrm>
              <a:prstGeom prst="rect">
                <a:avLst/>
              </a:prstGeom>
              <a:noFill/>
            </p:spPr>
            <p:txBody>
              <a:bodyPr wrap="square" rtlCol="0">
                <a:spAutoFit/>
              </a:bodyPr>
              <a:lstStyle/>
              <a:p>
                <a:r>
                  <a:rPr lang="en-US" altLang="zh-CN" sz="1600" dirty="0">
                    <a:solidFill>
                      <a:schemeClr val="bg1"/>
                    </a:solidFill>
                  </a:rPr>
                  <a:t>95</a:t>
                </a:r>
                <a:endParaRPr lang="zh-CN" altLang="en-US" sz="1600" dirty="0">
                  <a:solidFill>
                    <a:schemeClr val="bg1"/>
                  </a:solidFill>
                </a:endParaRPr>
              </a:p>
            </p:txBody>
          </p:sp>
        </p:grpSp>
        <p:grpSp>
          <p:nvGrpSpPr>
            <p:cNvPr id="5" name="组合 4"/>
            <p:cNvGrpSpPr/>
            <p:nvPr/>
          </p:nvGrpSpPr>
          <p:grpSpPr>
            <a:xfrm>
              <a:off x="2851879" y="2033489"/>
              <a:ext cx="738474" cy="457143"/>
              <a:chOff x="1052226" y="977383"/>
              <a:chExt cx="738474" cy="457143"/>
            </a:xfrm>
          </p:grpSpPr>
          <p:cxnSp>
            <p:nvCxnSpPr>
              <p:cNvPr id="27" name="直接连接符 26"/>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052226" y="977383"/>
                <a:ext cx="547973" cy="457143"/>
              </a:xfrm>
              <a:prstGeom prst="rect">
                <a:avLst/>
              </a:prstGeom>
              <a:noFill/>
            </p:spPr>
            <p:txBody>
              <a:bodyPr wrap="square" rtlCol="0">
                <a:spAutoFit/>
              </a:bodyPr>
              <a:lstStyle/>
              <a:p>
                <a:r>
                  <a:rPr lang="en-US" altLang="zh-CN" sz="1600" dirty="0">
                    <a:solidFill>
                      <a:schemeClr val="bg1"/>
                    </a:solidFill>
                  </a:rPr>
                  <a:t>85</a:t>
                </a:r>
                <a:endParaRPr lang="zh-CN" altLang="en-US" sz="1600" dirty="0">
                  <a:solidFill>
                    <a:schemeClr val="bg1"/>
                  </a:solidFill>
                </a:endParaRPr>
              </a:p>
            </p:txBody>
          </p:sp>
        </p:grpSp>
        <p:grpSp>
          <p:nvGrpSpPr>
            <p:cNvPr id="6" name="组合 5"/>
            <p:cNvGrpSpPr/>
            <p:nvPr/>
          </p:nvGrpSpPr>
          <p:grpSpPr>
            <a:xfrm>
              <a:off x="2851879" y="2607511"/>
              <a:ext cx="738474" cy="457143"/>
              <a:chOff x="1052226" y="977383"/>
              <a:chExt cx="738474" cy="457143"/>
            </a:xfrm>
          </p:grpSpPr>
          <p:cxnSp>
            <p:nvCxnSpPr>
              <p:cNvPr id="25" name="直接连接符 24"/>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052226" y="977383"/>
                <a:ext cx="547974" cy="457143"/>
              </a:xfrm>
              <a:prstGeom prst="rect">
                <a:avLst/>
              </a:prstGeom>
              <a:noFill/>
            </p:spPr>
            <p:txBody>
              <a:bodyPr wrap="square" rtlCol="0">
                <a:spAutoFit/>
              </a:bodyPr>
              <a:lstStyle/>
              <a:p>
                <a:r>
                  <a:rPr lang="en-US" altLang="zh-CN" sz="1600" dirty="0">
                    <a:solidFill>
                      <a:schemeClr val="bg1"/>
                    </a:solidFill>
                  </a:rPr>
                  <a:t>75</a:t>
                </a:r>
                <a:endParaRPr lang="zh-CN" altLang="en-US" sz="1600" dirty="0">
                  <a:solidFill>
                    <a:schemeClr val="bg1"/>
                  </a:solidFill>
                </a:endParaRPr>
              </a:p>
            </p:txBody>
          </p:sp>
        </p:grpSp>
        <p:grpSp>
          <p:nvGrpSpPr>
            <p:cNvPr id="7" name="组合 6"/>
            <p:cNvGrpSpPr/>
            <p:nvPr/>
          </p:nvGrpSpPr>
          <p:grpSpPr>
            <a:xfrm>
              <a:off x="2851879" y="3181533"/>
              <a:ext cx="738474" cy="457143"/>
              <a:chOff x="1052226" y="977383"/>
              <a:chExt cx="738474" cy="457143"/>
            </a:xfrm>
          </p:grpSpPr>
          <p:cxnSp>
            <p:nvCxnSpPr>
              <p:cNvPr id="23" name="直接连接符 22"/>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052226" y="977383"/>
                <a:ext cx="547974" cy="457143"/>
              </a:xfrm>
              <a:prstGeom prst="rect">
                <a:avLst/>
              </a:prstGeom>
              <a:noFill/>
            </p:spPr>
            <p:txBody>
              <a:bodyPr wrap="square" rtlCol="0">
                <a:spAutoFit/>
              </a:bodyPr>
              <a:lstStyle/>
              <a:p>
                <a:r>
                  <a:rPr lang="en-US" altLang="zh-CN" sz="1600" dirty="0">
                    <a:solidFill>
                      <a:schemeClr val="bg1"/>
                    </a:solidFill>
                  </a:rPr>
                  <a:t>65</a:t>
                </a:r>
                <a:endParaRPr lang="zh-CN" altLang="en-US" sz="1600" dirty="0">
                  <a:solidFill>
                    <a:schemeClr val="bg1"/>
                  </a:solidFill>
                </a:endParaRPr>
              </a:p>
            </p:txBody>
          </p:sp>
        </p:grpSp>
        <p:grpSp>
          <p:nvGrpSpPr>
            <p:cNvPr id="8" name="组合 7"/>
            <p:cNvGrpSpPr/>
            <p:nvPr/>
          </p:nvGrpSpPr>
          <p:grpSpPr>
            <a:xfrm>
              <a:off x="2851879" y="3755555"/>
              <a:ext cx="738474" cy="457143"/>
              <a:chOff x="1052226" y="977383"/>
              <a:chExt cx="738474" cy="457143"/>
            </a:xfrm>
          </p:grpSpPr>
          <p:cxnSp>
            <p:nvCxnSpPr>
              <p:cNvPr id="21" name="直接连接符 20"/>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052226" y="977383"/>
                <a:ext cx="547974" cy="457143"/>
              </a:xfrm>
              <a:prstGeom prst="rect">
                <a:avLst/>
              </a:prstGeom>
              <a:noFill/>
            </p:spPr>
            <p:txBody>
              <a:bodyPr wrap="square" rtlCol="0">
                <a:spAutoFit/>
              </a:bodyPr>
              <a:lstStyle/>
              <a:p>
                <a:r>
                  <a:rPr lang="en-US" altLang="zh-CN" sz="1600" dirty="0">
                    <a:solidFill>
                      <a:schemeClr val="bg1"/>
                    </a:solidFill>
                  </a:rPr>
                  <a:t>55</a:t>
                </a:r>
                <a:endParaRPr lang="zh-CN" altLang="en-US" sz="1600" dirty="0">
                  <a:solidFill>
                    <a:schemeClr val="bg1"/>
                  </a:solidFill>
                </a:endParaRPr>
              </a:p>
            </p:txBody>
          </p:sp>
        </p:grpSp>
        <p:grpSp>
          <p:nvGrpSpPr>
            <p:cNvPr id="9" name="组合 8"/>
            <p:cNvGrpSpPr/>
            <p:nvPr/>
          </p:nvGrpSpPr>
          <p:grpSpPr>
            <a:xfrm>
              <a:off x="2851879" y="4329578"/>
              <a:ext cx="738474" cy="457143"/>
              <a:chOff x="1052226" y="977384"/>
              <a:chExt cx="738474" cy="457143"/>
            </a:xfrm>
          </p:grpSpPr>
          <p:cxnSp>
            <p:nvCxnSpPr>
              <p:cNvPr id="19" name="直接连接符 18"/>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052226" y="977384"/>
                <a:ext cx="547974" cy="457143"/>
              </a:xfrm>
              <a:prstGeom prst="rect">
                <a:avLst/>
              </a:prstGeom>
              <a:noFill/>
            </p:spPr>
            <p:txBody>
              <a:bodyPr wrap="square" rtlCol="0">
                <a:spAutoFit/>
              </a:bodyPr>
              <a:lstStyle/>
              <a:p>
                <a:r>
                  <a:rPr lang="en-US" altLang="zh-CN" sz="1600" dirty="0">
                    <a:solidFill>
                      <a:schemeClr val="bg1"/>
                    </a:solidFill>
                  </a:rPr>
                  <a:t>45</a:t>
                </a:r>
                <a:endParaRPr lang="zh-CN" altLang="en-US" sz="1600" dirty="0">
                  <a:solidFill>
                    <a:schemeClr val="bg1"/>
                  </a:solidFill>
                </a:endParaRPr>
              </a:p>
            </p:txBody>
          </p:sp>
        </p:grpSp>
        <p:grpSp>
          <p:nvGrpSpPr>
            <p:cNvPr id="10" name="组合 9"/>
            <p:cNvGrpSpPr/>
            <p:nvPr/>
          </p:nvGrpSpPr>
          <p:grpSpPr>
            <a:xfrm>
              <a:off x="2851879" y="4903599"/>
              <a:ext cx="738474" cy="457143"/>
              <a:chOff x="1052226" y="977383"/>
              <a:chExt cx="738474" cy="457143"/>
            </a:xfrm>
          </p:grpSpPr>
          <p:cxnSp>
            <p:nvCxnSpPr>
              <p:cNvPr id="17" name="直接连接符 16"/>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052226" y="977383"/>
                <a:ext cx="547974" cy="457143"/>
              </a:xfrm>
              <a:prstGeom prst="rect">
                <a:avLst/>
              </a:prstGeom>
              <a:noFill/>
            </p:spPr>
            <p:txBody>
              <a:bodyPr wrap="square" rtlCol="0">
                <a:spAutoFit/>
              </a:bodyPr>
              <a:lstStyle/>
              <a:p>
                <a:r>
                  <a:rPr lang="en-US" altLang="zh-CN" sz="1600" dirty="0">
                    <a:solidFill>
                      <a:schemeClr val="bg1"/>
                    </a:solidFill>
                  </a:rPr>
                  <a:t>35</a:t>
                </a:r>
                <a:endParaRPr lang="zh-CN" altLang="en-US" sz="1600" dirty="0">
                  <a:solidFill>
                    <a:schemeClr val="bg1"/>
                  </a:solidFill>
                </a:endParaRPr>
              </a:p>
            </p:txBody>
          </p:sp>
        </p:grpSp>
        <p:grpSp>
          <p:nvGrpSpPr>
            <p:cNvPr id="11" name="组合 10"/>
            <p:cNvGrpSpPr/>
            <p:nvPr/>
          </p:nvGrpSpPr>
          <p:grpSpPr>
            <a:xfrm>
              <a:off x="2851879" y="5477621"/>
              <a:ext cx="738474" cy="457143"/>
              <a:chOff x="1052226" y="977383"/>
              <a:chExt cx="738474" cy="457143"/>
            </a:xfrm>
          </p:grpSpPr>
          <p:cxnSp>
            <p:nvCxnSpPr>
              <p:cNvPr id="15" name="直接连接符 14"/>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052226" y="977383"/>
                <a:ext cx="547974" cy="457143"/>
              </a:xfrm>
              <a:prstGeom prst="rect">
                <a:avLst/>
              </a:prstGeom>
              <a:noFill/>
            </p:spPr>
            <p:txBody>
              <a:bodyPr wrap="square" rtlCol="0">
                <a:spAutoFit/>
              </a:bodyPr>
              <a:lstStyle/>
              <a:p>
                <a:r>
                  <a:rPr lang="en-US" altLang="zh-CN" sz="1600" dirty="0">
                    <a:solidFill>
                      <a:schemeClr val="bg1"/>
                    </a:solidFill>
                  </a:rPr>
                  <a:t>25</a:t>
                </a:r>
                <a:endParaRPr lang="zh-CN" altLang="en-US" sz="1600" dirty="0">
                  <a:solidFill>
                    <a:schemeClr val="bg1"/>
                  </a:solidFill>
                </a:endParaRPr>
              </a:p>
            </p:txBody>
          </p:sp>
        </p:grpSp>
        <p:grpSp>
          <p:nvGrpSpPr>
            <p:cNvPr id="12" name="组合 11"/>
            <p:cNvGrpSpPr/>
            <p:nvPr/>
          </p:nvGrpSpPr>
          <p:grpSpPr>
            <a:xfrm>
              <a:off x="2851879" y="6051644"/>
              <a:ext cx="738474" cy="457143"/>
              <a:chOff x="1052226" y="977384"/>
              <a:chExt cx="738474" cy="457143"/>
            </a:xfrm>
          </p:grpSpPr>
          <p:cxnSp>
            <p:nvCxnSpPr>
              <p:cNvPr id="13" name="直接连接符 12"/>
              <p:cNvCxnSpPr/>
              <p:nvPr/>
            </p:nvCxnSpPr>
            <p:spPr>
              <a:xfrm>
                <a:off x="1476375" y="1162050"/>
                <a:ext cx="314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052226" y="977384"/>
                <a:ext cx="547974" cy="457143"/>
              </a:xfrm>
              <a:prstGeom prst="rect">
                <a:avLst/>
              </a:prstGeom>
              <a:noFill/>
            </p:spPr>
            <p:txBody>
              <a:bodyPr wrap="square" rtlCol="0">
                <a:spAutoFit/>
              </a:bodyPr>
              <a:lstStyle/>
              <a:p>
                <a:r>
                  <a:rPr lang="en-US" altLang="zh-CN" sz="1600" dirty="0">
                    <a:solidFill>
                      <a:schemeClr val="bg1"/>
                    </a:solidFill>
                  </a:rPr>
                  <a:t>15</a:t>
                </a:r>
                <a:endParaRPr lang="zh-CN" altLang="en-US" sz="1600" dirty="0">
                  <a:solidFill>
                    <a:schemeClr val="bg1"/>
                  </a:solidFill>
                </a:endParaRPr>
              </a:p>
            </p:txBody>
          </p:sp>
        </p:grpSp>
      </p:grpSp>
      <p:sp>
        <p:nvSpPr>
          <p:cNvPr id="43" name="文本框 42"/>
          <p:cNvSpPr txBox="1"/>
          <p:nvPr/>
        </p:nvSpPr>
        <p:spPr>
          <a:xfrm flipH="1">
            <a:off x="8439318" y="2728366"/>
            <a:ext cx="3157365" cy="2991268"/>
          </a:xfrm>
          <a:prstGeom prst="rect">
            <a:avLst/>
          </a:prstGeom>
          <a:noFill/>
          <a:effectLst/>
        </p:spPr>
        <p:txBody>
          <a:bodyPr wrap="square" rtlCol="0">
            <a:spAutoFit/>
          </a:bodyPr>
          <a:lstStyle/>
          <a:p>
            <a:pP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8626680" y="2127551"/>
            <a:ext cx="2582545" cy="461665"/>
          </a:xfrm>
          <a:prstGeom prst="rect">
            <a:avLst/>
          </a:prstGeom>
          <a:noFill/>
        </p:spPr>
        <p:txBody>
          <a:bodyPr wrap="square" rtlCol="0">
            <a:spAutoFit/>
          </a:bodyPr>
          <a:lstStyle/>
          <a:p>
            <a:pPr algn="dist">
              <a:defRPr/>
            </a:pPr>
            <a:r>
              <a:rPr lang="zh-CN" altLang="en-US" sz="2400" dirty="0">
                <a:solidFill>
                  <a:schemeClr val="bg1"/>
                </a:solidFill>
                <a:latin typeface="华文新魏" panose="02010800040101010101" pitchFamily="2" charset="-122"/>
                <a:ea typeface="华文新魏" panose="02010800040101010101" pitchFamily="2" charset="-122"/>
              </a:rPr>
              <a:t>请添加图表标题</a:t>
            </a:r>
            <a:endParaRPr lang="zh-CN" altLang="en-US" sz="2400" dirty="0">
              <a:solidFill>
                <a:schemeClr val="bg1"/>
              </a:solidFill>
              <a:latin typeface="华文新魏" panose="02010800040101010101" pitchFamily="2" charset="-122"/>
              <a:ea typeface="华文新魏" panose="02010800040101010101" pitchFamily="2" charset="-122"/>
            </a:endParaRPr>
          </a:p>
        </p:txBody>
      </p:sp>
      <p:sp>
        <p:nvSpPr>
          <p:cNvPr id="46" name="矩形 45"/>
          <p:cNvSpPr/>
          <p:nvPr/>
        </p:nvSpPr>
        <p:spPr>
          <a:xfrm>
            <a:off x="3875499" y="2097667"/>
            <a:ext cx="704728" cy="338554"/>
          </a:xfrm>
          <a:prstGeom prst="rect">
            <a:avLst/>
          </a:prstGeom>
        </p:spPr>
        <p:txBody>
          <a:bodyPr wrap="square">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单位</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矩形: 圆角 46"/>
          <p:cNvSpPr/>
          <p:nvPr/>
        </p:nvSpPr>
        <p:spPr>
          <a:xfrm>
            <a:off x="3823921" y="2066533"/>
            <a:ext cx="857250" cy="409571"/>
          </a:xfrm>
          <a:prstGeom prst="roundRect">
            <a:avLst>
              <a:gd name="adj" fmla="val 32946"/>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8" name="矩形 47"/>
          <p:cNvSpPr/>
          <p:nvPr/>
        </p:nvSpPr>
        <p:spPr>
          <a:xfrm>
            <a:off x="4766135" y="2105170"/>
            <a:ext cx="971979" cy="369332"/>
          </a:xfrm>
          <a:prstGeom prst="rect">
            <a:avLst/>
          </a:prstGeom>
        </p:spPr>
        <p:txBody>
          <a:bodyPr wrap="square">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：万元</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933" y="539110"/>
            <a:ext cx="4221954" cy="524916"/>
            <a:chOff x="-21429" y="460773"/>
            <a:chExt cx="4221954" cy="524916"/>
          </a:xfrm>
        </p:grpSpPr>
        <p:pic>
          <p:nvPicPr>
            <p:cNvPr id="50" name="图片 49"/>
            <p:cNvPicPr>
              <a:picLocks noChangeAspect="1"/>
            </p:cNvPicPr>
            <p:nvPr/>
          </p:nvPicPr>
          <p:blipFill rotWithShape="1">
            <a:blip r:embed="rId1"/>
            <a:srcRect l="5654" t="-392"/>
            <a:stretch>
              <a:fillRect/>
            </a:stretch>
          </p:blipFill>
          <p:spPr>
            <a:xfrm>
              <a:off x="-4458" y="460773"/>
              <a:ext cx="4204983" cy="524916"/>
            </a:xfrm>
            <a:prstGeom prst="rect">
              <a:avLst/>
            </a:prstGeom>
          </p:spPr>
        </p:pic>
        <p:sp>
          <p:nvSpPr>
            <p:cNvPr id="51" name="文本框 50"/>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76082" y="14371"/>
            <a:ext cx="1428876" cy="157439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4806" b="12485"/>
          <a:stretch>
            <a:fillRect/>
          </a:stretch>
        </p:blipFill>
        <p:spPr>
          <a:xfrm>
            <a:off x="11715" y="0"/>
            <a:ext cx="4796259" cy="6858000"/>
          </a:xfrm>
          <a:prstGeom prst="rect">
            <a:avLst/>
          </a:prstGeom>
        </p:spPr>
      </p:pic>
      <p:grpSp>
        <p:nvGrpSpPr>
          <p:cNvPr id="4" name="组合 3"/>
          <p:cNvGrpSpPr/>
          <p:nvPr/>
        </p:nvGrpSpPr>
        <p:grpSpPr>
          <a:xfrm>
            <a:off x="5471088" y="1544347"/>
            <a:ext cx="706562" cy="706562"/>
            <a:chOff x="6868381" y="1517368"/>
            <a:chExt cx="706562" cy="706562"/>
          </a:xfrm>
        </p:grpSpPr>
        <p:grpSp>
          <p:nvGrpSpPr>
            <p:cNvPr id="5" name="组合 4"/>
            <p:cNvGrpSpPr/>
            <p:nvPr/>
          </p:nvGrpSpPr>
          <p:grpSpPr>
            <a:xfrm>
              <a:off x="6993062" y="1642049"/>
              <a:ext cx="457200" cy="457200"/>
              <a:chOff x="6556183" y="1684366"/>
              <a:chExt cx="457200" cy="457200"/>
            </a:xfrm>
          </p:grpSpPr>
          <p:sp>
            <p:nvSpPr>
              <p:cNvPr id="7" name="椭圆 6"/>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8" name="文本框 7"/>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1</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6" name="椭圆 5"/>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9" name="文本框 8"/>
          <p:cNvSpPr txBox="1"/>
          <p:nvPr/>
        </p:nvSpPr>
        <p:spPr>
          <a:xfrm>
            <a:off x="6278979" y="1636018"/>
            <a:ext cx="4403400" cy="521970"/>
          </a:xfrm>
          <a:prstGeom prst="rect">
            <a:avLst/>
          </a:prstGeom>
          <a:noFill/>
        </p:spPr>
        <p:txBody>
          <a:bodyPr wrap="square" rtlCol="0">
            <a:spAutoFit/>
          </a:bodyPr>
          <a:lstStyle/>
          <a:p>
            <a:pPr algn="dist"/>
            <a:r>
              <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请添加第一部分标题</a:t>
            </a:r>
            <a:endPar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sp>
        <p:nvSpPr>
          <p:cNvPr id="10" name="文本框 9"/>
          <p:cNvSpPr txBox="1"/>
          <p:nvPr/>
        </p:nvSpPr>
        <p:spPr>
          <a:xfrm>
            <a:off x="6302331" y="2771349"/>
            <a:ext cx="4380048" cy="521970"/>
          </a:xfrm>
          <a:prstGeom prst="rect">
            <a:avLst/>
          </a:prstGeom>
          <a:noFill/>
        </p:spPr>
        <p:txBody>
          <a:bodyPr wrap="square" rtlCol="0">
            <a:spAutoFit/>
          </a:bodyPr>
          <a:lstStyle/>
          <a:p>
            <a:pPr algn="dist"/>
            <a:r>
              <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请添加第二部分标题</a:t>
            </a:r>
            <a:endPar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sp>
        <p:nvSpPr>
          <p:cNvPr id="11" name="文本框 10"/>
          <p:cNvSpPr txBox="1"/>
          <p:nvPr/>
        </p:nvSpPr>
        <p:spPr>
          <a:xfrm>
            <a:off x="6353814" y="3930730"/>
            <a:ext cx="4328565" cy="521970"/>
          </a:xfrm>
          <a:prstGeom prst="rect">
            <a:avLst/>
          </a:prstGeom>
          <a:noFill/>
        </p:spPr>
        <p:txBody>
          <a:bodyPr wrap="square" rtlCol="0">
            <a:spAutoFit/>
          </a:bodyPr>
          <a:lstStyle/>
          <a:p>
            <a:pPr algn="dist"/>
            <a:r>
              <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请添加第三部分标题</a:t>
            </a:r>
            <a:endParaRPr lang="zh-CN" altLang="en-US" sz="28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sp>
        <p:nvSpPr>
          <p:cNvPr id="12" name="文本框 11"/>
          <p:cNvSpPr txBox="1"/>
          <p:nvPr/>
        </p:nvSpPr>
        <p:spPr>
          <a:xfrm>
            <a:off x="6353814" y="5172325"/>
            <a:ext cx="4328565" cy="521970"/>
          </a:xfrm>
          <a:prstGeom prst="rect">
            <a:avLst/>
          </a:prstGeom>
          <a:noFill/>
        </p:spPr>
        <p:txBody>
          <a:bodyPr wrap="square" rtlCol="0">
            <a:spAutoFit/>
          </a:bodyPr>
          <a:lstStyle/>
          <a:p>
            <a:pPr algn="dist"/>
            <a:r>
              <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请添加第四部分标题</a:t>
            </a:r>
            <a:endParaRPr lang="zh-CN" altLang="en-US" sz="28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nvGrpSpPr>
          <p:cNvPr id="13" name="组合 12"/>
          <p:cNvGrpSpPr/>
          <p:nvPr/>
        </p:nvGrpSpPr>
        <p:grpSpPr>
          <a:xfrm>
            <a:off x="5471088" y="2679322"/>
            <a:ext cx="706562" cy="706562"/>
            <a:chOff x="6868381" y="1517368"/>
            <a:chExt cx="706562" cy="706562"/>
          </a:xfrm>
        </p:grpSpPr>
        <p:grpSp>
          <p:nvGrpSpPr>
            <p:cNvPr id="14" name="组合 13"/>
            <p:cNvGrpSpPr/>
            <p:nvPr/>
          </p:nvGrpSpPr>
          <p:grpSpPr>
            <a:xfrm>
              <a:off x="6993062" y="1642049"/>
              <a:ext cx="457200" cy="457200"/>
              <a:chOff x="6556183" y="1684366"/>
              <a:chExt cx="457200" cy="457200"/>
            </a:xfrm>
          </p:grpSpPr>
          <p:sp>
            <p:nvSpPr>
              <p:cNvPr id="16" name="椭圆 15"/>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7" name="文本框 16"/>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2</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15" name="椭圆 14"/>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grpSp>
        <p:nvGrpSpPr>
          <p:cNvPr id="18" name="组合 17"/>
          <p:cNvGrpSpPr/>
          <p:nvPr/>
        </p:nvGrpSpPr>
        <p:grpSpPr>
          <a:xfrm>
            <a:off x="5480160" y="3814297"/>
            <a:ext cx="706562" cy="706562"/>
            <a:chOff x="6868381" y="1517368"/>
            <a:chExt cx="706562" cy="706562"/>
          </a:xfrm>
        </p:grpSpPr>
        <p:grpSp>
          <p:nvGrpSpPr>
            <p:cNvPr id="19" name="组合 18"/>
            <p:cNvGrpSpPr/>
            <p:nvPr/>
          </p:nvGrpSpPr>
          <p:grpSpPr>
            <a:xfrm>
              <a:off x="6993062" y="1642049"/>
              <a:ext cx="457200" cy="457200"/>
              <a:chOff x="6556183" y="1684366"/>
              <a:chExt cx="457200" cy="457200"/>
            </a:xfrm>
          </p:grpSpPr>
          <p:sp>
            <p:nvSpPr>
              <p:cNvPr id="21" name="椭圆 20"/>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22" name="文本框 21"/>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3</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20" name="椭圆 19"/>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grpSp>
        <p:nvGrpSpPr>
          <p:cNvPr id="23" name="组合 22"/>
          <p:cNvGrpSpPr/>
          <p:nvPr/>
        </p:nvGrpSpPr>
        <p:grpSpPr>
          <a:xfrm>
            <a:off x="5462127" y="5012525"/>
            <a:ext cx="706562" cy="706562"/>
            <a:chOff x="6868381" y="1517368"/>
            <a:chExt cx="706562" cy="706562"/>
          </a:xfrm>
        </p:grpSpPr>
        <p:grpSp>
          <p:nvGrpSpPr>
            <p:cNvPr id="24" name="组合 23"/>
            <p:cNvGrpSpPr/>
            <p:nvPr/>
          </p:nvGrpSpPr>
          <p:grpSpPr>
            <a:xfrm>
              <a:off x="6993062" y="1642049"/>
              <a:ext cx="457200" cy="457200"/>
              <a:chOff x="6556183" y="1684366"/>
              <a:chExt cx="457200" cy="457200"/>
            </a:xfrm>
          </p:grpSpPr>
          <p:sp>
            <p:nvSpPr>
              <p:cNvPr id="26" name="椭圆 25"/>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27" name="文本框 26"/>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4</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25" name="椭圆 24"/>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28" name="矩形 27"/>
          <p:cNvSpPr/>
          <p:nvPr/>
        </p:nvSpPr>
        <p:spPr>
          <a:xfrm>
            <a:off x="968204" y="2077067"/>
            <a:ext cx="1852723" cy="706755"/>
          </a:xfrm>
          <a:prstGeom prst="rect">
            <a:avLst/>
          </a:prstGeom>
        </p:spPr>
        <p:txBody>
          <a:bodyPr wrap="square">
            <a:spAutoFit/>
          </a:bodyPr>
          <a:lstStyle/>
          <a:p>
            <a:pPr algn="ctr">
              <a:defRPr/>
            </a:pPr>
            <a:r>
              <a:rPr lang="zh-CN" altLang="en-US" sz="40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目 录</a:t>
            </a:r>
            <a:endParaRPr lang="zh-CN" altLang="en-US" sz="40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sp>
        <p:nvSpPr>
          <p:cNvPr id="29" name="矩形 28"/>
          <p:cNvSpPr/>
          <p:nvPr/>
        </p:nvSpPr>
        <p:spPr>
          <a:xfrm>
            <a:off x="968251" y="2696648"/>
            <a:ext cx="1852723" cy="706755"/>
          </a:xfrm>
          <a:prstGeom prst="rect">
            <a:avLst/>
          </a:prstGeom>
        </p:spPr>
        <p:txBody>
          <a:bodyPr wrap="square">
            <a:spAutoFit/>
          </a:bodyPr>
          <a:lstStyle/>
          <a:p>
            <a:pPr algn="ctr">
              <a:defRPr/>
            </a:pPr>
            <a:r>
              <a:rPr lang="zh-CN" altLang="en-US" sz="40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content</a:t>
            </a:r>
            <a:endParaRPr lang="zh-CN" altLang="en-US" sz="40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80161" t="57538" r="1452" b="3280"/>
          <a:stretch>
            <a:fillRect/>
          </a:stretch>
        </p:blipFill>
        <p:spPr>
          <a:xfrm flipH="1">
            <a:off x="166643" y="4262280"/>
            <a:ext cx="2241755" cy="262427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18020" y="1810686"/>
            <a:ext cx="5193355" cy="4150720"/>
            <a:chOff x="831347" y="1301362"/>
            <a:chExt cx="6439321" cy="4802644"/>
          </a:xfrm>
          <a:solidFill>
            <a:schemeClr val="bg1">
              <a:alpha val="21000"/>
            </a:schemeClr>
          </a:solidFill>
        </p:grpSpPr>
        <p:sp>
          <p:nvSpPr>
            <p:cNvPr id="5" name="江西"/>
            <p:cNvSpPr/>
            <p:nvPr/>
          </p:nvSpPr>
          <p:spPr bwMode="auto">
            <a:xfrm>
              <a:off x="5294967" y="4499436"/>
              <a:ext cx="621980" cy="752488"/>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6" name="Freeform 75"/>
            <p:cNvSpPr>
              <a:spLocks noEditPoints="1"/>
            </p:cNvSpPr>
            <p:nvPr/>
          </p:nvSpPr>
          <p:spPr bwMode="auto">
            <a:xfrm>
              <a:off x="5368141" y="5517508"/>
              <a:ext cx="73174" cy="55330"/>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7" name="上海"/>
            <p:cNvSpPr>
              <a:spLocks noEditPoints="1"/>
            </p:cNvSpPr>
            <p:nvPr/>
          </p:nvSpPr>
          <p:spPr bwMode="auto">
            <a:xfrm>
              <a:off x="6185252" y="4211720"/>
              <a:ext cx="121957" cy="154924"/>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8" name="黑龙江"/>
            <p:cNvSpPr/>
            <p:nvPr/>
          </p:nvSpPr>
          <p:spPr bwMode="auto">
            <a:xfrm>
              <a:off x="5868164" y="1301362"/>
              <a:ext cx="1402504" cy="1228326"/>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9" name="湖北"/>
            <p:cNvSpPr/>
            <p:nvPr/>
          </p:nvSpPr>
          <p:spPr bwMode="auto">
            <a:xfrm>
              <a:off x="4624205" y="4101060"/>
              <a:ext cx="975655" cy="553300"/>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0" name="山东"/>
            <p:cNvSpPr/>
            <p:nvPr/>
          </p:nvSpPr>
          <p:spPr bwMode="auto">
            <a:xfrm>
              <a:off x="5404728" y="3392836"/>
              <a:ext cx="878089" cy="50903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1" name="安徽"/>
            <p:cNvSpPr/>
            <p:nvPr/>
          </p:nvSpPr>
          <p:spPr bwMode="auto">
            <a:xfrm>
              <a:off x="5429120" y="3879740"/>
              <a:ext cx="597589" cy="697158"/>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2" name="山西"/>
            <p:cNvSpPr/>
            <p:nvPr/>
          </p:nvSpPr>
          <p:spPr bwMode="auto">
            <a:xfrm>
              <a:off x="4868118" y="3071922"/>
              <a:ext cx="475632" cy="841016"/>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3" name="吉林"/>
            <p:cNvSpPr/>
            <p:nvPr/>
          </p:nvSpPr>
          <p:spPr bwMode="auto">
            <a:xfrm>
              <a:off x="6026708" y="2241972"/>
              <a:ext cx="1036633" cy="697158"/>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4" name="湖南"/>
            <p:cNvSpPr/>
            <p:nvPr/>
          </p:nvSpPr>
          <p:spPr bwMode="auto">
            <a:xfrm>
              <a:off x="4685183" y="4521568"/>
              <a:ext cx="707350" cy="730356"/>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5" name="江苏"/>
            <p:cNvSpPr/>
            <p:nvPr/>
          </p:nvSpPr>
          <p:spPr bwMode="auto">
            <a:xfrm>
              <a:off x="5587664" y="3802278"/>
              <a:ext cx="707350" cy="564366"/>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6" name="福建"/>
            <p:cNvSpPr/>
            <p:nvPr/>
          </p:nvSpPr>
          <p:spPr bwMode="auto">
            <a:xfrm>
              <a:off x="5612055" y="4720756"/>
              <a:ext cx="573197" cy="630762"/>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7" name="河南"/>
            <p:cNvSpPr/>
            <p:nvPr/>
          </p:nvSpPr>
          <p:spPr bwMode="auto">
            <a:xfrm>
              <a:off x="4880314" y="3669486"/>
              <a:ext cx="743937" cy="66396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8" name="辽宁"/>
            <p:cNvSpPr>
              <a:spLocks noEditPoints="1"/>
            </p:cNvSpPr>
            <p:nvPr/>
          </p:nvSpPr>
          <p:spPr bwMode="auto">
            <a:xfrm>
              <a:off x="5794990" y="2618216"/>
              <a:ext cx="756132" cy="675026"/>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19" name="浙江"/>
            <p:cNvSpPr/>
            <p:nvPr/>
          </p:nvSpPr>
          <p:spPr bwMode="auto">
            <a:xfrm>
              <a:off x="5855969" y="4361110"/>
              <a:ext cx="473405" cy="49243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0" name="广东"/>
            <p:cNvSpPr>
              <a:spLocks noEditPoints="1"/>
            </p:cNvSpPr>
            <p:nvPr/>
          </p:nvSpPr>
          <p:spPr bwMode="auto">
            <a:xfrm>
              <a:off x="4782749" y="5130198"/>
              <a:ext cx="1012242" cy="708224"/>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1" name="天津"/>
            <p:cNvSpPr/>
            <p:nvPr/>
          </p:nvSpPr>
          <p:spPr bwMode="auto">
            <a:xfrm>
              <a:off x="5587664" y="3127252"/>
              <a:ext cx="146348" cy="221320"/>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2" name="北京"/>
            <p:cNvSpPr/>
            <p:nvPr/>
          </p:nvSpPr>
          <p:spPr bwMode="auto">
            <a:xfrm>
              <a:off x="5429120" y="3016592"/>
              <a:ext cx="219522" cy="22132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3" name="河北"/>
            <p:cNvSpPr>
              <a:spLocks noEditPoints="1"/>
            </p:cNvSpPr>
            <p:nvPr/>
          </p:nvSpPr>
          <p:spPr bwMode="auto">
            <a:xfrm>
              <a:off x="5233989" y="2806338"/>
              <a:ext cx="695154" cy="885280"/>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4" name="内蒙古"/>
            <p:cNvSpPr/>
            <p:nvPr/>
          </p:nvSpPr>
          <p:spPr bwMode="auto">
            <a:xfrm>
              <a:off x="3465615" y="1356692"/>
              <a:ext cx="2878181" cy="2157870"/>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5" name="陕西"/>
            <p:cNvSpPr/>
            <p:nvPr/>
          </p:nvSpPr>
          <p:spPr bwMode="auto">
            <a:xfrm>
              <a:off x="4294921" y="3237912"/>
              <a:ext cx="682958" cy="1073402"/>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6" name="重庆"/>
            <p:cNvSpPr/>
            <p:nvPr/>
          </p:nvSpPr>
          <p:spPr bwMode="auto">
            <a:xfrm>
              <a:off x="4258334" y="4244918"/>
              <a:ext cx="597589" cy="531168"/>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7" name="广西"/>
            <p:cNvSpPr/>
            <p:nvPr/>
          </p:nvSpPr>
          <p:spPr bwMode="auto">
            <a:xfrm>
              <a:off x="4099790" y="5019538"/>
              <a:ext cx="1012242" cy="66396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8" name="云南"/>
            <p:cNvSpPr/>
            <p:nvPr/>
          </p:nvSpPr>
          <p:spPr bwMode="auto">
            <a:xfrm>
              <a:off x="3160723" y="4565832"/>
              <a:ext cx="1158590" cy="1106600"/>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29" name="青海"/>
            <p:cNvSpPr/>
            <p:nvPr/>
          </p:nvSpPr>
          <p:spPr bwMode="auto">
            <a:xfrm>
              <a:off x="2416786" y="3149384"/>
              <a:ext cx="1609830" cy="1062336"/>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0" name="西藏"/>
            <p:cNvSpPr/>
            <p:nvPr/>
          </p:nvSpPr>
          <p:spPr bwMode="auto">
            <a:xfrm>
              <a:off x="1038674" y="3337506"/>
              <a:ext cx="2426941" cy="1449646"/>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1" name="新疆"/>
            <p:cNvSpPr/>
            <p:nvPr/>
          </p:nvSpPr>
          <p:spPr bwMode="auto">
            <a:xfrm>
              <a:off x="831347" y="1721870"/>
              <a:ext cx="2561094" cy="1803758"/>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2" name="宁夏"/>
            <p:cNvSpPr/>
            <p:nvPr/>
          </p:nvSpPr>
          <p:spPr bwMode="auto">
            <a:xfrm>
              <a:off x="4172964" y="3260044"/>
              <a:ext cx="402458" cy="564366"/>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3" name="甘肃"/>
            <p:cNvSpPr/>
            <p:nvPr/>
          </p:nvSpPr>
          <p:spPr bwMode="auto">
            <a:xfrm>
              <a:off x="2868026" y="2717810"/>
              <a:ext cx="1817157" cy="1460712"/>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4" name="四川"/>
            <p:cNvSpPr/>
            <p:nvPr/>
          </p:nvSpPr>
          <p:spPr bwMode="auto">
            <a:xfrm>
              <a:off x="3307071" y="3879740"/>
              <a:ext cx="1353721" cy="1139798"/>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5" name="贵州"/>
            <p:cNvSpPr/>
            <p:nvPr/>
          </p:nvSpPr>
          <p:spPr bwMode="auto">
            <a:xfrm>
              <a:off x="4002225" y="4643294"/>
              <a:ext cx="768328" cy="597564"/>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6" name="Freeform 105"/>
            <p:cNvSpPr/>
            <p:nvPr/>
          </p:nvSpPr>
          <p:spPr bwMode="auto">
            <a:xfrm>
              <a:off x="5368141" y="5539640"/>
              <a:ext cx="24391" cy="22132"/>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7" name="台湾"/>
            <p:cNvSpPr/>
            <p:nvPr/>
          </p:nvSpPr>
          <p:spPr bwMode="auto">
            <a:xfrm>
              <a:off x="6197448" y="5085934"/>
              <a:ext cx="219522" cy="453706"/>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8" name="海南"/>
            <p:cNvSpPr/>
            <p:nvPr/>
          </p:nvSpPr>
          <p:spPr bwMode="auto">
            <a:xfrm>
              <a:off x="4636400" y="5849488"/>
              <a:ext cx="341479" cy="254518"/>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39" name="Freeform 108"/>
            <p:cNvSpPr/>
            <p:nvPr/>
          </p:nvSpPr>
          <p:spPr bwMode="auto">
            <a:xfrm>
              <a:off x="6197448" y="4211720"/>
              <a:ext cx="97565" cy="44264"/>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40" name="Freeform 109"/>
            <p:cNvSpPr/>
            <p:nvPr/>
          </p:nvSpPr>
          <p:spPr bwMode="auto">
            <a:xfrm>
              <a:off x="6258426" y="4267050"/>
              <a:ext cx="24391" cy="11066"/>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41" name="Freeform 110"/>
            <p:cNvSpPr/>
            <p:nvPr/>
          </p:nvSpPr>
          <p:spPr bwMode="auto">
            <a:xfrm>
              <a:off x="6282818" y="4267050"/>
              <a:ext cx="12196" cy="11066"/>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adFill>
              <a:gsLst>
                <a:gs pos="100000">
                  <a:schemeClr val="bg1">
                    <a:lumMod val="85000"/>
                    <a:alpha val="21000"/>
                  </a:schemeClr>
                </a:gs>
                <a:gs pos="0">
                  <a:schemeClr val="bg1"/>
                </a:gs>
              </a:gsLst>
              <a:lin ang="14400000" scaled="0"/>
            </a:gradFill>
            <a:ln w="3175">
              <a:solidFill>
                <a:schemeClr val="accent5">
                  <a:lumMod val="20000"/>
                  <a:lumOff val="80000"/>
                </a:scheme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grpSp>
      <p:sp>
        <p:nvSpPr>
          <p:cNvPr id="42" name="圆角矩形 53"/>
          <p:cNvSpPr/>
          <p:nvPr/>
        </p:nvSpPr>
        <p:spPr>
          <a:xfrm>
            <a:off x="7303159" y="4776572"/>
            <a:ext cx="845820" cy="725768"/>
          </a:xfrm>
          <a:prstGeom prst="roundRect">
            <a:avLst/>
          </a:prstGeom>
          <a:noFill/>
          <a:ln w="22225">
            <a:gradFill>
              <a:gsLst>
                <a:gs pos="0">
                  <a:schemeClr val="bg1">
                    <a:alpha val="19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B6D76"/>
              </a:solidFill>
            </a:endParaRPr>
          </a:p>
        </p:txBody>
      </p:sp>
      <p:sp>
        <p:nvSpPr>
          <p:cNvPr id="43" name="山西"/>
          <p:cNvSpPr/>
          <p:nvPr/>
        </p:nvSpPr>
        <p:spPr bwMode="auto">
          <a:xfrm>
            <a:off x="7540743" y="1986261"/>
            <a:ext cx="337756" cy="58160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adFill>
            <a:gsLst>
              <a:gs pos="100000">
                <a:schemeClr val="bg1">
                  <a:lumMod val="85000"/>
                  <a:alpha val="21000"/>
                </a:schemeClr>
              </a:gs>
              <a:gs pos="0">
                <a:schemeClr val="bg1"/>
              </a:gs>
            </a:gsLst>
            <a:lin ang="14400000" scaled="0"/>
          </a:gradFill>
          <a:ln w="317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44" name="圆角矩形 55"/>
          <p:cNvSpPr/>
          <p:nvPr/>
        </p:nvSpPr>
        <p:spPr>
          <a:xfrm>
            <a:off x="7303159" y="1930485"/>
            <a:ext cx="845820" cy="725768"/>
          </a:xfrm>
          <a:prstGeom prst="roundRect">
            <a:avLst/>
          </a:prstGeom>
          <a:noFill/>
          <a:ln w="22225">
            <a:gradFill>
              <a:gsLst>
                <a:gs pos="0">
                  <a:schemeClr val="bg1">
                    <a:alpha val="19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B6D76"/>
              </a:solidFill>
            </a:endParaRPr>
          </a:p>
        </p:txBody>
      </p:sp>
      <p:sp>
        <p:nvSpPr>
          <p:cNvPr id="45" name="湖南"/>
          <p:cNvSpPr/>
          <p:nvPr/>
        </p:nvSpPr>
        <p:spPr bwMode="auto">
          <a:xfrm>
            <a:off x="7473447" y="3454060"/>
            <a:ext cx="470603" cy="526806"/>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adFill>
            <a:gsLst>
              <a:gs pos="100000">
                <a:schemeClr val="bg1">
                  <a:lumMod val="85000"/>
                  <a:alpha val="21000"/>
                </a:schemeClr>
              </a:gs>
              <a:gs pos="0">
                <a:schemeClr val="bg1"/>
              </a:gs>
            </a:gsLst>
            <a:lin ang="14400000" scaled="0"/>
          </a:gradFill>
          <a:ln w="317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46" name="圆角矩形 58"/>
          <p:cNvSpPr/>
          <p:nvPr/>
        </p:nvSpPr>
        <p:spPr>
          <a:xfrm>
            <a:off x="7303159" y="3344327"/>
            <a:ext cx="845820" cy="725768"/>
          </a:xfrm>
          <a:prstGeom prst="roundRect">
            <a:avLst/>
          </a:prstGeom>
          <a:noFill/>
          <a:ln w="22225">
            <a:gradFill>
              <a:gsLst>
                <a:gs pos="0">
                  <a:schemeClr val="bg1">
                    <a:alpha val="19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B6D76"/>
              </a:solidFill>
            </a:endParaRPr>
          </a:p>
        </p:txBody>
      </p:sp>
      <p:sp>
        <p:nvSpPr>
          <p:cNvPr id="47" name="青海"/>
          <p:cNvSpPr/>
          <p:nvPr/>
        </p:nvSpPr>
        <p:spPr bwMode="auto">
          <a:xfrm>
            <a:off x="7404037" y="4913056"/>
            <a:ext cx="695902" cy="48261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adFill>
            <a:gsLst>
              <a:gs pos="100000">
                <a:schemeClr val="bg1">
                  <a:lumMod val="85000"/>
                  <a:alpha val="21000"/>
                </a:schemeClr>
              </a:gs>
              <a:gs pos="0">
                <a:schemeClr val="bg1"/>
              </a:gs>
            </a:gsLst>
            <a:lin ang="14400000" scaled="0"/>
          </a:gradFill>
          <a:ln w="317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dirty="0">
              <a:solidFill>
                <a:srgbClr val="5B6D76"/>
              </a:solidFill>
              <a:ea typeface="微软雅黑" panose="020B0503020204020204" pitchFamily="34" charset="-122"/>
            </a:endParaRPr>
          </a:p>
        </p:txBody>
      </p:sp>
      <p:sp>
        <p:nvSpPr>
          <p:cNvPr id="48" name="矩形 47"/>
          <p:cNvSpPr/>
          <p:nvPr/>
        </p:nvSpPr>
        <p:spPr>
          <a:xfrm>
            <a:off x="8229334" y="1927446"/>
            <a:ext cx="2554000" cy="61369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a:t>
            </a:r>
            <a:r>
              <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49" name="矩形 48"/>
          <p:cNvSpPr/>
          <p:nvPr/>
        </p:nvSpPr>
        <p:spPr>
          <a:xfrm>
            <a:off x="8319267" y="3372216"/>
            <a:ext cx="2554000" cy="61369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a:t>
            </a:r>
            <a:r>
              <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50" name="矩形 49"/>
          <p:cNvSpPr/>
          <p:nvPr/>
        </p:nvSpPr>
        <p:spPr>
          <a:xfrm>
            <a:off x="8319267" y="4816986"/>
            <a:ext cx="2554000" cy="61369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a:t>
            </a:r>
            <a:r>
              <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rPr>
              <a:t>。</a:t>
            </a:r>
            <a:endParaRPr lang="zh-CN" altLang="en-US" sz="1200" kern="100" dirty="0">
              <a:solidFill>
                <a:schemeClr val="bg1"/>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51" name="组合 50"/>
          <p:cNvGrpSpPr/>
          <p:nvPr/>
        </p:nvGrpSpPr>
        <p:grpSpPr>
          <a:xfrm>
            <a:off x="-21429" y="460773"/>
            <a:ext cx="4221954" cy="524916"/>
            <a:chOff x="-21429" y="460773"/>
            <a:chExt cx="4221954" cy="524916"/>
          </a:xfrm>
        </p:grpSpPr>
        <p:pic>
          <p:nvPicPr>
            <p:cNvPr id="52" name="图片 51"/>
            <p:cNvPicPr>
              <a:picLocks noChangeAspect="1"/>
            </p:cNvPicPr>
            <p:nvPr/>
          </p:nvPicPr>
          <p:blipFill rotWithShape="1">
            <a:blip r:embed="rId1"/>
            <a:srcRect l="5654" t="-392"/>
            <a:stretch>
              <a:fillRect/>
            </a:stretch>
          </p:blipFill>
          <p:spPr>
            <a:xfrm>
              <a:off x="-4458" y="460773"/>
              <a:ext cx="4204983" cy="524916"/>
            </a:xfrm>
            <a:prstGeom prst="rect">
              <a:avLst/>
            </a:prstGeom>
          </p:spPr>
        </p:pic>
        <p:sp>
          <p:nvSpPr>
            <p:cNvPr id="53" name="文本框 52"/>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76082" y="14371"/>
            <a:ext cx="1428876" cy="1574394"/>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2"/>
          <a:srcRect l="19753" t="25431" r="7280" b="35082"/>
          <a:stretch>
            <a:fillRect/>
          </a:stretch>
        </p:blipFill>
        <p:spPr>
          <a:xfrm rot="20960381">
            <a:off x="2467897" y="2340076"/>
            <a:ext cx="7433188" cy="1750143"/>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6056" t="15446" r="7177" b="5121"/>
          <a:stretch>
            <a:fillRect/>
          </a:stretch>
        </p:blipFill>
        <p:spPr>
          <a:xfrm>
            <a:off x="3726425" y="1783835"/>
            <a:ext cx="3803615" cy="329033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39007" b="25871"/>
          <a:stretch>
            <a:fillRect/>
          </a:stretch>
        </p:blipFill>
        <p:spPr>
          <a:xfrm>
            <a:off x="0" y="0"/>
            <a:ext cx="5791201" cy="6858000"/>
          </a:xfrm>
          <a:prstGeom prst="rect">
            <a:avLst/>
          </a:prstGeom>
        </p:spPr>
      </p:pic>
      <p:sp>
        <p:nvSpPr>
          <p:cNvPr id="4" name="文本框 3"/>
          <p:cNvSpPr txBox="1"/>
          <p:nvPr/>
        </p:nvSpPr>
        <p:spPr>
          <a:xfrm>
            <a:off x="7712454" y="3951391"/>
            <a:ext cx="1775676" cy="706755"/>
          </a:xfrm>
          <a:prstGeom prst="rect">
            <a:avLst/>
          </a:prstGeom>
          <a:noFill/>
        </p:spPr>
        <p:txBody>
          <a:bodyPr wrap="square" rtlCol="0">
            <a:spAutoFit/>
          </a:bodyPr>
          <a:lstStyle/>
          <a:p>
            <a:pPr algn="ctr"/>
            <a:r>
              <a:rPr lang="zh-CN" altLang="en-US" sz="40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Part  01</a:t>
            </a:r>
            <a:endParaRPr lang="zh-CN" altLang="en-US" sz="40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sp>
        <p:nvSpPr>
          <p:cNvPr id="5" name="矩形 4"/>
          <p:cNvSpPr/>
          <p:nvPr/>
        </p:nvSpPr>
        <p:spPr>
          <a:xfrm>
            <a:off x="5791201" y="3136612"/>
            <a:ext cx="5325937" cy="521970"/>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80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dirty="0">
                <a:solidFill>
                  <a:schemeClr val="bg1"/>
                </a:solidFill>
                <a:latin typeface="米开浪漫情书体" panose="02000603000000000000" charset="-122"/>
                <a:ea typeface="米开浪漫情书体" panose="02000603000000000000" charset="-122"/>
                <a:cs typeface="方正苏新诗柳楷简体-yolan" panose="02000000000000000000" pitchFamily="2" charset="-122"/>
              </a:rPr>
              <a:t>请添加第一部分标题</a:t>
            </a:r>
            <a:endParaRPr kumimoji="0" lang="zh-CN" altLang="en-US" sz="4000" i="0"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grpSp>
        <p:nvGrpSpPr>
          <p:cNvPr id="6" name="组合 5"/>
          <p:cNvGrpSpPr/>
          <p:nvPr/>
        </p:nvGrpSpPr>
        <p:grpSpPr>
          <a:xfrm flipH="1">
            <a:off x="11117138" y="3339842"/>
            <a:ext cx="280767" cy="178314"/>
            <a:chOff x="2060286" y="2157046"/>
            <a:chExt cx="280767" cy="178314"/>
          </a:xfrm>
          <a:solidFill>
            <a:schemeClr val="bg1"/>
          </a:solidFill>
        </p:grpSpPr>
        <p:sp>
          <p:nvSpPr>
            <p:cNvPr id="7" name="半闭框 6"/>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 name="半闭框 7"/>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1633302" y="2337701"/>
            <a:ext cx="2131515" cy="24272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530" y="0"/>
            <a:ext cx="5165353" cy="6858000"/>
          </a:xfrm>
          <a:prstGeom prst="rect">
            <a:avLst/>
          </a:prstGeom>
        </p:spPr>
      </p:pic>
      <p:sp>
        <p:nvSpPr>
          <p:cNvPr id="8" name="文本框 7"/>
          <p:cNvSpPr txBox="1"/>
          <p:nvPr/>
        </p:nvSpPr>
        <p:spPr>
          <a:xfrm flipH="1">
            <a:off x="4758809" y="1937008"/>
            <a:ext cx="6528621" cy="3706849"/>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a:t>
            </a:r>
            <a:r>
              <a:rPr lang="zh-CN" altLang="en-US" sz="1200" dirty="0">
                <a:solidFill>
                  <a:schemeClr val="bg1"/>
                </a:solidFill>
                <a:latin typeface="微软雅黑" panose="020B0503020204020204" pitchFamily="34" charset="-122"/>
                <a:ea typeface="微软雅黑" panose="020B0503020204020204" pitchFamily="34" charset="-122"/>
              </a:rPr>
              <a:t>。</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886631" y="1676149"/>
            <a:ext cx="6272981" cy="85685"/>
            <a:chOff x="4807974" y="1779639"/>
            <a:chExt cx="6272981" cy="85685"/>
          </a:xfrm>
        </p:grpSpPr>
        <p:sp>
          <p:nvSpPr>
            <p:cNvPr id="9" name="矩形 8"/>
            <p:cNvSpPr/>
            <p:nvPr/>
          </p:nvSpPr>
          <p:spPr>
            <a:xfrm flipV="1">
              <a:off x="4807974" y="1779639"/>
              <a:ext cx="1779639" cy="85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6587613" y="1830215"/>
              <a:ext cx="4493342" cy="0"/>
            </a:xfrm>
            <a:prstGeom prst="line">
              <a:avLst/>
            </a:prstGeom>
            <a:ln w="158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a:off x="4758809" y="5869607"/>
            <a:ext cx="6272981" cy="85685"/>
            <a:chOff x="4807974" y="1779639"/>
            <a:chExt cx="6272981" cy="85685"/>
          </a:xfrm>
        </p:grpSpPr>
        <p:sp>
          <p:nvSpPr>
            <p:cNvPr id="15" name="矩形 14"/>
            <p:cNvSpPr/>
            <p:nvPr/>
          </p:nvSpPr>
          <p:spPr>
            <a:xfrm flipV="1">
              <a:off x="4807974" y="1779639"/>
              <a:ext cx="1779639" cy="85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6587613" y="1830215"/>
              <a:ext cx="4493342" cy="0"/>
            </a:xfrm>
            <a:prstGeom prst="line">
              <a:avLst/>
            </a:prstGeom>
            <a:ln w="158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6265007" y="902708"/>
            <a:ext cx="3378574"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1600" dirty="0">
                <a:latin typeface="微软雅黑" panose="020B0503020204020204" pitchFamily="34" charset="-122"/>
                <a:ea typeface="微软雅黑" panose="020B0503020204020204" pitchFamily="34" charset="-122"/>
              </a:rPr>
              <a:t>PLEASE ADD YOUR TITLLE</a:t>
            </a:r>
            <a:endParaRPr lang="zh-CN" altLang="en-US" sz="16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1364412" y="3671033"/>
            <a:ext cx="2131515" cy="2427238"/>
          </a:xfrm>
          <a:prstGeom prst="rect">
            <a:avLst/>
          </a:prstGeom>
          <a:effectLst>
            <a:reflection blurRad="6350" stA="50000" endA="300" endPos="18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20631" y="3170903"/>
            <a:ext cx="3429854" cy="713294"/>
          </a:xfrm>
          <a:prstGeom prst="rect">
            <a:avLst/>
          </a:prstGeom>
        </p:spPr>
      </p:pic>
      <p:pic>
        <p:nvPicPr>
          <p:cNvPr id="8" name="图片 7"/>
          <p:cNvPicPr>
            <a:picLocks noChangeAspect="1"/>
          </p:cNvPicPr>
          <p:nvPr/>
        </p:nvPicPr>
        <p:blipFill>
          <a:blip r:embed="rId1"/>
          <a:stretch>
            <a:fillRect/>
          </a:stretch>
        </p:blipFill>
        <p:spPr>
          <a:xfrm>
            <a:off x="8141515" y="3170903"/>
            <a:ext cx="3429854" cy="713294"/>
          </a:xfrm>
          <a:prstGeom prst="rect">
            <a:avLst/>
          </a:prstGeom>
        </p:spPr>
      </p:pic>
      <p:sp>
        <p:nvSpPr>
          <p:cNvPr id="9" name="文本框 8"/>
          <p:cNvSpPr txBox="1"/>
          <p:nvPr/>
        </p:nvSpPr>
        <p:spPr>
          <a:xfrm flipH="1">
            <a:off x="784423" y="1438931"/>
            <a:ext cx="10623154"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 template is the spring and autumn advertising original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flipH="1">
            <a:off x="1007614" y="4217645"/>
            <a:ext cx="10623154"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 template is the spring and autumn advertising original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507134" y="3418010"/>
            <a:ext cx="3378574"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1600" dirty="0">
                <a:latin typeface="微软雅黑" panose="020B0503020204020204" pitchFamily="34" charset="-122"/>
                <a:ea typeface="微软雅黑" panose="020B0503020204020204" pitchFamily="34" charset="-122"/>
              </a:rPr>
              <a:t>PLEASE ADD YOUR TITLLE</a:t>
            </a:r>
            <a:endParaRPr lang="zh-CN" altLang="en-US" sz="1600"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74477" y="5406299"/>
            <a:ext cx="1317523" cy="1451701"/>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flipV="1">
            <a:off x="0" y="0"/>
            <a:ext cx="1317523" cy="14517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34184" y="0"/>
            <a:ext cx="12326183" cy="2408903"/>
          </a:xfrm>
          <a:prstGeom prst="rect">
            <a:avLst/>
          </a:prstGeom>
        </p:spPr>
      </p:pic>
      <p:grpSp>
        <p:nvGrpSpPr>
          <p:cNvPr id="7" name="组合 6"/>
          <p:cNvGrpSpPr/>
          <p:nvPr/>
        </p:nvGrpSpPr>
        <p:grpSpPr>
          <a:xfrm flipH="1">
            <a:off x="1004357" y="4995176"/>
            <a:ext cx="1539240" cy="1005840"/>
            <a:chOff x="1432560" y="3028950"/>
            <a:chExt cx="1539240" cy="1005840"/>
          </a:xfrm>
        </p:grpSpPr>
        <p:sp>
          <p:nvSpPr>
            <p:cNvPr id="8" name="对角圆角矩形 4"/>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5"/>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a:off x="3301787" y="4995176"/>
            <a:ext cx="1539240" cy="1005840"/>
            <a:chOff x="1432560" y="3028950"/>
            <a:chExt cx="1539240" cy="1005840"/>
          </a:xfrm>
        </p:grpSpPr>
        <p:sp>
          <p:nvSpPr>
            <p:cNvPr id="11" name="对角圆角矩形 8"/>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对角圆角矩形 9"/>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599217" y="4978718"/>
            <a:ext cx="1539240" cy="1005840"/>
            <a:chOff x="1432560" y="3028950"/>
            <a:chExt cx="1539240" cy="1005840"/>
          </a:xfrm>
        </p:grpSpPr>
        <p:sp>
          <p:nvSpPr>
            <p:cNvPr id="14" name="对角圆角矩形 11"/>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对角圆角矩形 12"/>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896647" y="4970489"/>
            <a:ext cx="1539240" cy="1005840"/>
            <a:chOff x="1432560" y="3028950"/>
            <a:chExt cx="1539240" cy="1005840"/>
          </a:xfrm>
        </p:grpSpPr>
        <p:sp>
          <p:nvSpPr>
            <p:cNvPr id="17" name="对角圆角矩形 14"/>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对角圆角矩形 15"/>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1236313" y="5313430"/>
            <a:ext cx="1075329" cy="369332"/>
          </a:xfrm>
          <a:prstGeom prst="rect">
            <a:avLst/>
          </a:prstGeom>
        </p:spPr>
        <p:txBody>
          <a:bodyPr wrap="square">
            <a:spAutoFit/>
          </a:bodyPr>
          <a:lstStyle/>
          <a:p>
            <a:pPr lvl="0" algn="dist">
              <a:defRPr/>
            </a:pPr>
            <a:r>
              <a:rPr lang="zh-CN" altLang="en-US" b="1" dirty="0">
                <a:solidFill>
                  <a:srgbClr val="16395B"/>
                </a:solidFill>
                <a:latin typeface="方正清刻本悦宋简体" panose="02000000000000000000" pitchFamily="2" charset="-122"/>
                <a:ea typeface="方正清刻本悦宋简体" panose="02000000000000000000" pitchFamily="2" charset="-122"/>
              </a:rPr>
              <a:t>关键词</a:t>
            </a:r>
            <a:endParaRPr lang="zh-CN" altLang="en-US" b="1" dirty="0">
              <a:solidFill>
                <a:srgbClr val="16395B"/>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3515689" y="5313430"/>
            <a:ext cx="1075329" cy="369332"/>
          </a:xfrm>
          <a:prstGeom prst="rect">
            <a:avLst/>
          </a:prstGeom>
        </p:spPr>
        <p:txBody>
          <a:bodyPr wrap="square">
            <a:spAutoFit/>
          </a:bodyPr>
          <a:lstStyle/>
          <a:p>
            <a:pPr lvl="0" algn="dist">
              <a:defRPr/>
            </a:pPr>
            <a:r>
              <a:rPr lang="zh-CN" altLang="en-US" b="1" dirty="0">
                <a:solidFill>
                  <a:srgbClr val="16395B"/>
                </a:solidFill>
                <a:latin typeface="方正清刻本悦宋简体" panose="02000000000000000000" pitchFamily="2" charset="-122"/>
                <a:ea typeface="方正清刻本悦宋简体" panose="02000000000000000000" pitchFamily="2" charset="-122"/>
              </a:rPr>
              <a:t>关键词</a:t>
            </a:r>
            <a:endParaRPr lang="zh-CN" altLang="en-US" b="1" dirty="0">
              <a:solidFill>
                <a:srgbClr val="16395B"/>
              </a:solidFill>
              <a:latin typeface="方正清刻本悦宋简体" panose="02000000000000000000" pitchFamily="2" charset="-122"/>
              <a:ea typeface="方正清刻本悦宋简体" panose="02000000000000000000" pitchFamily="2" charset="-122"/>
            </a:endParaRPr>
          </a:p>
        </p:txBody>
      </p:sp>
      <p:sp>
        <p:nvSpPr>
          <p:cNvPr id="21" name="矩形 20"/>
          <p:cNvSpPr/>
          <p:nvPr/>
        </p:nvSpPr>
        <p:spPr>
          <a:xfrm>
            <a:off x="5802382" y="5314804"/>
            <a:ext cx="1075329" cy="369332"/>
          </a:xfrm>
          <a:prstGeom prst="rect">
            <a:avLst/>
          </a:prstGeom>
        </p:spPr>
        <p:txBody>
          <a:bodyPr wrap="square">
            <a:spAutoFit/>
          </a:bodyPr>
          <a:lstStyle/>
          <a:p>
            <a:pPr lvl="0" algn="dist">
              <a:defRPr/>
            </a:pPr>
            <a:r>
              <a:rPr lang="zh-CN" altLang="en-US" b="1" dirty="0">
                <a:solidFill>
                  <a:srgbClr val="16395B"/>
                </a:solidFill>
                <a:latin typeface="方正清刻本悦宋简体" panose="02000000000000000000" pitchFamily="2" charset="-122"/>
                <a:ea typeface="方正清刻本悦宋简体" panose="02000000000000000000" pitchFamily="2" charset="-122"/>
              </a:rPr>
              <a:t>关键词</a:t>
            </a:r>
            <a:endParaRPr lang="zh-CN" altLang="en-US" b="1" dirty="0">
              <a:solidFill>
                <a:srgbClr val="16395B"/>
              </a:solidFill>
              <a:latin typeface="方正清刻本悦宋简体" panose="02000000000000000000" pitchFamily="2" charset="-122"/>
              <a:ea typeface="方正清刻本悦宋简体" panose="02000000000000000000" pitchFamily="2" charset="-122"/>
            </a:endParaRPr>
          </a:p>
        </p:txBody>
      </p:sp>
      <p:sp>
        <p:nvSpPr>
          <p:cNvPr id="22" name="矩形 21"/>
          <p:cNvSpPr/>
          <p:nvPr/>
        </p:nvSpPr>
        <p:spPr>
          <a:xfrm>
            <a:off x="8128602" y="5305201"/>
            <a:ext cx="1075329" cy="369332"/>
          </a:xfrm>
          <a:prstGeom prst="rect">
            <a:avLst/>
          </a:prstGeom>
        </p:spPr>
        <p:txBody>
          <a:bodyPr wrap="square">
            <a:spAutoFit/>
          </a:bodyPr>
          <a:lstStyle/>
          <a:p>
            <a:pPr lvl="0" algn="dist">
              <a:defRPr/>
            </a:pPr>
            <a:r>
              <a:rPr lang="zh-CN" altLang="en-US" b="1" dirty="0">
                <a:solidFill>
                  <a:srgbClr val="16395B"/>
                </a:solidFill>
                <a:latin typeface="方正清刻本悦宋简体" panose="02000000000000000000" pitchFamily="2" charset="-122"/>
                <a:ea typeface="方正清刻本悦宋简体" panose="02000000000000000000" pitchFamily="2" charset="-122"/>
              </a:rPr>
              <a:t>关键词</a:t>
            </a:r>
            <a:endParaRPr lang="zh-CN" altLang="en-US" b="1" dirty="0">
              <a:solidFill>
                <a:srgbClr val="16395B"/>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flipH="1">
            <a:off x="717330" y="3065949"/>
            <a:ext cx="9095264" cy="139852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632063" y="2571368"/>
            <a:ext cx="3378574"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1600" dirty="0">
                <a:latin typeface="微软雅黑" panose="020B0503020204020204" pitchFamily="34" charset="-122"/>
                <a:ea typeface="微软雅黑" panose="020B0503020204020204" pitchFamily="34" charset="-122"/>
              </a:rPr>
              <a:t>PLEASE ADD YOUR TITLLE</a:t>
            </a:r>
            <a:endParaRPr lang="zh-CN" altLang="en-US" sz="1600" dirty="0">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80161" t="57538" r="1452" b="3280"/>
          <a:stretch>
            <a:fillRect/>
          </a:stretch>
        </p:blipFill>
        <p:spPr>
          <a:xfrm>
            <a:off x="10045487" y="4185957"/>
            <a:ext cx="2241755" cy="262427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71465" y="1693163"/>
            <a:ext cx="3711417" cy="3631003"/>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5482625" y="2767553"/>
            <a:ext cx="1301634" cy="1482221"/>
          </a:xfrm>
          <a:prstGeom prst="rect">
            <a:avLst/>
          </a:prstGeom>
        </p:spPr>
      </p:pic>
      <p:sp>
        <p:nvSpPr>
          <p:cNvPr id="5" name="文本框 4"/>
          <p:cNvSpPr txBox="1"/>
          <p:nvPr/>
        </p:nvSpPr>
        <p:spPr>
          <a:xfrm flipH="1">
            <a:off x="918363" y="2116942"/>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flipH="1">
            <a:off x="956507" y="4117806"/>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7598960" y="2031479"/>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flipH="1">
            <a:off x="7670345" y="4117805"/>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flipH="1">
            <a:off x="4291325" y="5268339"/>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flipH="1">
            <a:off x="4251995" y="835847"/>
            <a:ext cx="3465639" cy="890693"/>
          </a:xfrm>
          <a:prstGeom prst="rect">
            <a:avLst/>
          </a:prstGeom>
          <a:noFill/>
          <a:effectLst/>
        </p:spPr>
        <p:txBody>
          <a:bodyPr wrap="square" rtlCol="0">
            <a:spAutoFit/>
          </a:bodyPr>
          <a:lstStyle/>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96646" y="2037596"/>
            <a:ext cx="4296697" cy="4219022"/>
            <a:chOff x="668594" y="1641987"/>
            <a:chExt cx="4548510" cy="4491867"/>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8865"/>
            <a:stretch>
              <a:fillRect/>
            </a:stretch>
          </p:blipFill>
          <p:spPr>
            <a:xfrm>
              <a:off x="668594" y="1641987"/>
              <a:ext cx="4548510" cy="4491867"/>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2039519" y="2272590"/>
              <a:ext cx="2031036" cy="2312819"/>
            </a:xfrm>
            <a:prstGeom prst="rect">
              <a:avLst/>
            </a:prstGeom>
          </p:spPr>
        </p:pic>
      </p:grpSp>
      <p:sp>
        <p:nvSpPr>
          <p:cNvPr id="6" name="弧形 5"/>
          <p:cNvSpPr/>
          <p:nvPr/>
        </p:nvSpPr>
        <p:spPr>
          <a:xfrm>
            <a:off x="1536014" y="1275735"/>
            <a:ext cx="4296697" cy="5250426"/>
          </a:xfrm>
          <a:prstGeom prst="arc">
            <a:avLst>
              <a:gd name="adj1" fmla="val 252899"/>
              <a:gd name="adj2" fmla="val 2249387"/>
            </a:avLst>
          </a:prstGeom>
          <a:ln w="34925">
            <a:solidFill>
              <a:schemeClr val="bg1">
                <a:alpha val="39000"/>
              </a:schemeClr>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1536014" y="1275735"/>
            <a:ext cx="4296697" cy="5250426"/>
          </a:xfrm>
          <a:prstGeom prst="arc">
            <a:avLst>
              <a:gd name="adj1" fmla="val 18836751"/>
              <a:gd name="adj2" fmla="val 20636408"/>
            </a:avLst>
          </a:prstGeom>
          <a:ln w="34925">
            <a:solidFill>
              <a:schemeClr val="bg1">
                <a:alpha val="39000"/>
              </a:schemeClr>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 name="组合 8"/>
          <p:cNvGrpSpPr/>
          <p:nvPr/>
        </p:nvGrpSpPr>
        <p:grpSpPr>
          <a:xfrm>
            <a:off x="4679986" y="1595394"/>
            <a:ext cx="706562" cy="706562"/>
            <a:chOff x="6868381" y="1517368"/>
            <a:chExt cx="706562" cy="706562"/>
          </a:xfrm>
        </p:grpSpPr>
        <p:grpSp>
          <p:nvGrpSpPr>
            <p:cNvPr id="10" name="组合 9"/>
            <p:cNvGrpSpPr/>
            <p:nvPr/>
          </p:nvGrpSpPr>
          <p:grpSpPr>
            <a:xfrm>
              <a:off x="6993062" y="1642049"/>
              <a:ext cx="457200" cy="457200"/>
              <a:chOff x="6556183" y="1684366"/>
              <a:chExt cx="457200" cy="457200"/>
            </a:xfrm>
          </p:grpSpPr>
          <p:sp>
            <p:nvSpPr>
              <p:cNvPr id="12" name="椭圆 11"/>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3" name="文本框 12"/>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1</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11" name="椭圆 10"/>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grpSp>
        <p:nvGrpSpPr>
          <p:cNvPr id="14" name="组合 13"/>
          <p:cNvGrpSpPr/>
          <p:nvPr/>
        </p:nvGrpSpPr>
        <p:grpSpPr>
          <a:xfrm>
            <a:off x="5472092" y="3315710"/>
            <a:ext cx="706562" cy="706562"/>
            <a:chOff x="6868381" y="1517368"/>
            <a:chExt cx="706562" cy="706562"/>
          </a:xfrm>
        </p:grpSpPr>
        <p:grpSp>
          <p:nvGrpSpPr>
            <p:cNvPr id="15" name="组合 14"/>
            <p:cNvGrpSpPr/>
            <p:nvPr/>
          </p:nvGrpSpPr>
          <p:grpSpPr>
            <a:xfrm>
              <a:off x="6993062" y="1642049"/>
              <a:ext cx="457200" cy="457200"/>
              <a:chOff x="6556183" y="1684366"/>
              <a:chExt cx="457200" cy="457200"/>
            </a:xfrm>
          </p:grpSpPr>
          <p:sp>
            <p:nvSpPr>
              <p:cNvPr id="17" name="椭圆 16"/>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8" name="文本框 17"/>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2</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16" name="椭圆 15"/>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grpSp>
        <p:nvGrpSpPr>
          <p:cNvPr id="19" name="组合 18"/>
          <p:cNvGrpSpPr/>
          <p:nvPr/>
        </p:nvGrpSpPr>
        <p:grpSpPr>
          <a:xfrm>
            <a:off x="4870734" y="5204561"/>
            <a:ext cx="706562" cy="706562"/>
            <a:chOff x="6868381" y="1517368"/>
            <a:chExt cx="706562" cy="706562"/>
          </a:xfrm>
        </p:grpSpPr>
        <p:grpSp>
          <p:nvGrpSpPr>
            <p:cNvPr id="20" name="组合 19"/>
            <p:cNvGrpSpPr/>
            <p:nvPr/>
          </p:nvGrpSpPr>
          <p:grpSpPr>
            <a:xfrm>
              <a:off x="6993062" y="1642049"/>
              <a:ext cx="457200" cy="457200"/>
              <a:chOff x="6556183" y="1684366"/>
              <a:chExt cx="457200" cy="457200"/>
            </a:xfrm>
          </p:grpSpPr>
          <p:sp>
            <p:nvSpPr>
              <p:cNvPr id="22" name="椭圆 21"/>
              <p:cNvSpPr/>
              <p:nvPr/>
            </p:nvSpPr>
            <p:spPr>
              <a:xfrm>
                <a:off x="6556183" y="1684366"/>
                <a:ext cx="457200" cy="457200"/>
              </a:xfrm>
              <a:prstGeom prst="ellipse">
                <a:avLst/>
              </a:prstGeom>
              <a:gradFill>
                <a:gsLst>
                  <a:gs pos="4000">
                    <a:schemeClr val="bg1">
                      <a:alpha val="60000"/>
                    </a:schemeClr>
                  </a:gs>
                  <a:gs pos="100000">
                    <a:schemeClr val="bg1">
                      <a:lumMod val="9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23" name="文本框 22"/>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rPr>
                  <a:t>3</a:t>
                </a:r>
                <a:endParaRPr lang="zh-CN" altLang="en-US" sz="2800" b="1" kern="100" dirty="0">
                  <a:solidFill>
                    <a:schemeClr val="tx1"/>
                  </a:solidFill>
                  <a:latin typeface="米开浪漫情书体" panose="02000603000000000000" charset="-122"/>
                  <a:ea typeface="米开浪漫情书体" panose="02000603000000000000" charset="-122"/>
                  <a:cs typeface="方正苏新诗柳楷简体-yolan" panose="02000000000000000000" pitchFamily="2" charset="-122"/>
                </a:endParaRPr>
              </a:p>
            </p:txBody>
          </p:sp>
        </p:grpSp>
        <p:sp>
          <p:nvSpPr>
            <p:cNvPr id="21" name="椭圆 20"/>
            <p:cNvSpPr/>
            <p:nvPr/>
          </p:nvSpPr>
          <p:spPr>
            <a:xfrm>
              <a:off x="6868381" y="1517368"/>
              <a:ext cx="706562" cy="706562"/>
            </a:xfrm>
            <a:prstGeom prst="ellipse">
              <a:avLst/>
            </a:prstGeom>
            <a:noFill/>
            <a:ln>
              <a:gradFill flip="none" rotWithShape="1">
                <a:gsLst>
                  <a:gs pos="4000">
                    <a:schemeClr val="bg1">
                      <a:alpha val="49000"/>
                    </a:schemeClr>
                  </a:gs>
                  <a:gs pos="100000">
                    <a:schemeClr val="bg1">
                      <a:lumMod val="85000"/>
                    </a:schemeClr>
                  </a:gs>
                </a:gsLst>
                <a:lin ang="9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30" name="文本框 29"/>
          <p:cNvSpPr txBox="1"/>
          <p:nvPr/>
        </p:nvSpPr>
        <p:spPr>
          <a:xfrm flipH="1">
            <a:off x="5577296" y="1419061"/>
            <a:ext cx="5744116" cy="890693"/>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 template is the spring and autumn advertising original This template is the spring </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37427" y="619377"/>
            <a:ext cx="4221954" cy="524916"/>
            <a:chOff x="-21429" y="460773"/>
            <a:chExt cx="4221954" cy="524916"/>
          </a:xfrm>
        </p:grpSpPr>
        <p:pic>
          <p:nvPicPr>
            <p:cNvPr id="34" name="图片 33"/>
            <p:cNvPicPr>
              <a:picLocks noChangeAspect="1"/>
            </p:cNvPicPr>
            <p:nvPr/>
          </p:nvPicPr>
          <p:blipFill rotWithShape="1">
            <a:blip r:embed="rId3"/>
            <a:srcRect l="5654" t="-392"/>
            <a:stretch>
              <a:fillRect/>
            </a:stretch>
          </p:blipFill>
          <p:spPr>
            <a:xfrm>
              <a:off x="-4458" y="460773"/>
              <a:ext cx="4204983" cy="524916"/>
            </a:xfrm>
            <a:prstGeom prst="rect">
              <a:avLst/>
            </a:prstGeom>
          </p:spPr>
        </p:pic>
        <p:sp>
          <p:nvSpPr>
            <p:cNvPr id="35" name="文本框 34"/>
            <p:cNvSpPr txBox="1"/>
            <p:nvPr/>
          </p:nvSpPr>
          <p:spPr>
            <a:xfrm>
              <a:off x="-21429" y="501593"/>
              <a:ext cx="396478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altLang="zh-CN" sz="2000" dirty="0">
                  <a:latin typeface="微软雅黑" panose="020B0503020204020204" pitchFamily="34" charset="-122"/>
                  <a:ea typeface="微软雅黑" panose="020B0503020204020204" pitchFamily="34" charset="-122"/>
                </a:rPr>
                <a:t>PLEASE ADD YOUR TITLLE</a:t>
              </a:r>
              <a:endParaRPr lang="zh-CN" altLang="en-US" sz="2000" dirty="0">
                <a:latin typeface="微软雅黑" panose="020B0503020204020204" pitchFamily="34" charset="-122"/>
                <a:ea typeface="微软雅黑" panose="020B0503020204020204" pitchFamily="34" charset="-122"/>
              </a:endParaRPr>
            </a:p>
          </p:txBody>
        </p:sp>
      </p:grpSp>
      <p:sp>
        <p:nvSpPr>
          <p:cNvPr id="36" name="文本框 35"/>
          <p:cNvSpPr txBox="1"/>
          <p:nvPr/>
        </p:nvSpPr>
        <p:spPr>
          <a:xfrm flipH="1">
            <a:off x="6303335" y="3223644"/>
            <a:ext cx="5183894" cy="890693"/>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 template is the spring and autumn advertising original This template is the spring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flipH="1">
            <a:off x="5791398" y="5136918"/>
            <a:ext cx="5744116" cy="890693"/>
          </a:xfrm>
          <a:prstGeom prst="rect">
            <a:avLst/>
          </a:prstGeom>
          <a:noFill/>
          <a:effectLst/>
        </p:spPr>
        <p:txBody>
          <a:bodyPr wrap="square" rtlCol="0">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This template is the spring and autumn template is the spring and autumn advertising original This template is the spring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b="9297"/>
          <a:stretch>
            <a:fillRect/>
          </a:stretch>
        </p:blipFill>
        <p:spPr>
          <a:xfrm>
            <a:off x="4545306" y="28958"/>
            <a:ext cx="2898213" cy="4316900"/>
          </a:xfrm>
          <a:prstGeom prst="rect">
            <a:avLst/>
          </a:prstGeom>
        </p:spPr>
      </p:pic>
      <p:sp>
        <p:nvSpPr>
          <p:cNvPr id="5" name="矩形 4"/>
          <p:cNvSpPr/>
          <p:nvPr/>
        </p:nvSpPr>
        <p:spPr>
          <a:xfrm>
            <a:off x="0" y="6506452"/>
            <a:ext cx="12192000" cy="351548"/>
          </a:xfrm>
          <a:prstGeom prst="rect">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flipH="1">
            <a:off x="707794" y="4883105"/>
            <a:ext cx="1539240" cy="1005840"/>
            <a:chOff x="1432560" y="3028950"/>
            <a:chExt cx="1539240" cy="1005840"/>
          </a:xfrm>
        </p:grpSpPr>
        <p:sp>
          <p:nvSpPr>
            <p:cNvPr id="10" name="对角圆角矩形 4"/>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角圆角矩形 5"/>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939750" y="5201359"/>
            <a:ext cx="1075329" cy="369332"/>
          </a:xfrm>
          <a:prstGeom prst="rect">
            <a:avLst/>
          </a:prstGeom>
        </p:spPr>
        <p:txBody>
          <a:bodyPr wrap="square">
            <a:spAutoFit/>
          </a:bodyPr>
          <a:lstStyle/>
          <a:p>
            <a:pPr lvl="0" algn="dist">
              <a:defRPr/>
            </a:pPr>
            <a:r>
              <a:rPr lang="zh-CN" altLang="en-US" b="1" dirty="0">
                <a:latin typeface="方正清刻本悦宋简体" panose="02000000000000000000" pitchFamily="2" charset="-122"/>
                <a:ea typeface="方正清刻本悦宋简体" panose="02000000000000000000" pitchFamily="2" charset="-122"/>
              </a:rPr>
              <a:t>关键词</a:t>
            </a:r>
            <a:endParaRPr lang="zh-CN" altLang="en-US" b="1" dirty="0">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flipH="1">
            <a:off x="2641507" y="4862376"/>
            <a:ext cx="1539240" cy="1005840"/>
            <a:chOff x="1432560" y="3028950"/>
            <a:chExt cx="1539240" cy="1005840"/>
          </a:xfrm>
        </p:grpSpPr>
        <p:sp>
          <p:nvSpPr>
            <p:cNvPr id="14" name="对角圆角矩形 8"/>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对角圆角矩形 9"/>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2855409" y="5180630"/>
            <a:ext cx="1075329" cy="369332"/>
          </a:xfrm>
          <a:prstGeom prst="rect">
            <a:avLst/>
          </a:prstGeom>
        </p:spPr>
        <p:txBody>
          <a:bodyPr wrap="square">
            <a:spAutoFit/>
          </a:bodyPr>
          <a:lstStyle/>
          <a:p>
            <a:pPr lvl="0" algn="dist">
              <a:defRPr/>
            </a:pPr>
            <a:r>
              <a:rPr lang="zh-CN" altLang="en-US" b="1" dirty="0">
                <a:latin typeface="方正清刻本悦宋简体" panose="02000000000000000000" pitchFamily="2" charset="-122"/>
                <a:ea typeface="方正清刻本悦宋简体" panose="02000000000000000000" pitchFamily="2" charset="-122"/>
              </a:rPr>
              <a:t>关键词</a:t>
            </a:r>
            <a:endParaRPr lang="zh-CN" altLang="en-US" b="1" dirty="0">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flipH="1">
            <a:off x="707794" y="1012184"/>
            <a:ext cx="3950582" cy="324518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 template is the spring.</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flipH="1">
            <a:off x="7659020" y="1012184"/>
            <a:ext cx="3950582" cy="3245184"/>
          </a:xfrm>
          <a:prstGeom prst="rect">
            <a:avLst/>
          </a:prstGeom>
          <a:noFill/>
          <a:effectLst/>
        </p:spPr>
        <p:txBody>
          <a:bodyPr wrap="square" rtlCol="0">
            <a:spAutoFit/>
          </a:bodyPr>
          <a:lstStyle/>
          <a:p>
            <a:pPr>
              <a:lnSpc>
                <a:spcPct val="250000"/>
              </a:lnSpc>
            </a:pPr>
            <a:r>
              <a:rPr lang="en-US" altLang="zh-CN" sz="1200" dirty="0">
                <a:solidFill>
                  <a:schemeClr val="bg1"/>
                </a:solidFill>
                <a:latin typeface="微软雅黑" panose="020B0503020204020204" pitchFamily="34" charset="-122"/>
                <a:ea typeface="微软雅黑" panose="020B0503020204020204" pitchFamily="34" charset="-122"/>
              </a:rPr>
              <a:t>            This template is the spring and autumn advertising original template is the spring and autumn advertising original. This template is the spring and autumn advertising original This template is the spring and autumn advertising original template is the spring and autumn advertising original This template is the spring.</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094824" y="4899719"/>
            <a:ext cx="1539240" cy="1005840"/>
            <a:chOff x="1432560" y="3028950"/>
            <a:chExt cx="1539240" cy="1005840"/>
          </a:xfrm>
        </p:grpSpPr>
        <p:sp>
          <p:nvSpPr>
            <p:cNvPr id="20" name="对角圆角矩形 11"/>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对角圆角矩形 12"/>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0028537" y="4899719"/>
            <a:ext cx="1539240" cy="1005840"/>
            <a:chOff x="1432560" y="3028950"/>
            <a:chExt cx="1539240" cy="1005840"/>
          </a:xfrm>
        </p:grpSpPr>
        <p:sp>
          <p:nvSpPr>
            <p:cNvPr id="23" name="对角圆角矩形 14"/>
            <p:cNvSpPr/>
            <p:nvPr/>
          </p:nvSpPr>
          <p:spPr>
            <a:xfrm>
              <a:off x="1524000" y="3126794"/>
              <a:ext cx="1356360" cy="793695"/>
            </a:xfrm>
            <a:prstGeom prst="round2DiagRect">
              <a:avLst>
                <a:gd name="adj1" fmla="val 0"/>
                <a:gd name="adj2" fmla="val 50000"/>
              </a:avLst>
            </a:prstGeom>
            <a:gradFill>
              <a:gsLst>
                <a:gs pos="4000">
                  <a:schemeClr val="bg1">
                    <a:lumMod val="79000"/>
                    <a:alpha val="97000"/>
                  </a:schemeClr>
                </a:gs>
                <a:gs pos="100000">
                  <a:schemeClr val="bg1">
                    <a:lumMod val="95000"/>
                    <a:alpha val="48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对角圆角矩形 15"/>
            <p:cNvSpPr/>
            <p:nvPr/>
          </p:nvSpPr>
          <p:spPr>
            <a:xfrm>
              <a:off x="1432560" y="3028950"/>
              <a:ext cx="1539240" cy="1005840"/>
            </a:xfrm>
            <a:prstGeom prst="round2DiagRect">
              <a:avLst>
                <a:gd name="adj1" fmla="val 0"/>
                <a:gd name="adj2" fmla="val 50000"/>
              </a:avLst>
            </a:prstGeom>
            <a:noFill/>
            <a:ln w="1905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8297989" y="5235805"/>
            <a:ext cx="1075329" cy="369332"/>
          </a:xfrm>
          <a:prstGeom prst="rect">
            <a:avLst/>
          </a:prstGeom>
        </p:spPr>
        <p:txBody>
          <a:bodyPr wrap="square">
            <a:spAutoFit/>
          </a:bodyPr>
          <a:lstStyle/>
          <a:p>
            <a:pPr lvl="0" algn="dist">
              <a:defRPr/>
            </a:pPr>
            <a:r>
              <a:rPr lang="zh-CN" altLang="en-US" b="1" dirty="0">
                <a:latin typeface="方正清刻本悦宋简体" panose="02000000000000000000" pitchFamily="2" charset="-122"/>
                <a:ea typeface="方正清刻本悦宋简体" panose="02000000000000000000" pitchFamily="2" charset="-122"/>
              </a:rPr>
              <a:t>关键词</a:t>
            </a:r>
            <a:endParaRPr lang="zh-CN" altLang="en-US" b="1" dirty="0">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a:xfrm>
            <a:off x="10260492" y="5234431"/>
            <a:ext cx="1075329" cy="369332"/>
          </a:xfrm>
          <a:prstGeom prst="rect">
            <a:avLst/>
          </a:prstGeom>
        </p:spPr>
        <p:txBody>
          <a:bodyPr wrap="square">
            <a:spAutoFit/>
          </a:bodyPr>
          <a:lstStyle/>
          <a:p>
            <a:pPr lvl="0" algn="dist">
              <a:defRPr/>
            </a:pPr>
            <a:r>
              <a:rPr lang="zh-CN" altLang="en-US" b="1" dirty="0">
                <a:latin typeface="方正清刻本悦宋简体" panose="02000000000000000000" pitchFamily="2" charset="-122"/>
                <a:ea typeface="方正清刻本悦宋简体" panose="02000000000000000000" pitchFamily="2" charset="-122"/>
              </a:rPr>
              <a:t>关键词</a:t>
            </a:r>
            <a:endParaRPr lang="zh-CN" altLang="en-US" b="1" dirty="0">
              <a:latin typeface="方正清刻本悦宋简体" panose="02000000000000000000" pitchFamily="2" charset="-122"/>
              <a:ea typeface="方正清刻本悦宋简体" panose="02000000000000000000" pitchFamily="2"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41468" t="51966" r="41049" b="11794"/>
          <a:stretch>
            <a:fillRect/>
          </a:stretch>
        </p:blipFill>
        <p:spPr>
          <a:xfrm>
            <a:off x="4749816" y="3851678"/>
            <a:ext cx="2428569" cy="276550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9057</Words>
  <Application>WPS 演示</Application>
  <PresentationFormat>宽屏</PresentationFormat>
  <Paragraphs>290</Paragraphs>
  <Slides>21</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21</vt:i4>
      </vt:variant>
    </vt:vector>
  </HeadingPairs>
  <TitlesOfParts>
    <vt:vector size="39" baseType="lpstr">
      <vt:lpstr>Arial</vt:lpstr>
      <vt:lpstr>宋体</vt:lpstr>
      <vt:lpstr>Wingdings</vt:lpstr>
      <vt:lpstr>钟齐安景臣硬笔行书</vt:lpstr>
      <vt:lpstr>趣玩体_YS</vt:lpstr>
      <vt:lpstr>米开星愿体</vt:lpstr>
      <vt:lpstr>Impact</vt:lpstr>
      <vt:lpstr>米开浪漫情书体</vt:lpstr>
      <vt:lpstr>方正苏新诗柳楷简体-yolan</vt:lpstr>
      <vt:lpstr>方正清刻本悦宋简体</vt:lpstr>
      <vt:lpstr>微软雅黑</vt:lpstr>
      <vt:lpstr>Times New Roman</vt:lpstr>
      <vt:lpstr>等线</vt:lpstr>
      <vt:lpstr>Arial Unicode MS</vt:lpstr>
      <vt:lpstr>等线 Light</vt:lpstr>
      <vt:lpstr>Calibri</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Administrator</cp:lastModifiedBy>
  <cp:revision>20</cp:revision>
  <dcterms:created xsi:type="dcterms:W3CDTF">2018-08-05T03:14:00Z</dcterms:created>
  <dcterms:modified xsi:type="dcterms:W3CDTF">2018-08-06T12:36:32Z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