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258" r:id="rId4"/>
    <p:sldId id="259" r:id="rId5"/>
    <p:sldId id="260" r:id="rId6"/>
    <p:sldId id="262" r:id="rId7"/>
    <p:sldId id="268" r:id="rId8"/>
    <p:sldId id="269" r:id="rId9"/>
    <p:sldId id="270" r:id="rId10"/>
    <p:sldId id="261" r:id="rId11"/>
    <p:sldId id="263" r:id="rId12"/>
    <p:sldId id="271" r:id="rId13"/>
    <p:sldId id="264" r:id="rId14"/>
    <p:sldId id="273" r:id="rId15"/>
    <p:sldId id="265" r:id="rId16"/>
    <p:sldId id="266" r:id="rId17"/>
    <p:sldId id="272" r:id="rId18"/>
    <p:sldId id="274" r:id="rId19"/>
    <p:sldId id="275" r:id="rId20"/>
    <p:sldId id="276" r:id="rId21"/>
    <p:sldId id="26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0A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1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1277C-C511-480D-898F-4D72DBB3CB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1A4C1-C26A-467C-9584-3727368633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979CA-447D-45EB-8856-3BC17E455A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4EB55-B509-4B79-8C30-2FA5498C33F7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12.jpeg"/><Relationship Id="rId3" Type="http://schemas.openxmlformats.org/officeDocument/2006/relationships/image" Target="../media/image58.jpeg"/><Relationship Id="rId2" Type="http://schemas.openxmlformats.org/officeDocument/2006/relationships/image" Target="../media/image13.jpe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9.jpeg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4.jpe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jpeg"/><Relationship Id="rId8" Type="http://schemas.openxmlformats.org/officeDocument/2006/relationships/image" Target="../media/image71.png"/><Relationship Id="rId7" Type="http://schemas.openxmlformats.org/officeDocument/2006/relationships/image" Target="../media/image70.png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79.png"/><Relationship Id="rId15" Type="http://schemas.openxmlformats.org/officeDocument/2006/relationships/image" Target="../media/image78.png"/><Relationship Id="rId14" Type="http://schemas.openxmlformats.org/officeDocument/2006/relationships/image" Target="../media/image77.png"/><Relationship Id="rId13" Type="http://schemas.openxmlformats.org/officeDocument/2006/relationships/image" Target="../media/image76.png"/><Relationship Id="rId12" Type="http://schemas.openxmlformats.org/officeDocument/2006/relationships/image" Target="../media/image75.png"/><Relationship Id="rId11" Type="http://schemas.openxmlformats.org/officeDocument/2006/relationships/image" Target="../media/image74.jpeg"/><Relationship Id="rId10" Type="http://schemas.openxmlformats.org/officeDocument/2006/relationships/image" Target="../media/image73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9.png"/><Relationship Id="rId7" Type="http://schemas.openxmlformats.org/officeDocument/2006/relationships/image" Target="../media/image76.png"/><Relationship Id="rId6" Type="http://schemas.openxmlformats.org/officeDocument/2006/relationships/image" Target="../media/image75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8.jpeg"/><Relationship Id="rId10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90.jpeg"/><Relationship Id="rId1" Type="http://schemas.openxmlformats.org/officeDocument/2006/relationships/image" Target="../media/image89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.pn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4.jpeg"/><Relationship Id="rId1" Type="http://schemas.openxmlformats.org/officeDocument/2006/relationships/image" Target="../media/image9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jpe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12" Type="http://schemas.openxmlformats.org/officeDocument/2006/relationships/image" Target="../media/image36.jpeg"/><Relationship Id="rId11" Type="http://schemas.openxmlformats.org/officeDocument/2006/relationships/image" Target="../media/image35.jpeg"/><Relationship Id="rId10" Type="http://schemas.openxmlformats.org/officeDocument/2006/relationships/image" Target="../media/image34.jpe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473668" y="96589"/>
            <a:ext cx="5193814" cy="4556250"/>
            <a:chOff x="3980645" y="379928"/>
            <a:chExt cx="4301544" cy="377351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1" t="9812" r="3005" b="35164"/>
            <a:stretch>
              <a:fillRect/>
            </a:stretch>
          </p:blipFill>
          <p:spPr>
            <a:xfrm>
              <a:off x="3980645" y="379928"/>
              <a:ext cx="4301544" cy="377351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16" t="15211" r="17558" b="41596"/>
            <a:stretch>
              <a:fillRect/>
            </a:stretch>
          </p:blipFill>
          <p:spPr>
            <a:xfrm>
              <a:off x="4663225" y="785612"/>
              <a:ext cx="2936384" cy="296214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04" t="27418" r="11220" b="42723"/>
            <a:stretch>
              <a:fillRect/>
            </a:stretch>
          </p:blipFill>
          <p:spPr>
            <a:xfrm>
              <a:off x="4399208" y="1700013"/>
              <a:ext cx="3464418" cy="2047741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54" r="78230" b="15117"/>
          <a:stretch>
            <a:fillRect/>
          </a:stretch>
        </p:blipFill>
        <p:spPr>
          <a:xfrm>
            <a:off x="0" y="3934110"/>
            <a:ext cx="3473668" cy="2472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54" t="86761" b="2911"/>
          <a:stretch>
            <a:fillRect/>
          </a:stretch>
        </p:blipFill>
        <p:spPr>
          <a:xfrm>
            <a:off x="8627459" y="4285146"/>
            <a:ext cx="3564542" cy="228714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297836" y="4146353"/>
            <a:ext cx="3276208" cy="2822900"/>
            <a:chOff x="4663659" y="4370939"/>
            <a:chExt cx="2352487" cy="20269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26" t="56150" r="28685" b="18122"/>
            <a:stretch>
              <a:fillRect/>
            </a:stretch>
          </p:blipFill>
          <p:spPr>
            <a:xfrm>
              <a:off x="4663659" y="4370939"/>
              <a:ext cx="2352487" cy="2026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40" t="67230" r="30343" b="21878"/>
            <a:stretch>
              <a:fillRect/>
            </a:stretch>
          </p:blipFill>
          <p:spPr>
            <a:xfrm>
              <a:off x="4663659" y="5241322"/>
              <a:ext cx="2284099" cy="871564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1093679" y="2128019"/>
            <a:ext cx="2061206" cy="19211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2" t="26479" r="29497" b="61314"/>
          <a:stretch>
            <a:fillRect/>
          </a:stretch>
        </p:blipFill>
        <p:spPr>
          <a:xfrm>
            <a:off x="4663659" y="1405459"/>
            <a:ext cx="2595014" cy="9476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8480879" y="1761284"/>
            <a:ext cx="3188490" cy="240172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3155950"/>
            <a:ext cx="5753100" cy="3238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60" y="612139"/>
            <a:ext cx="4714240" cy="31428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09039"/>
            <a:ext cx="5514340" cy="36762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8" name="组合 7"/>
          <p:cNvGrpSpPr/>
          <p:nvPr/>
        </p:nvGrpSpPr>
        <p:grpSpPr>
          <a:xfrm>
            <a:off x="7604702" y="4279077"/>
            <a:ext cx="2993053" cy="2578923"/>
            <a:chOff x="4663659" y="4370939"/>
            <a:chExt cx="2352487" cy="20269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26" t="56150" r="28685" b="18122"/>
            <a:stretch>
              <a:fillRect/>
            </a:stretch>
          </p:blipFill>
          <p:spPr>
            <a:xfrm>
              <a:off x="4663659" y="4370939"/>
              <a:ext cx="2352487" cy="202698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40" t="67230" r="30343" b="21878"/>
            <a:stretch>
              <a:fillRect/>
            </a:stretch>
          </p:blipFill>
          <p:spPr>
            <a:xfrm>
              <a:off x="4663659" y="5241322"/>
              <a:ext cx="2284099" cy="8715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515372">
            <a:off x="6501023" y="1692367"/>
            <a:ext cx="2982547" cy="4386234"/>
            <a:chOff x="7446030" y="1453362"/>
            <a:chExt cx="2585651" cy="380254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6031" y="1453362"/>
              <a:ext cx="2585650" cy="2585650"/>
            </a:xfrm>
            <a:prstGeom prst="rect">
              <a:avLst/>
            </a:prstGeom>
            <a:noFill/>
            <a:ln w="101600">
              <a:solidFill>
                <a:srgbClr val="C10A25"/>
              </a:solidFill>
            </a:ln>
          </p:spPr>
        </p:pic>
        <p:sp>
          <p:nvSpPr>
            <p:cNvPr id="7" name="矩形 6"/>
            <p:cNvSpPr/>
            <p:nvPr/>
          </p:nvSpPr>
          <p:spPr>
            <a:xfrm>
              <a:off x="7446030" y="4552950"/>
              <a:ext cx="2585650" cy="702959"/>
            </a:xfrm>
            <a:prstGeom prst="rect">
              <a:avLst/>
            </a:prstGeom>
            <a:solidFill>
              <a:srgbClr val="C10A25"/>
            </a:solidFill>
            <a:ln w="203200">
              <a:solidFill>
                <a:srgbClr val="C10A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2014</a:t>
              </a:r>
              <a:r>
                <a:rPr lang="zh-CN" altLang="en-US" sz="24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年</a:t>
              </a:r>
              <a:r>
                <a:rPr lang="en-US" altLang="zh-CN" sz="24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3</a:t>
              </a:r>
              <a:r>
                <a:rPr lang="zh-CN" altLang="en-US" sz="24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月</a:t>
              </a:r>
              <a:r>
                <a:rPr lang="en-US" altLang="zh-CN" sz="24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8</a:t>
              </a:r>
              <a:r>
                <a:rPr lang="zh-CN" altLang="en-US" sz="24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日</a:t>
              </a:r>
              <a:endParaRPr lang="en-US" altLang="zh-CN" sz="24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en-US" altLang="zh-CN" sz="24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—</a:t>
              </a:r>
              <a:r>
                <a:rPr lang="zh-CN" altLang="en-US" sz="24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第一次牵手</a:t>
              </a:r>
              <a:r>
                <a:rPr lang="en-US" altLang="zh-CN" sz="24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—</a:t>
              </a:r>
              <a:endParaRPr lang="zh-CN" altLang="en-US" sz="24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93906" flipH="1">
            <a:off x="3113390" y="1880913"/>
            <a:ext cx="2675460" cy="1783767"/>
          </a:xfrm>
          <a:prstGeom prst="rect">
            <a:avLst/>
          </a:prstGeom>
          <a:noFill/>
          <a:ln w="101600">
            <a:solidFill>
              <a:srgbClr val="C10A2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020417" y="4302518"/>
            <a:ext cx="46683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3230" algn="just"/>
            <a:r>
              <a:rPr lang="zh-CN" altLang="en-US" sz="2400" dirty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在拥挤的人群中牵住了你的手，我想，能不能，一牵就是一辈子</a:t>
            </a:r>
            <a:r>
              <a:rPr lang="en-US" altLang="zh-CN" sz="2400" dirty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400" dirty="0">
              <a:solidFill>
                <a:srgbClr val="C10A2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5" r="13275"/>
          <a:stretch>
            <a:fillRect/>
          </a:stretch>
        </p:blipFill>
        <p:spPr>
          <a:xfrm>
            <a:off x="335560" y="447414"/>
            <a:ext cx="4407016" cy="59729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32711" y="1511726"/>
            <a:ext cx="68498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6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365</a:t>
            </a:r>
            <a:r>
              <a:rPr lang="zh-CN" altLang="en-US" sz="3600" b="1" dirty="0">
                <a:solidFill>
                  <a:srgbClr val="FF006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</a:t>
            </a:r>
            <a:r>
              <a:rPr lang="zh-CN" altLang="en-US" sz="1600" dirty="0">
                <a:solidFill>
                  <a:srgbClr val="FF006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，洋溢着源自内心的快乐与优雅，心情如歌，岁月行板，怡然情调，雅致情怀，拥揽生活无限馈赠，获取生活无限乐趣</a:t>
            </a:r>
            <a:endParaRPr lang="zh-CN" altLang="en-US" sz="1600" dirty="0">
              <a:solidFill>
                <a:srgbClr val="FF006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0640169">
            <a:off x="7530007" y="3996139"/>
            <a:ext cx="2455451" cy="1637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949390">
            <a:off x="9631477" y="4170312"/>
            <a:ext cx="2438187" cy="1625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256998">
            <a:off x="4828173" y="3932144"/>
            <a:ext cx="2438187" cy="1625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2670826">
            <a:off x="-1322470" y="3740747"/>
            <a:ext cx="5598025" cy="4558106"/>
            <a:chOff x="1059543" y="1465943"/>
            <a:chExt cx="3294743" cy="2682695"/>
          </a:xfrm>
        </p:grpSpPr>
        <p:sp>
          <p:nvSpPr>
            <p:cNvPr id="6" name="矩形 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rot="900000">
            <a:off x="5085780" y="3329203"/>
            <a:ext cx="5619833" cy="4575864"/>
            <a:chOff x="1059543" y="1465943"/>
            <a:chExt cx="3294743" cy="2682695"/>
          </a:xfrm>
        </p:grpSpPr>
        <p:sp>
          <p:nvSpPr>
            <p:cNvPr id="9" name="矩形 8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98907" y="-634437"/>
            <a:ext cx="5598025" cy="4558106"/>
            <a:chOff x="1059543" y="1465943"/>
            <a:chExt cx="3294743" cy="2682695"/>
          </a:xfrm>
        </p:grpSpPr>
        <p:sp>
          <p:nvSpPr>
            <p:cNvPr id="15" name="矩形 1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200617" y="1393713"/>
            <a:ext cx="3702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C10A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只</a:t>
            </a:r>
            <a:r>
              <a:rPr lang="en-US" altLang="zh-CN" sz="4000" dirty="0">
                <a:solidFill>
                  <a:srgbClr val="C10A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4000" dirty="0">
                <a:solidFill>
                  <a:srgbClr val="C10A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</a:t>
            </a:r>
            <a:r>
              <a:rPr lang="en-US" altLang="zh-CN" sz="4000" dirty="0">
                <a:solidFill>
                  <a:srgbClr val="C10A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4000" dirty="0">
                <a:solidFill>
                  <a:srgbClr val="C10A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遇</a:t>
            </a:r>
            <a:r>
              <a:rPr lang="en-US" altLang="zh-CN" sz="4000" dirty="0">
                <a:solidFill>
                  <a:srgbClr val="C10A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4000" dirty="0">
                <a:solidFill>
                  <a:srgbClr val="C10A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见</a:t>
            </a:r>
            <a:r>
              <a:rPr lang="en-US" altLang="zh-CN" sz="4000" dirty="0">
                <a:solidFill>
                  <a:srgbClr val="C10A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4000" dirty="0">
                <a:solidFill>
                  <a:srgbClr val="C10A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</a:t>
            </a:r>
            <a:endParaRPr lang="zh-CN" altLang="en-US" sz="4000" dirty="0">
              <a:solidFill>
                <a:srgbClr val="C10A2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139" y="1660864"/>
            <a:ext cx="4882310" cy="3051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10A25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363" y="3555225"/>
            <a:ext cx="3018463" cy="2019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10A25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298" y="1404731"/>
            <a:ext cx="4319635" cy="2881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10A25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698" y="1104852"/>
            <a:ext cx="2727257" cy="1865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10A25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1201738" y="5168726"/>
            <a:ext cx="624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我们都微笑着流下幸福的泪</a:t>
            </a:r>
            <a:endParaRPr lang="zh-CN" altLang="en-US" sz="3200" dirty="0">
              <a:solidFill>
                <a:srgbClr val="C10A2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pic>
        <p:nvPicPr>
          <p:cNvPr id="5" name="图片 4"/>
          <p:cNvPicPr preferRelativeResize="0"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646" y="2462900"/>
            <a:ext cx="3419515" cy="2197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图片 5"/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555" y="2499607"/>
            <a:ext cx="3426633" cy="23438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7" name="图片 6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677" y="2546686"/>
            <a:ext cx="3575266" cy="2141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8" name="图片 7"/>
          <p:cNvPicPr preferRelativeResize="0"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588" y="2732032"/>
            <a:ext cx="3174568" cy="2123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9" name="图片 8"/>
          <p:cNvPicPr preferRelativeResize="0"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568" y="2609258"/>
            <a:ext cx="3630375" cy="2421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3" name="图片 12"/>
          <p:cNvPicPr preferRelativeResize="0"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195" y="2740964"/>
            <a:ext cx="3715355" cy="2626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 preferRelativeResize="0"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985" y="2748705"/>
            <a:ext cx="3574931" cy="2306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5" name="图片 14"/>
          <p:cNvPicPr preferRelativeResize="0"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833" y="3024031"/>
            <a:ext cx="3620078" cy="24073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996" y="2826324"/>
            <a:ext cx="3426627" cy="2343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16"/>
          <p:cNvPicPr preferRelativeResize="0"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761" y="3183836"/>
            <a:ext cx="2932223" cy="20877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18" name="矩形 17"/>
          <p:cNvSpPr/>
          <p:nvPr/>
        </p:nvSpPr>
        <p:spPr>
          <a:xfrm>
            <a:off x="3415577" y="1289907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那一天，我们幸福的开始</a:t>
            </a:r>
            <a:endParaRPr lang="zh-CN" altLang="en-US" sz="4000" dirty="0">
              <a:solidFill>
                <a:srgbClr val="C10A2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xit" presetSubtype="54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xit" presetSubtype="54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xit" presetSubtype="54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xit" presetSubtype="54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xit" presetSubtype="54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pic>
        <p:nvPicPr>
          <p:cNvPr id="18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00" y="799853"/>
            <a:ext cx="4400752" cy="567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8428">
            <a:off x="5009765" y="1686585"/>
            <a:ext cx="2102639" cy="265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337" y="889784"/>
            <a:ext cx="2170837" cy="273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1454">
            <a:off x="8417475" y="2485666"/>
            <a:ext cx="2638770" cy="342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6" r="11662"/>
          <a:stretch>
            <a:fillRect/>
          </a:stretch>
        </p:blipFill>
        <p:spPr bwMode="auto">
          <a:xfrm>
            <a:off x="1626979" y="1702334"/>
            <a:ext cx="2946549" cy="383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F:\SUN孙艳下载即作\清新相册模板\外国宝宝\003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9" t="4508" r="39783" b="6471"/>
          <a:stretch>
            <a:fillRect/>
          </a:stretch>
        </p:blipFill>
        <p:spPr bwMode="auto">
          <a:xfrm>
            <a:off x="7479159" y="1359544"/>
            <a:ext cx="1359195" cy="177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F:\SUN孙艳下载即作\清新相册模板\外国宝宝\070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3"/>
          <a:stretch>
            <a:fillRect/>
          </a:stretch>
        </p:blipFill>
        <p:spPr bwMode="auto">
          <a:xfrm rot="20384340">
            <a:off x="5419552" y="2138788"/>
            <a:ext cx="1292957" cy="172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F:\SUN孙艳下载即作\清新相册模板\外国宝宝\u=3410234319,703850578&amp;fm=21&amp;gp=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2"/>
          <a:stretch>
            <a:fillRect/>
          </a:stretch>
        </p:blipFill>
        <p:spPr bwMode="auto">
          <a:xfrm rot="891045">
            <a:off x="8878395" y="2979468"/>
            <a:ext cx="1728159" cy="232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2479">
            <a:off x="6338081" y="3757192"/>
            <a:ext cx="1824416" cy="230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F:\SUN孙艳下载即作\清新相册模板\外国宝宝\u=324324203,1199249174&amp;fm=21&amp;gp=0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0" r="31835"/>
          <a:stretch>
            <a:fillRect/>
          </a:stretch>
        </p:blipFill>
        <p:spPr bwMode="auto">
          <a:xfrm rot="948738">
            <a:off x="6725100" y="4159005"/>
            <a:ext cx="1096514" cy="152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4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76" y="7963616"/>
            <a:ext cx="1828236" cy="1343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55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" y="8560332"/>
            <a:ext cx="1015687" cy="74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56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648" y="8050373"/>
            <a:ext cx="1726667" cy="126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7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040" y="8573028"/>
            <a:ext cx="1015687" cy="74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8" descr="透明心形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688" y="8065185"/>
            <a:ext cx="1421961" cy="104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59" descr="透明心形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20" y="7644099"/>
            <a:ext cx="1421961" cy="104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60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34" y="7542530"/>
            <a:ext cx="1828236" cy="134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61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568" y="7745667"/>
            <a:ext cx="1015687" cy="74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62" descr="透明心形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037" y="7948805"/>
            <a:ext cx="710981" cy="52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3" descr="透明心形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431" y="8151942"/>
            <a:ext cx="710981" cy="52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64" descr="透明心形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097" y="8151942"/>
            <a:ext cx="710981" cy="52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5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763" y="7542530"/>
            <a:ext cx="1726667" cy="126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66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175" y="7948805"/>
            <a:ext cx="1015687" cy="74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7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118" y="7491746"/>
            <a:ext cx="1726667" cy="126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6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6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7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8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8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8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8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0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4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00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0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10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106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10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11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28578" y="5499897"/>
            <a:ext cx="66786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360" algn="just"/>
            <a:r>
              <a:rPr lang="zh-CN" altLang="en-US" sz="2000" dirty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无论是午后阳光下慵懒的你，还是街边帅气的你，还是丛林中梦幻的你，都让我如痴如醉</a:t>
            </a:r>
            <a:r>
              <a:rPr lang="en-US" altLang="zh-CN" sz="2000" dirty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>
              <a:solidFill>
                <a:srgbClr val="C10A2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7978" y="2795651"/>
            <a:ext cx="1739285" cy="1151993"/>
          </a:xfrm>
          <a:prstGeom prst="rect">
            <a:avLst/>
          </a:prstGeom>
          <a:noFill/>
          <a:ln w="101600">
            <a:solidFill>
              <a:srgbClr val="C10A2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img.mingxing.com/upload/attach/2012/04/12870-PHh6V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3227">
            <a:off x="8956420" y="2602938"/>
            <a:ext cx="1690337" cy="2271958"/>
          </a:xfrm>
          <a:prstGeom prst="rect">
            <a:avLst/>
          </a:prstGeom>
          <a:noFill/>
          <a:ln w="101600">
            <a:solidFill>
              <a:srgbClr val="C10A2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27124">
            <a:off x="4469563" y="1309777"/>
            <a:ext cx="2018732" cy="1343024"/>
          </a:xfrm>
          <a:prstGeom prst="rect">
            <a:avLst/>
          </a:prstGeom>
          <a:noFill/>
          <a:ln w="101600">
            <a:solidFill>
              <a:srgbClr val="C10A2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://img.mingxing.com/upload/attach/2014/05-23/273760-3irNC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0794">
            <a:off x="7516527" y="1695212"/>
            <a:ext cx="1576356" cy="2363381"/>
          </a:xfrm>
          <a:prstGeom prst="rect">
            <a:avLst/>
          </a:prstGeom>
          <a:noFill/>
          <a:ln w="101600">
            <a:solidFill>
              <a:srgbClr val="C10A2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 rot="20613569">
            <a:off x="1499538" y="2155631"/>
            <a:ext cx="2627235" cy="3207830"/>
            <a:chOff x="1067172" y="2239796"/>
            <a:chExt cx="3233148" cy="3947644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67174" y="2239796"/>
              <a:ext cx="3233146" cy="2378405"/>
            </a:xfrm>
            <a:prstGeom prst="rect">
              <a:avLst/>
            </a:prstGeom>
            <a:noFill/>
            <a:ln w="101600">
              <a:solidFill>
                <a:srgbClr val="C10A2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1067172" y="5631082"/>
              <a:ext cx="3233146" cy="556358"/>
            </a:xfrm>
            <a:prstGeom prst="rect">
              <a:avLst/>
            </a:prstGeom>
            <a:solidFill>
              <a:srgbClr val="C10A25"/>
            </a:solidFill>
            <a:ln w="203200">
              <a:solidFill>
                <a:srgbClr val="C10A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spc="316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—</a:t>
              </a:r>
              <a:r>
                <a:rPr lang="zh-CN" altLang="en-US" sz="2000" spc="316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午后</a:t>
              </a:r>
              <a:r>
                <a:rPr lang="en-US" altLang="zh-CN" sz="2000" spc="316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·</a:t>
              </a:r>
              <a:r>
                <a:rPr lang="zh-CN" altLang="en-US" sz="2000" spc="316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慵懒</a:t>
              </a:r>
              <a:r>
                <a:rPr lang="en-US" altLang="zh-CN" sz="2000" spc="316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—</a:t>
              </a:r>
              <a:endParaRPr lang="zh-CN" altLang="en-US" sz="2000" spc="316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pic>
        <p:nvPicPr>
          <p:cNvPr id="14" name="Picture 5" descr="C:\Users\Administrator\Desktop\外国宝宝\u=317604615,2936873693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1" t="14502" r="9697" b="12388"/>
          <a:stretch>
            <a:fillRect/>
          </a:stretch>
        </p:blipFill>
        <p:spPr bwMode="auto">
          <a:xfrm>
            <a:off x="1626979" y="3986931"/>
            <a:ext cx="1822142" cy="1458932"/>
          </a:xfrm>
          <a:prstGeom prst="rect">
            <a:avLst/>
          </a:prstGeom>
          <a:noFill/>
          <a:ln w="15875">
            <a:solidFill>
              <a:srgbClr val="C10A2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Administrator\Desktop\外国宝宝\03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4" b="10561"/>
          <a:stretch>
            <a:fillRect/>
          </a:stretch>
        </p:blipFill>
        <p:spPr bwMode="auto">
          <a:xfrm>
            <a:off x="3550690" y="3986933"/>
            <a:ext cx="1834330" cy="1458932"/>
          </a:xfrm>
          <a:prstGeom prst="rect">
            <a:avLst/>
          </a:prstGeom>
          <a:noFill/>
          <a:ln w="15875">
            <a:solidFill>
              <a:srgbClr val="C10A2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C:\Users\Administrator\Desktop\外国宝宝\05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8" b="6548"/>
          <a:stretch>
            <a:fillRect/>
          </a:stretch>
        </p:blipFill>
        <p:spPr bwMode="auto">
          <a:xfrm>
            <a:off x="1626979" y="1499196"/>
            <a:ext cx="1822142" cy="2336079"/>
          </a:xfrm>
          <a:prstGeom prst="rect">
            <a:avLst/>
          </a:prstGeom>
          <a:noFill/>
          <a:ln w="15875">
            <a:solidFill>
              <a:srgbClr val="C10A2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C:\Users\Administrator\Desktop\外国宝宝\07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14"/>
          <a:stretch>
            <a:fillRect/>
          </a:stretch>
        </p:blipFill>
        <p:spPr bwMode="auto">
          <a:xfrm>
            <a:off x="3565629" y="1499196"/>
            <a:ext cx="1819390" cy="1229658"/>
          </a:xfrm>
          <a:prstGeom prst="rect">
            <a:avLst/>
          </a:prstGeom>
          <a:noFill/>
          <a:ln w="15875">
            <a:solidFill>
              <a:srgbClr val="C10A2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0" descr="透明心形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34" y="7542530"/>
            <a:ext cx="1828236" cy="134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1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568" y="7745667"/>
            <a:ext cx="1015687" cy="74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2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037" y="7948805"/>
            <a:ext cx="710981" cy="52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3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431" y="8151942"/>
            <a:ext cx="710981" cy="52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4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097" y="8151942"/>
            <a:ext cx="710981" cy="52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5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763" y="7542530"/>
            <a:ext cx="1726667" cy="126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6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175" y="7948805"/>
            <a:ext cx="1015687" cy="74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7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118" y="7491746"/>
            <a:ext cx="1726667" cy="126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3565629" y="2607367"/>
            <a:ext cx="1711308" cy="1474525"/>
            <a:chOff x="4663659" y="4370939"/>
            <a:chExt cx="2352487" cy="202698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26" t="56150" r="28685" b="18122"/>
            <a:stretch>
              <a:fillRect/>
            </a:stretch>
          </p:blipFill>
          <p:spPr>
            <a:xfrm>
              <a:off x="4663659" y="4370939"/>
              <a:ext cx="2352487" cy="202698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40" t="67230" r="30343" b="21878"/>
            <a:stretch>
              <a:fillRect/>
            </a:stretch>
          </p:blipFill>
          <p:spPr>
            <a:xfrm>
              <a:off x="4663659" y="5241322"/>
              <a:ext cx="2284099" cy="871564"/>
            </a:xfrm>
            <a:prstGeom prst="rect">
              <a:avLst/>
            </a:prstGeom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991" y="1549202"/>
            <a:ext cx="5248736" cy="3896661"/>
          </a:xfrm>
          <a:prstGeom prst="rect">
            <a:avLst/>
          </a:prstGeom>
          <a:ln w="38100">
            <a:solidFill>
              <a:srgbClr val="C10A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2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2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2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3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3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3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4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4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4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4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4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5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5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5" presetClass="exit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1" b="10122"/>
          <a:stretch>
            <a:fillRect/>
          </a:stretch>
        </p:blipFill>
        <p:spPr>
          <a:xfrm>
            <a:off x="462130" y="1255148"/>
            <a:ext cx="6118225" cy="3749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1"/>
          <a:stretch>
            <a:fillRect/>
          </a:stretch>
        </p:blipFill>
        <p:spPr>
          <a:xfrm rot="20580746">
            <a:off x="5692774" y="517525"/>
            <a:ext cx="6267450" cy="38385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393929" y="4290314"/>
            <a:ext cx="2993053" cy="2578923"/>
            <a:chOff x="4663659" y="4370939"/>
            <a:chExt cx="2352487" cy="202698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26" t="56150" r="28685" b="18122"/>
            <a:stretch>
              <a:fillRect/>
            </a:stretch>
          </p:blipFill>
          <p:spPr>
            <a:xfrm>
              <a:off x="4663659" y="4370939"/>
              <a:ext cx="2352487" cy="202698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40" t="67230" r="30343" b="21878"/>
            <a:stretch>
              <a:fillRect/>
            </a:stretch>
          </p:blipFill>
          <p:spPr>
            <a:xfrm>
              <a:off x="4663659" y="5241322"/>
              <a:ext cx="2284099" cy="8715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2595">
            <a:off x="6932986" y="1222851"/>
            <a:ext cx="4562831" cy="3052285"/>
          </a:xfrm>
          <a:prstGeom prst="rect">
            <a:avLst/>
          </a:prstGeom>
          <a:ln w="38100">
            <a:solidFill>
              <a:srgbClr val="C10A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 rot="21072702">
            <a:off x="871870" y="2859392"/>
            <a:ext cx="5150169" cy="342664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solidFill>
              <a:srgbClr val="C10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矩形 14"/>
          <p:cNvSpPr/>
          <p:nvPr/>
        </p:nvSpPr>
        <p:spPr>
          <a:xfrm>
            <a:off x="956881" y="2883585"/>
            <a:ext cx="5150169" cy="342664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8575">
            <a:solidFill>
              <a:srgbClr val="C10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 rot="396756">
            <a:off x="1055688" y="2866795"/>
            <a:ext cx="5150169" cy="342664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C10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 rot="803682">
            <a:off x="1110020" y="2730188"/>
            <a:ext cx="5150169" cy="342664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solidFill>
              <a:srgbClr val="C10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 rot="1295972">
            <a:off x="1090214" y="2756471"/>
            <a:ext cx="5150169" cy="342664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solidFill>
              <a:srgbClr val="C10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 rot="1723499">
            <a:off x="1136790" y="2594665"/>
            <a:ext cx="5150169" cy="342664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28575">
            <a:solidFill>
              <a:srgbClr val="C10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4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0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0"/>
                            </p:stCondLst>
                            <p:childTnLst>
                              <p:par>
                                <p:cTn id="3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500"/>
                            </p:stCondLst>
                            <p:childTnLst>
                              <p:par>
                                <p:cTn id="4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4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5" presetClass="exit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5" presetClass="exit" presetSubtype="0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5" presetClass="exit" presetSubtype="0" fill="hold" grpId="1" nodeType="withEffect">
                                  <p:stCondLst>
                                    <p:cond delay="1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5" presetClass="exit" presetSubtype="0" fill="hold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5" presetClass="exit" presetSubtype="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5" presetClass="exit" presetSubtype="0" fill="hold" grpId="2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5" presetClass="exit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8" grpId="2" animBg="1"/>
      <p:bldP spid="19" grpId="0" animBg="1"/>
      <p:bldP spid="1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7915">
            <a:off x="389822" y="1732555"/>
            <a:ext cx="3220359" cy="21471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0858516">
            <a:off x="3295771" y="1740572"/>
            <a:ext cx="3196315" cy="2131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685083" y="1814729"/>
            <a:ext cx="3209662" cy="2140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组合 7"/>
          <p:cNvGrpSpPr/>
          <p:nvPr/>
        </p:nvGrpSpPr>
        <p:grpSpPr>
          <a:xfrm>
            <a:off x="1005072" y="4639228"/>
            <a:ext cx="8882372" cy="1844297"/>
            <a:chOff x="1392498" y="4624980"/>
            <a:chExt cx="7940635" cy="1844297"/>
          </a:xfrm>
        </p:grpSpPr>
        <p:sp>
          <p:nvSpPr>
            <p:cNvPr id="9" name="文本框 8"/>
            <p:cNvSpPr txBox="1"/>
            <p:nvPr/>
          </p:nvSpPr>
          <p:spPr>
            <a:xfrm>
              <a:off x="1392498" y="4769366"/>
              <a:ext cx="7940635" cy="16426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10A25"/>
                  </a:solidFill>
                  <a:latin typeface="微软雅黑 Light" panose="020B0502040204020203" pitchFamily="34" charset="-122"/>
                  <a:ea typeface="创艺简细圆" pitchFamily="2" charset="-122"/>
                </a:rPr>
                <a:t>心与心的交接，注解着一份情愫</a:t>
              </a:r>
              <a:endParaRPr lang="zh-CN" altLang="en-US" dirty="0">
                <a:solidFill>
                  <a:srgbClr val="C10A25"/>
                </a:solidFill>
                <a:latin typeface="微软雅黑 Light" panose="020B0502040204020203" pitchFamily="34" charset="-122"/>
                <a:ea typeface="创艺简细圆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10A25"/>
                  </a:solidFill>
                  <a:latin typeface="微软雅黑 Light" panose="020B0502040204020203" pitchFamily="34" charset="-122"/>
                  <a:ea typeface="创艺简细圆" pitchFamily="2" charset="-122"/>
                </a:rPr>
                <a:t>和着海风，轻声诉说着我们的爱情故事</a:t>
              </a:r>
              <a:endParaRPr lang="zh-CN" altLang="en-US" dirty="0">
                <a:solidFill>
                  <a:srgbClr val="C10A25"/>
                </a:solidFill>
                <a:latin typeface="微软雅黑 Light" panose="020B0502040204020203" pitchFamily="34" charset="-122"/>
                <a:ea typeface="创艺简细圆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10A25"/>
                  </a:solidFill>
                  <a:latin typeface="微软雅黑 Light" panose="020B0502040204020203" pitchFamily="34" charset="-122"/>
                  <a:ea typeface="创艺简细圆" pitchFamily="2" charset="-122"/>
                </a:rPr>
                <a:t>相约在此，有你相随，我们拥揽华美诗篇</a:t>
              </a:r>
              <a:endParaRPr lang="zh-CN" altLang="en-US" dirty="0">
                <a:solidFill>
                  <a:srgbClr val="C10A25"/>
                </a:solidFill>
                <a:latin typeface="微软雅黑 Light" panose="020B0502040204020203" pitchFamily="34" charset="-122"/>
                <a:ea typeface="创艺简细圆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10A25"/>
                  </a:solidFill>
                  <a:latin typeface="微软雅黑 Light" panose="020B0502040204020203" pitchFamily="34" charset="-122"/>
                  <a:ea typeface="创艺简细圆" pitchFamily="2" charset="-122"/>
                </a:rPr>
                <a:t>拥着你，爱情狂想曲为我们上演</a:t>
              </a:r>
              <a:endParaRPr lang="zh-CN" altLang="en-US" dirty="0">
                <a:solidFill>
                  <a:srgbClr val="C10A25"/>
                </a:solidFill>
                <a:latin typeface="微软雅黑 Light" panose="020B0502040204020203" pitchFamily="34" charset="-122"/>
                <a:ea typeface="创艺简细圆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10A25"/>
                  </a:solidFill>
                  <a:latin typeface="微软雅黑 Light" panose="020B0502040204020203" pitchFamily="34" charset="-122"/>
                  <a:ea typeface="创艺简细圆" pitchFamily="2" charset="-122"/>
                </a:rPr>
                <a:t>身心舒畅，体验别具一格的闲情逸趣</a:t>
              </a:r>
              <a:endParaRPr lang="zh-CN" altLang="en-US" dirty="0">
                <a:solidFill>
                  <a:srgbClr val="C10A25"/>
                </a:solidFill>
                <a:latin typeface="微软雅黑 Light" panose="020B0502040204020203" pitchFamily="34" charset="-122"/>
                <a:ea typeface="创艺简细圆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10A25"/>
                  </a:solidFill>
                  <a:latin typeface="微软雅黑 Light" panose="020B0502040204020203" pitchFamily="34" charset="-122"/>
                  <a:ea typeface="创艺简细圆" pitchFamily="2" charset="-122"/>
                </a:rPr>
                <a:t>燃点生活的热情，见证燃情岁月激扬章节</a:t>
              </a:r>
              <a:endParaRPr lang="zh-CN" altLang="en-US" dirty="0">
                <a:solidFill>
                  <a:srgbClr val="C10A25"/>
                </a:solidFill>
                <a:latin typeface="微软雅黑 Light" panose="020B0502040204020203" pitchFamily="34" charset="-122"/>
                <a:ea typeface="创艺简细圆" pitchFamily="2" charset="-122"/>
              </a:endParaRPr>
            </a:p>
            <a:p>
              <a:endParaRPr lang="zh-CN" altLang="en-US" dirty="0">
                <a:solidFill>
                  <a:srgbClr val="C10A25"/>
                </a:solidFill>
                <a:ea typeface="创艺简细圆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826759" y="4643642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465975" y="4643642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77198" y="4654868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707084" y="4643642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355630" y="4624980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976186" y="4634311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606072" y="4646800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263950" y="4636206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893836" y="4643642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533053" y="4624980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53608" y="4654868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774163" y="4654868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432041" y="4634311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071651" y="4712117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654885" y="4654868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290990" y="4654868"/>
              <a:ext cx="0" cy="1757160"/>
            </a:xfrm>
            <a:prstGeom prst="line">
              <a:avLst/>
            </a:prstGeom>
            <a:ln>
              <a:solidFill>
                <a:srgbClr val="FF006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630013">
            <a:off x="6339624" y="1682259"/>
            <a:ext cx="3371231" cy="22477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照片" descr="C:\Users\Administrator\Desktop\QQ截图20170319151957.jpgQQ截图20170319151957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 rot="21069481">
            <a:off x="1405495" y="1390911"/>
            <a:ext cx="3069627" cy="195834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照片" descr="C:\Users\Administrator\Desktop\QQ截图20170319151853.jpgQQ截图2017031915185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180547">
            <a:off x="4246881" y="1137920"/>
            <a:ext cx="3458633" cy="2111587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照片" descr="C:\Users\Administrator\Desktop\QQ截图20170319151818.jpgQQ截图2017031915181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824804">
            <a:off x="7305291" y="1544681"/>
            <a:ext cx="3280535" cy="205740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463936" y="4215711"/>
            <a:ext cx="11378428" cy="461665"/>
            <a:chOff x="408442" y="4659219"/>
            <a:chExt cx="11378428" cy="46166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8442" y="4890052"/>
              <a:ext cx="362021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869142" y="4890052"/>
              <a:ext cx="3917728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4285754" y="4659219"/>
              <a:ext cx="33262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C10A25"/>
                  </a:solidFill>
                  <a:latin typeface="华文中宋" panose="02010600040101010101" pitchFamily="2" charset="-122"/>
                  <a:ea typeface="创艺简细圆" pitchFamily="2" charset="-122"/>
                </a:rPr>
                <a:t>因为遇到你、风景很美</a:t>
              </a:r>
              <a:endParaRPr lang="zh-CN" altLang="en-US" sz="2400" b="1" dirty="0">
                <a:solidFill>
                  <a:srgbClr val="C10A25"/>
                </a:solidFill>
                <a:latin typeface="华文中宋" panose="02010600040101010101" pitchFamily="2" charset="-122"/>
                <a:ea typeface="创艺简细圆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40468" y="5067164"/>
            <a:ext cx="1016441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>
                <a:solidFill>
                  <a:srgbClr val="C10A25"/>
                </a:solidFill>
                <a:latin typeface="华文中宋" panose="02010600040101010101" pitchFamily="2" charset="-122"/>
                <a:ea typeface="创艺简细圆" pitchFamily="2" charset="-122"/>
              </a:rPr>
              <a:t>遇到你是我今生最大的幸运、一路的风景，只想我们一起看遍世界山河，</a:t>
            </a:r>
            <a:endParaRPr lang="en-US" altLang="zh-CN" b="1" spc="300" dirty="0">
              <a:solidFill>
                <a:srgbClr val="C10A25"/>
              </a:solidFill>
              <a:latin typeface="华文中宋" panose="02010600040101010101" pitchFamily="2" charset="-122"/>
              <a:ea typeface="创艺简细圆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spc="300" dirty="0">
                <a:solidFill>
                  <a:srgbClr val="C10A25"/>
                </a:solidFill>
                <a:latin typeface="华文中宋" panose="02010600040101010101" pitchFamily="2" charset="-122"/>
                <a:ea typeface="创艺简细圆" pitchFamily="2" charset="-122"/>
              </a:rPr>
              <a:t>走过人烟袅袅</a:t>
            </a:r>
            <a:endParaRPr lang="en-US" altLang="zh-CN" b="1" spc="300" dirty="0">
              <a:solidFill>
                <a:srgbClr val="C10A25"/>
              </a:solidFill>
              <a:latin typeface="华文中宋" panose="02010600040101010101" pitchFamily="2" charset="-122"/>
              <a:ea typeface="创艺简细圆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spc="300" dirty="0">
                <a:solidFill>
                  <a:srgbClr val="C10A25"/>
                </a:solidFill>
                <a:latin typeface="华文中宋" panose="02010600040101010101" pitchFamily="2" charset="-122"/>
                <a:ea typeface="创艺简细圆" pitchFamily="2" charset="-122"/>
              </a:rPr>
              <a:t>想于你一起看世界的样子，而我唯独欢喜你的样子</a:t>
            </a:r>
            <a:r>
              <a:rPr lang="zh-CN" altLang="en-US" b="1" dirty="0">
                <a:solidFill>
                  <a:srgbClr val="C10A25"/>
                </a:solidFill>
                <a:latin typeface="华文中宋" panose="02010600040101010101" pitchFamily="2" charset="-122"/>
                <a:ea typeface="创艺简细圆" pitchFamily="2" charset="-122"/>
              </a:rPr>
              <a:t>。</a:t>
            </a:r>
            <a:endParaRPr lang="zh-CN" altLang="en-US" b="1" dirty="0">
              <a:solidFill>
                <a:srgbClr val="C10A25"/>
              </a:solidFill>
              <a:latin typeface="华文中宋" panose="02010600040101010101" pitchFamily="2" charset="-122"/>
              <a:ea typeface="创艺简细圆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1450">
            <a:off x="6103292" y="3589883"/>
            <a:ext cx="4714240" cy="31428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092" y="475843"/>
            <a:ext cx="4599940" cy="30666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315361" y="2244763"/>
            <a:ext cx="3633330" cy="3130609"/>
            <a:chOff x="4663659" y="4370939"/>
            <a:chExt cx="2352487" cy="202698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26" t="56150" r="28685" b="18122"/>
            <a:stretch>
              <a:fillRect/>
            </a:stretch>
          </p:blipFill>
          <p:spPr>
            <a:xfrm>
              <a:off x="4663659" y="4370939"/>
              <a:ext cx="2352487" cy="202698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40" t="67230" r="30343" b="21878"/>
            <a:stretch>
              <a:fillRect/>
            </a:stretch>
          </p:blipFill>
          <p:spPr>
            <a:xfrm>
              <a:off x="4663659" y="5241322"/>
              <a:ext cx="2284099" cy="8715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540000">
            <a:off x="5904145" y="533631"/>
            <a:ext cx="2924536" cy="2924536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rgbClr val="C10A25"/>
            </a:solidFill>
            <a:ln>
              <a:noFill/>
            </a:ln>
            <a:effectLst>
              <a:outerShdw blurRad="241300" sx="96000" sy="96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pic>
          <p:nvPicPr>
            <p:cNvPr id="16" name="图片 15" descr="G:\8786105_163116278000_2.jpg8786105_163116278000_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7" name="组合 16"/>
          <p:cNvGrpSpPr/>
          <p:nvPr/>
        </p:nvGrpSpPr>
        <p:grpSpPr>
          <a:xfrm rot="20700000">
            <a:off x="7644211" y="3381980"/>
            <a:ext cx="2930563" cy="2930563"/>
            <a:chOff x="1144" y="2862"/>
            <a:chExt cx="4086" cy="4086"/>
          </a:xfrm>
        </p:grpSpPr>
        <p:sp>
          <p:nvSpPr>
            <p:cNvPr id="18" name="矩形 1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rgbClr val="C10A25"/>
            </a:solidFill>
            <a:ln>
              <a:noFill/>
            </a:ln>
            <a:effectLst>
              <a:outerShdw blurRad="241300" sx="93000" sy="93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pic>
          <p:nvPicPr>
            <p:cNvPr id="19" name="图片 18" descr="G:\p41725994.jpgp4172599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文本框 19"/>
          <p:cNvSpPr txBox="1"/>
          <p:nvPr/>
        </p:nvSpPr>
        <p:spPr>
          <a:xfrm>
            <a:off x="1298563" y="2495587"/>
            <a:ext cx="36605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七夕</a:t>
            </a:r>
            <a:r>
              <a:rPr lang="zh-CN" altLang="zh-CN" sz="6600" dirty="0" smtClean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快乐</a:t>
            </a:r>
            <a:endParaRPr lang="zh-CN" altLang="zh-CN" sz="6600" dirty="0">
              <a:solidFill>
                <a:srgbClr val="C10A2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61061" y="4869415"/>
            <a:ext cx="4072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H</a:t>
            </a:r>
            <a:r>
              <a:rPr lang="en-US" altLang="zh-CN" sz="3200" dirty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APPY  WEDDING</a:t>
            </a:r>
            <a:endParaRPr lang="en-US" altLang="zh-CN" sz="3200" dirty="0">
              <a:solidFill>
                <a:srgbClr val="C10A2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8563" y="4123406"/>
            <a:ext cx="3713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10A2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我们的爱情像是一本小说，无论看多少次都不会累。</a:t>
            </a:r>
            <a:endParaRPr lang="zh-CN" altLang="en-US" sz="1600" dirty="0">
              <a:solidFill>
                <a:srgbClr val="C10A2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2" grpId="0"/>
      <p:bldP spid="22" grpId="1"/>
      <p:bldP spid="22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SUN孙艳下载即作\清新相册模板\外国宝宝\17961491_091329110000_2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8"/>
          <a:stretch>
            <a:fillRect/>
          </a:stretch>
        </p:blipFill>
        <p:spPr bwMode="auto">
          <a:xfrm>
            <a:off x="6502274" y="4303278"/>
            <a:ext cx="3656471" cy="22579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F:\SUN孙艳下载即作\清新相册模板\外国宝宝\17961491_075152459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29" b="8688"/>
          <a:stretch>
            <a:fillRect/>
          </a:stretch>
        </p:blipFill>
        <p:spPr bwMode="auto">
          <a:xfrm>
            <a:off x="8149265" y="2724608"/>
            <a:ext cx="3198354" cy="1923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F:\SUN孙艳下载即作\清新相册模板\外国宝宝\17961491_091315675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>
            <a:fillRect/>
          </a:stretch>
        </p:blipFill>
        <p:spPr bwMode="auto">
          <a:xfrm>
            <a:off x="1149087" y="1048595"/>
            <a:ext cx="3656471" cy="2140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5385019" y="1092921"/>
            <a:ext cx="29454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与你同行  不知疲倦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不求平坦  只求灿烂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任天边的云   迷迷茫茫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任脚下的路 曲曲弯弯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与你同行 不知疲倦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不求平坦  只求灿烂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3332" y="3936844"/>
            <a:ext cx="6094119" cy="26199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愿枝头的鸟  唱红日月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愿多情的风  吹暖人间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喜福和欢乐  我不会拒绝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痛苦和无奈  我不会埋怨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艰辛和坎坷  我能够面对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无论今天 无论明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我都愿意在你身边身边</a:t>
            </a:r>
            <a:r>
              <a:rPr lang="en-US" altLang="zh-CN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6823" y="2932165"/>
            <a:ext cx="3072981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80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梦幻</a:t>
            </a:r>
            <a:r>
              <a:rPr lang="zh-CN" altLang="en-US" sz="44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季节</a:t>
            </a:r>
            <a:endParaRPr lang="zh-CN" altLang="en-US" sz="44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99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99"/>
                            </p:stCondLst>
                            <p:childTnLst>
                              <p:par>
                                <p:cTn id="5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2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580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580" fill="hold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580" fill="hold">
                                          <p:stCondLst>
                                            <p:cond delay="174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580" fill="hold">
                                          <p:stCondLst>
                                            <p:cond delay="232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003.png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529" y="3230456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E:\005.pn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538" y="1553098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E:\0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016" y="1559479"/>
            <a:ext cx="1653534" cy="1206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5" name="Picture 7" descr="E:\021.pn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976" y="3230456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 descr="E:\060.png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267" y="3230456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7045" y="1553098"/>
            <a:ext cx="1690942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8" name="Picture 10" descr="E:\030.png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991" y="4835488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9" name="Picture 11" descr="E:\070.pn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024" y="4835488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0" name="Picture 12" descr="C:\Users\Administrator\Desktop\外国宝宝\u=499260092,1389839211&amp;fm=21&amp;gp=0.jpg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781" y="1553098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2" name="Picture 14" descr="C:\Users\Administrator\Desktop\外国宝宝\u=3753810459,178630286&amp;fm=21&amp;gp=0.jpg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769" y="3230456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3" name="Picture 15" descr="C:\Users\Administrator\Desktop\外国宝宝\403a3954b319ebc44d69d4dd8226cffc1e171669.jpg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554" y="4835488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4" name="Picture 16" descr="C:\Users\Administrator\Desktop\外国宝宝\u=222155664,4036925749&amp;fm=21&amp;gp=0.jpg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034" y="1559477"/>
            <a:ext cx="1653534" cy="1240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矩形 13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istrator\Desktop\db17bd4b85c073dft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" r="14534" b="5679"/>
          <a:stretch>
            <a:fillRect/>
          </a:stretch>
        </p:blipFill>
        <p:spPr bwMode="auto">
          <a:xfrm>
            <a:off x="8049828" y="2495630"/>
            <a:ext cx="2704588" cy="372021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istrator\Desktop\c9256a321d5e4681a90d15639bfb83b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421" y="2980549"/>
            <a:ext cx="3538504" cy="235900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Administrator\Desktop\105739d8colcrlskl29rc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1" r="39202"/>
          <a:stretch>
            <a:fillRect/>
          </a:stretch>
        </p:blipFill>
        <p:spPr bwMode="auto">
          <a:xfrm>
            <a:off x="1423842" y="1702248"/>
            <a:ext cx="2627043" cy="363730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4270421" y="1702248"/>
            <a:ext cx="3072981" cy="1117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6665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浪漫</a:t>
            </a:r>
            <a:r>
              <a:rPr lang="zh-CN" altLang="en-US" sz="40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</a:t>
            </a:r>
            <a:endParaRPr lang="zh-CN" altLang="en-US" sz="40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1543686"/>
            <a:ext cx="2945491" cy="58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浪漫的故事让我们怀念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600" dirty="0">
                <a:solidFill>
                  <a:srgbClr val="C10A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同时也让我们向往</a:t>
            </a:r>
            <a:endParaRPr lang="zh-CN" altLang="en-US" sz="1600" dirty="0">
              <a:solidFill>
                <a:srgbClr val="C10A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149" descr="气泡透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8242697" y="4590746"/>
            <a:ext cx="2192703" cy="232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0" descr="气泡透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4036061" y="3618437"/>
            <a:ext cx="2336079" cy="259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1" descr="气泡透明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7417451" y="3372980"/>
            <a:ext cx="1339436" cy="142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2" descr="气泡透明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9447765" y="2563948"/>
            <a:ext cx="1515066" cy="1684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3" descr="气泡透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2258092" y="1733670"/>
            <a:ext cx="2105433" cy="223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4" descr="气泡透明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1240806" y="1848392"/>
            <a:ext cx="988178" cy="110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5" descr="气泡透明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307646" y="3474549"/>
            <a:ext cx="2854502" cy="303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6" descr="气泡透明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5893921" y="3068274"/>
            <a:ext cx="988178" cy="110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9003510" y="-100035"/>
            <a:ext cx="3188490" cy="2401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6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65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1361">
            <a:off x="5538410" y="2740190"/>
            <a:ext cx="6160775" cy="41071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5522">
            <a:off x="413269" y="522349"/>
            <a:ext cx="6029325" cy="4019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-968884" y="2244763"/>
            <a:ext cx="755374" cy="1387286"/>
          </a:xfrm>
          <a:prstGeom prst="rect">
            <a:avLst/>
          </a:prstGeom>
          <a:solidFill>
            <a:srgbClr val="C10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" t="46010" r="64991" b="35962"/>
          <a:stretch>
            <a:fillRect/>
          </a:stretch>
        </p:blipFill>
        <p:spPr>
          <a:xfrm>
            <a:off x="207603" y="88033"/>
            <a:ext cx="2061206" cy="1921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 t="43193" r="2738" b="35023"/>
          <a:stretch>
            <a:fillRect/>
          </a:stretch>
        </p:blipFill>
        <p:spPr>
          <a:xfrm>
            <a:off x="8495071" y="-100035"/>
            <a:ext cx="3696929" cy="27847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069678" y="4586495"/>
            <a:ext cx="2636269" cy="2271505"/>
            <a:chOff x="4663659" y="4370939"/>
            <a:chExt cx="2352487" cy="202698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26" t="56150" r="28685" b="18122"/>
            <a:stretch>
              <a:fillRect/>
            </a:stretch>
          </p:blipFill>
          <p:spPr>
            <a:xfrm>
              <a:off x="4663659" y="4370939"/>
              <a:ext cx="2352487" cy="202698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40" t="67230" r="30343" b="21878"/>
            <a:stretch>
              <a:fillRect/>
            </a:stretch>
          </p:blipFill>
          <p:spPr>
            <a:xfrm>
              <a:off x="4663659" y="5241322"/>
              <a:ext cx="2284099" cy="8715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</Words>
  <Application>WPS 演示</Application>
  <PresentationFormat>宽屏</PresentationFormat>
  <Paragraphs>59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华文中宋</vt:lpstr>
      <vt:lpstr>创艺简细圆</vt:lpstr>
      <vt:lpstr>幼圆</vt:lpstr>
      <vt:lpstr>楷体</vt:lpstr>
      <vt:lpstr>等线</vt:lpstr>
      <vt:lpstr>微软雅黑</vt:lpstr>
      <vt:lpstr>Arial Unicode MS</vt:lpstr>
      <vt:lpstr>等线 Light</vt:lpstr>
      <vt:lpstr>微软雅黑 Light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</cp:lastModifiedBy>
  <cp:revision>24</cp:revision>
  <dcterms:created xsi:type="dcterms:W3CDTF">2017-08-21T03:23:00Z</dcterms:created>
  <dcterms:modified xsi:type="dcterms:W3CDTF">2018-08-07T10:33:11Z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