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57" r:id="rId5"/>
    <p:sldId id="258" r:id="rId6"/>
    <p:sldId id="260" r:id="rId7"/>
    <p:sldId id="259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8F0"/>
    <a:srgbClr val="E8E8E8"/>
    <a:srgbClr val="8E1413"/>
    <a:srgbClr val="920000"/>
    <a:srgbClr val="FDCFDF"/>
    <a:srgbClr val="FCB8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69" d="100"/>
          <a:sy n="69" d="100"/>
        </p:scale>
        <p:origin x="-138" y="-102"/>
      </p:cViewPr>
      <p:guideLst>
        <p:guide orient="horz" pos="2142"/>
        <p:guide pos="2858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solidFill>
          <a:srgbClr val="8E1413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050" name="图片 2049" descr="1202061948746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571500"/>
            <a:ext cx="9144000" cy="5715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8E1413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0" i="0" u="none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800" b="0" i="0" u="none" kern="1200" baseline="0">
          <a:solidFill>
            <a:schemeClr val="bg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400" b="0" i="0" u="none" kern="1200" baseline="0">
          <a:solidFill>
            <a:schemeClr val="bg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000" b="0" i="0" u="none" kern="1200" baseline="0">
          <a:solidFill>
            <a:schemeClr val="bg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1800" b="0" i="0" u="none" kern="1200" baseline="0">
          <a:solidFill>
            <a:schemeClr val="bg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bg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bg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bg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bg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800" b="0" i="0" u="none" kern="1200" baseline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307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5" name="文本占位符 307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6" name="日期占位符 3075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077" name="页脚占位符 3076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078" name="灯片编号占位符 3077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任意多边形 6145"/>
          <p:cNvSpPr/>
          <p:nvPr/>
        </p:nvSpPr>
        <p:spPr>
          <a:xfrm rot="21000000">
            <a:off x="323850" y="5157788"/>
            <a:ext cx="1619250" cy="1403350"/>
          </a:xfrm>
          <a:custGeom>
            <a:avLst/>
            <a:gdLst>
              <a:gd name="txL" fmla="*/ 5037 w 21600"/>
              <a:gd name="txT" fmla="*/ 2277 h 21600"/>
              <a:gd name="txR" fmla="*/ 16557 w 21600"/>
              <a:gd name="txB" fmla="*/ 13677 h 21600"/>
            </a:gdLst>
            <a:ahLst/>
            <a:cxnLst>
              <a:cxn ang="270">
                <a:pos x="10860" y="2187"/>
              </a:cxn>
              <a:cxn ang="180">
                <a:pos x="2928" y="10800"/>
              </a:cxn>
              <a:cxn ang="90">
                <a:pos x="10860" y="21600"/>
              </a:cxn>
              <a:cxn ang="0">
                <a:pos x="18672" y="10800"/>
              </a:cxn>
            </a:cxnLst>
            <a:rect l="txL" t="txT" r="txR" b="txB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pattFill prst="lgConfetti">
            <a:fgClr>
              <a:srgbClr val="E8E8E8">
                <a:alpha val="100000"/>
              </a:srgbClr>
            </a:fgClr>
            <a:bgClr>
              <a:schemeClr val="bg1">
                <a:alpha val="100000"/>
              </a:schemeClr>
            </a:bgClr>
          </a:patt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6147" name="文本框 6146"/>
          <p:cNvSpPr txBox="1"/>
          <p:nvPr/>
        </p:nvSpPr>
        <p:spPr>
          <a:xfrm>
            <a:off x="1319213" y="1635125"/>
            <a:ext cx="3527425" cy="10064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爱情❤</a:t>
            </a:r>
            <a:endParaRPr lang="zh-CN" altLang="en-US" sz="6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148" name="文本框 6147"/>
          <p:cNvSpPr txBox="1"/>
          <p:nvPr/>
        </p:nvSpPr>
        <p:spPr>
          <a:xfrm>
            <a:off x="3476625" y="3444875"/>
            <a:ext cx="31115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>
              <a:latin typeface="Arial" panose="020B0604020202020204" pitchFamily="34" charset="0"/>
            </a:endParaRPr>
          </a:p>
        </p:txBody>
      </p:sp>
      <p:sp>
        <p:nvSpPr>
          <p:cNvPr id="6149" name="文本框 6148"/>
          <p:cNvSpPr txBox="1"/>
          <p:nvPr/>
        </p:nvSpPr>
        <p:spPr>
          <a:xfrm>
            <a:off x="2843213" y="3213100"/>
            <a:ext cx="5257800" cy="822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只是来过一阵子么</a:t>
            </a:r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？</a:t>
            </a:r>
            <a:endParaRPr lang="zh-CN" altLang="en-US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23357 0.105921 C 0.024807 0.107362 0.028802 0.112882 0.032059 0.114569 C 0.035316 0.116257 0.039284 0.115800 0.042896 0.116046 C 0.046508 0.116293 0.050121 0.116046 0.053734 0.116046 C 0.057345 0.116046 0.060774 0.116046 0.064571 0.116046 C 0.068367 0.116046 0.073087 0.116521 0.076515 0.116046 C 0.079943 0.115571 0.082066 0.113672 0.085137 0.113199 C 0.088208 0.112724 0.091690 0.113445 0.094946 0.113199 C 0.098203 0.112953 0.101432 0.112688 0.104675 0.111721 C 0.107918 0.110755 0.111332 0.109577 0.114404 0.107397 C 0.117478 0.105217 0.119850 0.102019 0.123106 0.098643 C 0.126363 0.095268 0.131056 0.091243 0.133943 0.087146 C 0.136830 0.083051 0.137726 0.078164 0.140430 0.074069 C 0.143133 0.069972 0.147443 0.066422 0.150160 0.062572 C 0.152876 0.058723 0.154734 0.054821 0.156724 0.050971 C 0.158715 0.047120 0.159942 0.043570 0.162104 0.039474 C 0.164266 0.035380 0.166625 0.030492 0.169699 0.026395 C 0.172770 0.022301 0.177279 0.018996 0.180533 0.014900 C 0.183791 0.010805 0.186164 0.006410 0.189235 0.001821 C 0.192308 -0.002767 0.196079 -0.008287 0.198966 -0.012627 C 0.201854 -0.016970 0.203843 -0.020625 0.206560 -0.024229 C 0.209275 -0.027833 0.212729 -0.030399 0.215262 -0.034250 C 0.217793 -0.038098 0.219756 -0.043232 0.221747 -0.047327 C 0.223739 -0.051424 0.225585 -0.054974 0.227206 -0.058824 C 0.228827 -0.062674 0.229316 -0.066558 0.231476 -0.070426 C 0.233639 -0.074292 0.238002 -0.078178 0.240178 -0.082027 C 0.242353 -0.085877 0.242353 -0.089921 0.244529 -0.093524 C 0.246704 -0.097127 0.249974 -0.100275 0.253231 -0.103650 C 0.256486 -0.107024 0.260640 -0.110645 0.264068 -0.113775 C 0.267495 -0.116904 0.270554 -0.119767 0.273796 -0.122423 C 0.277041 -0.125076 0.280098 -0.127046 0.283526 -0.129699 C 0.286954 -0.132354 0.290567 -0.135219 0.294363 -0.138348 C 0.298159 -0.141478 0.302696 -0.145572 0.306307 -0.148474 C 0.309920 -0.151374 0.312782 -0.153817 0.316038 -0.155751 C 0.319294 -0.157685 0.322406 -0.157914 0.325847 -0.160076 C 0.329287 -0.162237 0.333256 -0.165120 0.336684 -0.168724 C 0.340111 -0.172327 0.343157 -0.177601 0.346412 -0.181696 C 0.349670 -0.185792 0.352966 -0.190151 0.356222 -0.193299 C 0.359477 -0.196446 0.363064 -0.197446 0.365951 -0.200575 C 0.368839 -0.203704 0.371199 -0.208222 0.373545 -0.212073 C 0.375892 -0.215921 0.377684 -0.219806 0.380031 -0.223674 C 0.382377 -0.227541 0.384910 -0.231180 0.387626 -0.235276 C 0.390340 -0.239372 0.393255 -0.243924 0.396327 -0.248249 C 0.399398 -0.252572 0.403354 -0.256879 0.406057 -0.261221 C 0.408760 -0.265563 0.410012 -0.269958 0.412542 -0.274298 C 0.415074 -0.278641 0.418172 -0.283177 0.421244 -0.287271 C 0.424316 -0.291368 0.427717 -0.295024 0.430974 -0.298874 C 0.434230 -0.302724 0.437342 -0.306045 0.440782 -0.310371 C 0.444223 -0.314694 0.448377 -0.320478 0.451620 -0.324818 C 0.454864 -0.329162 0.456458 -0.332326 0.460242 -0.336422 C 0.464026 -0.340517 0.470341 -0.345053 0.474322 -0.349393 C 0.478302 -0.353737 0.481059 -0.358851 0.484130 -0.362472 C 0.487202 -0.366094 0.489497 -0.368239 0.492753 -0.371119 C 0.496009 -0.374003 0.500412 -0.376393 0.503669 -0.379770 C 0.506926 -0.383145 0.509048 -0.387523 0.512291 -0.391371 C 0.515535 -0.395221 0.520058 -0.399017 0.523128 -0.402868 C 0.526200 -0.406716 0.528376 -0.410602 0.530722 -0.414469 C 0.533070 -0.418336 0.535218 -0.421976 0.537208 -0.426072 C 0.539199 -0.430167 0.540491 -0.434948 0.542667 -0.439044 C 0.544842 -0.443140 0.547915 -0.446796 0.550260 -0.450644 C 0.552608 -0.454495 0.553860 -0.457572 0.556747 -0.462142 C 0.559635 -0.466711 0.564327 -0.473251 0.567584 -0.478068 C 0.570840 -0.482885 0.573398 -0.486946 0.576286 -0.491040 C 0.579174 -0.495137 0.581837 -0.498776 0.584908 -0.502641 C 0.587979 -0.506510 0.591461 -0.510395 0.594717 -0.514244 C 0.597973 -0.518094 0.601373 -0.522137 0.604447 -0.525741 C 0.607518 -0.529344 0.610075 -0.531998 0.613148 -0.535865 C 0.616219 -0.539733 0.619805 -0.545078 0.622877 -0.548944 C 0.625950 -0.552811 0.628506 -0.555220 0.631579 -0.559068 C 0.634650 -0.562918 0.638065 -0.567946 0.641307 -0.572042 C 0.644551 -0.576138 0.647780 -0.579793 0.651038 -0.583644 C 0.654294 -0.587493 0.657589 -0.591290 0.660846 -0.595140 C 0.664103 -0.598990 0.667149 -0.601926 0.670576 -0.606741 C 0.674004 -0.611558 0.677615 -0.618747 0.681413 -0.624038 C 0.685209 -0.629331 0.689560 -0.633672 0.693358 -0.638488 C 0.697154 -0.643305 0.700767 -0.648595 0.704194 -0.652937 C 0.707622 -0.657280 0.710311 -0.660672 0.713924 -0.664540 C 0.717537 -0.668407 0.722072 -0.672520 0.725868 -0.676141 C 0.729666 -0.679761 0.733093 -0.681451 0.736705 -0.686266 C 0.740318 -0.691083 0.743746 -0.700224 0.747542 -0.705040 C 0.751338 -0.709856 0.756416 -0.711562 0.759486 -0.715165 C 0.762559 -0.718768 0.763627 -0.722813 0.765974 -0.726662 C 0.768321 -0.730511 0.771037 -0.734395 0.773568 -0.738263 C 0.776099 -0.742131 0.778985 -0.746015 0.781161 -0.749865 C 0.783337 -0.753714 0.784443 -0.757265 0.786619 -0.761361 C 0.788793 -0.765457 0.791511 -0.770344 0.794214 -0.774441 C 0.796916 -0.778534 0.799407 -0.781119 0.802835 -0.785935 C 0.806263 -0.790754 0.811339 -0.798751 0.814779 -0.803338 C 0.818221 -0.807926 0.820765 -0.809860 0.823481 -0.813463 C 0.826198 -0.817066 0.828543 -0.820865 0.831075 -0.824960 C 0.833607 -0.829055 0.835967 -0.833450 0.838669 -0.838039 C 0.841373 -0.842626 0.844404 -0.849111 0.847292 -0.852487 C 0.850178 -0.855863 0.852921 -0.856847 0.855994 -0.858288 C 0.859065 -0.859729 0.862650 -0.860661 0.865721 -0.861137 C 0.868794 -0.861610 0.871167 -0.859694 0.874423 -0.861137 C 0.877680 -0.862577 0.882004 -0.866656 0.885260 -0.869785 C 0.888517 -0.872913 0.891075 -0.876535 0.893962 -0.879910 C 0.896850 -0.883285 0.899697 -0.886413 0.902584 -0.890035 C 0.905471 -0.893656 0.909835 -0.899703 0.911286 -0.901636 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400" y="-497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8" nodeType="withEffect">
                                  <p:stCondLst>
                                    <p:cond delay="5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ldLvl="0"/>
      <p:bldP spid="6149" grpId="0" bldLvl="0"/>
      <p:bldP spid="6149" grpId="1" bldLvl="0"/>
      <p:bldP spid="6149" grpId="2" bldLvl="0"/>
      <p:bldP spid="6149" grpId="3" bldLvl="0"/>
      <p:bldP spid="6149" grpId="4" bldLvl="0"/>
      <p:bldP spid="6149" grpId="5" bldLvl="0"/>
      <p:bldP spid="6149" grpId="6" bldLvl="0"/>
      <p:bldP spid="6149" grpId="7" bldLvl="0"/>
      <p:bldP spid="6149" grpId="8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任意多边形 7169"/>
          <p:cNvSpPr/>
          <p:nvPr/>
        </p:nvSpPr>
        <p:spPr>
          <a:xfrm>
            <a:off x="4094163" y="3089275"/>
            <a:ext cx="2489200" cy="2489200"/>
          </a:xfrm>
          <a:custGeom>
            <a:avLst/>
            <a:gdLst>
              <a:gd name="txL" fmla="*/ 0 w 2489279"/>
              <a:gd name="txT" fmla="*/ 0 h 2489279"/>
              <a:gd name="txR" fmla="*/ 2489279 w 2489279"/>
              <a:gd name="txB" fmla="*/ 2489279 h 2489279"/>
            </a:gdLst>
            <a:ahLst/>
            <a:cxnLst/>
            <a:rect l="txL" t="txT" r="txR" b="txB"/>
            <a:pathLst>
              <a:path w="2489279" h="2489279">
                <a:moveTo>
                  <a:pt x="1766900" y="396886"/>
                </a:moveTo>
                <a:lnTo>
                  <a:pt x="1960527" y="234406"/>
                </a:lnTo>
                <a:lnTo>
                  <a:pt x="2115212" y="364202"/>
                </a:lnTo>
                <a:lnTo>
                  <a:pt x="1988823" y="583101"/>
                </a:lnTo>
                <a:arcTo wR="995711" hR="995711" stAng="-2498118" swAng="1396239"/>
                <a:lnTo>
                  <a:pt x="2442406" y="930919"/>
                </a:lnTo>
                <a:lnTo>
                  <a:pt x="2477470" y="1129778"/>
                </a:lnTo>
                <a:lnTo>
                  <a:pt x="2239945" y="1216224"/>
                </a:lnTo>
                <a:arcTo wR="995711" hR="995711" stAng="-98118" swAng="1396233"/>
                <a:lnTo>
                  <a:pt x="2363837" y="1774226"/>
                </a:lnTo>
                <a:lnTo>
                  <a:pt x="2262874" y="1949100"/>
                </a:lnTo>
                <a:lnTo>
                  <a:pt x="2025353" y="1862642"/>
                </a:lnTo>
                <a:arcTo wR="995711" hR="995711" stAng="-19298120" swAng="1396239"/>
                <a:lnTo>
                  <a:pt x="1761583" y="2369733"/>
                </a:lnTo>
                <a:lnTo>
                  <a:pt x="1571833" y="2438796"/>
                </a:lnTo>
                <a:lnTo>
                  <a:pt x="1445456" y="2219890"/>
                </a:lnTo>
                <a:arcTo wR="995711" hR="995711" stAng="-16898117" swAng="1396234"/>
                <a:lnTo>
                  <a:pt x="917445" y="2438796"/>
                </a:lnTo>
                <a:lnTo>
                  <a:pt x="727695" y="2369733"/>
                </a:lnTo>
                <a:lnTo>
                  <a:pt x="771594" y="2120807"/>
                </a:lnTo>
                <a:arcTo wR="995711" hR="995711" stAng="-14498119" swAng="1396239"/>
                <a:lnTo>
                  <a:pt x="226404" y="1949100"/>
                </a:lnTo>
                <a:lnTo>
                  <a:pt x="125441" y="1774226"/>
                </a:lnTo>
                <a:lnTo>
                  <a:pt x="319076" y="1611755"/>
                </a:lnTo>
                <a:arcTo wR="995711" hR="995711" stAng="-12098119" swAng="1396237"/>
                <a:lnTo>
                  <a:pt x="11808" y="1129778"/>
                </a:lnTo>
                <a:lnTo>
                  <a:pt x="46872" y="930919"/>
                </a:lnTo>
                <a:lnTo>
                  <a:pt x="299639" y="930926"/>
                </a:lnTo>
                <a:arcTo wR="995711" hR="995711" stAng="-9698121" swAng="1396239"/>
                <a:lnTo>
                  <a:pt x="374066" y="364202"/>
                </a:lnTo>
                <a:lnTo>
                  <a:pt x="528751" y="234406"/>
                </a:lnTo>
                <a:lnTo>
                  <a:pt x="722378" y="396886"/>
                </a:lnTo>
                <a:arcTo wR="995711" hR="995711" stAng="-7298119" swAng="1396238"/>
                <a:lnTo>
                  <a:pt x="1143676" y="10592"/>
                </a:lnTo>
                <a:lnTo>
                  <a:pt x="1345602" y="10592"/>
                </a:lnTo>
                <a:lnTo>
                  <a:pt x="1389488" y="259520"/>
                </a:lnTo>
                <a:arcTo wR="995711" hR="995711" stAng="-4898120" swAng="1396238"/>
                <a:close/>
              </a:path>
            </a:pathLst>
          </a:custGeom>
          <a:solidFill>
            <a:schemeClr val="bg1">
              <a:alpha val="100000"/>
            </a:schemeClr>
          </a:solidFill>
          <a:ln w="254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7171" name="矩形 7170"/>
          <p:cNvSpPr/>
          <p:nvPr/>
        </p:nvSpPr>
        <p:spPr>
          <a:xfrm>
            <a:off x="4594225" y="3671888"/>
            <a:ext cx="1489075" cy="128111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40640" tIns="40640" rIns="40640" bIns="40640" anchor="ctr"/>
          <a:p>
            <a:pPr algn="ctr">
              <a:lnSpc>
                <a:spcPct val="90000"/>
              </a:lnSpc>
              <a:spcAft>
                <a:spcPct val="35000"/>
              </a:spcAft>
            </a:pPr>
            <a:r>
              <a:rPr lang="zh-CN" altLang="en-US" sz="6600" dirty="0">
                <a:solidFill>
                  <a:srgbClr val="920000"/>
                </a:solidFill>
                <a:latin typeface="宋体" panose="02010600030101010101" pitchFamily="2" charset="-122"/>
                <a:ea typeface="华文彩云" panose="02010800040101010101" charset="-122"/>
                <a:sym typeface="宋体" panose="02010600030101010101" pitchFamily="2" charset="-122"/>
              </a:rPr>
              <a:t>我</a:t>
            </a:r>
            <a:endParaRPr lang="zh-CN" altLang="en-US" sz="6600" dirty="0">
              <a:solidFill>
                <a:srgbClr val="920000"/>
              </a:solidFill>
              <a:latin typeface="宋体" panose="02010600030101010101" pitchFamily="2" charset="-122"/>
              <a:ea typeface="华文彩云" panose="02010800040101010101" charset="-122"/>
              <a:sym typeface="宋体" panose="02010600030101010101" pitchFamily="2" charset="-122"/>
            </a:endParaRPr>
          </a:p>
        </p:txBody>
      </p:sp>
      <p:sp>
        <p:nvSpPr>
          <p:cNvPr id="7172" name="任意多边形 7171"/>
          <p:cNvSpPr/>
          <p:nvPr/>
        </p:nvSpPr>
        <p:spPr>
          <a:xfrm>
            <a:off x="2644775" y="2500313"/>
            <a:ext cx="1811338" cy="1811337"/>
          </a:xfrm>
          <a:custGeom>
            <a:avLst/>
            <a:gdLst>
              <a:gd name="txL" fmla="*/ 0 w 1810385"/>
              <a:gd name="txT" fmla="*/ 0 h 1810385"/>
              <a:gd name="txR" fmla="*/ 1810385 w 1810385"/>
              <a:gd name="txB" fmla="*/ 1810385 h 1810385"/>
            </a:gdLst>
            <a:ahLst/>
            <a:cxnLst/>
            <a:rect l="txL" t="txT" r="txR" b="txB"/>
            <a:pathLst>
              <a:path w="1810385" h="1810385">
                <a:moveTo>
                  <a:pt x="1354615" y="458524"/>
                </a:moveTo>
                <a:lnTo>
                  <a:pt x="1621708" y="378027"/>
                </a:lnTo>
                <a:lnTo>
                  <a:pt x="1719988" y="548254"/>
                </a:lnTo>
                <a:lnTo>
                  <a:pt x="1516729" y="739315"/>
                </a:lnTo>
                <a:arcTo wR="633634" hR="633634" stAng="-910567" swAng="1821134"/>
                <a:lnTo>
                  <a:pt x="1719988" y="1262130"/>
                </a:lnTo>
                <a:lnTo>
                  <a:pt x="1621708" y="1432357"/>
                </a:lnTo>
                <a:lnTo>
                  <a:pt x="1354615" y="1351860"/>
                </a:lnTo>
                <a:arcTo wR="633634" hR="633634" stAng="-18910569" swAng="1821138"/>
                <a:lnTo>
                  <a:pt x="1003472" y="1789295"/>
                </a:lnTo>
                <a:lnTo>
                  <a:pt x="806912" y="1789295"/>
                </a:lnTo>
                <a:lnTo>
                  <a:pt x="743078" y="1517737"/>
                </a:lnTo>
                <a:arcTo wR="633634" hR="633634" stAng="-15310569" swAng="1821138"/>
                <a:lnTo>
                  <a:pt x="188676" y="1432357"/>
                </a:lnTo>
                <a:lnTo>
                  <a:pt x="90396" y="1262130"/>
                </a:lnTo>
                <a:lnTo>
                  <a:pt x="293655" y="1071069"/>
                </a:lnTo>
                <a:arcTo wR="633634" hR="633634" stAng="-11710567" swAng="1821134"/>
                <a:lnTo>
                  <a:pt x="90396" y="548254"/>
                </a:lnTo>
                <a:lnTo>
                  <a:pt x="188676" y="378027"/>
                </a:lnTo>
                <a:lnTo>
                  <a:pt x="455769" y="458524"/>
                </a:lnTo>
                <a:arcTo wR="633634" hR="633634" stAng="-8110569" swAng="1821138"/>
                <a:lnTo>
                  <a:pt x="806912" y="21089"/>
                </a:lnTo>
                <a:lnTo>
                  <a:pt x="1003472" y="21089"/>
                </a:lnTo>
                <a:lnTo>
                  <a:pt x="1067306" y="292647"/>
                </a:lnTo>
                <a:arcTo wR="633634" hR="633634" stAng="-4510569" swAng="1821138"/>
                <a:close/>
              </a:path>
            </a:pathLst>
          </a:custGeom>
          <a:solidFill>
            <a:schemeClr val="bg1">
              <a:alpha val="100000"/>
            </a:schemeClr>
          </a:solidFill>
          <a:ln w="254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7173" name="矩形 7172"/>
          <p:cNvSpPr/>
          <p:nvPr/>
        </p:nvSpPr>
        <p:spPr>
          <a:xfrm>
            <a:off x="3101975" y="2959100"/>
            <a:ext cx="898525" cy="89376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40640" tIns="40640" rIns="40640" bIns="40640" anchor="ctr"/>
          <a:p>
            <a:pPr algn="ctr">
              <a:lnSpc>
                <a:spcPct val="90000"/>
              </a:lnSpc>
              <a:spcAft>
                <a:spcPct val="35000"/>
              </a:spcAft>
            </a:pPr>
            <a:r>
              <a:rPr lang="zh-CN" altLang="en-US" sz="5400" dirty="0">
                <a:solidFill>
                  <a:srgbClr val="920000"/>
                </a:solidFill>
                <a:latin typeface="宋体" panose="02010600030101010101" pitchFamily="2" charset="-122"/>
                <a:ea typeface="华文彩云" panose="02010800040101010101" charset="-122"/>
                <a:sym typeface="宋体" panose="02010600030101010101" pitchFamily="2" charset="-122"/>
              </a:rPr>
              <a:t>你</a:t>
            </a:r>
            <a:endParaRPr lang="zh-CN" altLang="en-US" sz="5400" dirty="0">
              <a:solidFill>
                <a:srgbClr val="920000"/>
              </a:solidFill>
              <a:latin typeface="宋体" panose="02010600030101010101" pitchFamily="2" charset="-122"/>
              <a:ea typeface="华文彩云" panose="02010800040101010101" charset="-122"/>
              <a:sym typeface="宋体" panose="02010600030101010101" pitchFamily="2" charset="-122"/>
            </a:endParaRPr>
          </a:p>
        </p:txBody>
      </p:sp>
      <p:sp>
        <p:nvSpPr>
          <p:cNvPr id="7174" name="任意多边形 7173"/>
          <p:cNvSpPr/>
          <p:nvPr/>
        </p:nvSpPr>
        <p:spPr>
          <a:xfrm rot="20700000">
            <a:off x="3657600" y="1250950"/>
            <a:ext cx="1774825" cy="1773238"/>
          </a:xfrm>
          <a:custGeom>
            <a:avLst/>
            <a:gdLst>
              <a:gd name="txL" fmla="*/ 0 w 1773807"/>
              <a:gd name="txT" fmla="*/ 0 h 1773807"/>
              <a:gd name="txR" fmla="*/ 1773807 w 1773807"/>
              <a:gd name="txB" fmla="*/ 1773807 h 1773807"/>
            </a:gdLst>
            <a:ahLst/>
            <a:cxnLst/>
            <a:rect l="txL" t="txT" r="txR" b="txB"/>
            <a:pathLst>
              <a:path w="1773807" h="1773807">
                <a:moveTo>
                  <a:pt x="1327245" y="449260"/>
                </a:moveTo>
                <a:lnTo>
                  <a:pt x="1588942" y="370389"/>
                </a:lnTo>
                <a:lnTo>
                  <a:pt x="1685236" y="537176"/>
                </a:lnTo>
                <a:lnTo>
                  <a:pt x="1486084" y="724377"/>
                </a:lnTo>
                <a:arcTo wR="620832" hR="620832" stAng="-910565" swAng="1821129"/>
                <a:lnTo>
                  <a:pt x="1685236" y="1236630"/>
                </a:lnTo>
                <a:lnTo>
                  <a:pt x="1588942" y="1403417"/>
                </a:lnTo>
                <a:lnTo>
                  <a:pt x="1327245" y="1324546"/>
                </a:lnTo>
                <a:arcTo wR="620832" hR="620832" stAng="-18910572" swAng="1821138"/>
                <a:lnTo>
                  <a:pt x="983198" y="1753143"/>
                </a:lnTo>
                <a:lnTo>
                  <a:pt x="790608" y="1753143"/>
                </a:lnTo>
                <a:lnTo>
                  <a:pt x="728064" y="1487072"/>
                </a:lnTo>
                <a:arcTo wR="620832" hR="620832" stAng="-15310572" swAng="1821140"/>
                <a:lnTo>
                  <a:pt x="184864" y="1403417"/>
                </a:lnTo>
                <a:lnTo>
                  <a:pt x="88570" y="1236630"/>
                </a:lnTo>
                <a:lnTo>
                  <a:pt x="287722" y="1049429"/>
                </a:lnTo>
                <a:arcTo wR="620832" hR="620832" stAng="-11710570" swAng="1821135"/>
                <a:lnTo>
                  <a:pt x="88570" y="537176"/>
                </a:lnTo>
                <a:lnTo>
                  <a:pt x="184864" y="370389"/>
                </a:lnTo>
                <a:lnTo>
                  <a:pt x="446561" y="449260"/>
                </a:lnTo>
                <a:arcTo wR="620832" hR="620832" stAng="-8110568" swAng="1821140"/>
                <a:lnTo>
                  <a:pt x="790608" y="20663"/>
                </a:lnTo>
                <a:lnTo>
                  <a:pt x="983198" y="20663"/>
                </a:lnTo>
                <a:lnTo>
                  <a:pt x="1045742" y="286734"/>
                </a:lnTo>
                <a:arcTo wR="620832" hR="620832" stAng="-4510572" swAng="1821140"/>
                <a:close/>
              </a:path>
            </a:pathLst>
          </a:custGeom>
          <a:solidFill>
            <a:schemeClr val="bg1">
              <a:alpha val="100000"/>
            </a:schemeClr>
          </a:solidFill>
          <a:ln w="254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7175" name="矩形 7174"/>
          <p:cNvSpPr/>
          <p:nvPr/>
        </p:nvSpPr>
        <p:spPr>
          <a:xfrm>
            <a:off x="4048125" y="1641475"/>
            <a:ext cx="996950" cy="995363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40640" tIns="40640" rIns="40640" bIns="40640" anchor="ctr"/>
          <a:p>
            <a:pPr algn="ctr">
              <a:lnSpc>
                <a:spcPct val="90000"/>
              </a:lnSpc>
              <a:spcAft>
                <a:spcPct val="35000"/>
              </a:spcAft>
            </a:pPr>
            <a:r>
              <a:rPr lang="zh-CN" altLang="en-US" sz="4800" dirty="0">
                <a:solidFill>
                  <a:srgbClr val="920000"/>
                </a:solidFill>
                <a:latin typeface="华文彩云" panose="02010800040101010101" charset="-122"/>
                <a:ea typeface="华文彩云" panose="02010800040101010101" charset="-122"/>
                <a:sym typeface="宋体" panose="02010600030101010101" pitchFamily="2" charset="-122"/>
              </a:rPr>
              <a:t>TA</a:t>
            </a:r>
            <a:endParaRPr lang="zh-CN" altLang="en-US" sz="4800" dirty="0">
              <a:solidFill>
                <a:srgbClr val="920000"/>
              </a:solidFill>
              <a:latin typeface="华文彩云" panose="02010800040101010101" charset="-122"/>
              <a:ea typeface="华文彩云" panose="02010800040101010101" charset="-122"/>
              <a:sym typeface="宋体" panose="02010600030101010101" pitchFamily="2" charset="-122"/>
            </a:endParaRPr>
          </a:p>
        </p:txBody>
      </p:sp>
      <p:sp>
        <p:nvSpPr>
          <p:cNvPr id="7176" name="任意多边形 7175"/>
          <p:cNvSpPr/>
          <p:nvPr/>
        </p:nvSpPr>
        <p:spPr>
          <a:xfrm>
            <a:off x="3905250" y="2711450"/>
            <a:ext cx="3187700" cy="3186113"/>
          </a:xfrm>
          <a:custGeom>
            <a:avLst/>
            <a:gdLst>
              <a:gd name="txL" fmla="*/ 3163 w 21600"/>
              <a:gd name="txT" fmla="*/ 3163 h 21600"/>
              <a:gd name="txR" fmla="*/ 18437 w 21600"/>
              <a:gd name="txB" fmla="*/ 18437 h 21600"/>
            </a:gdLst>
            <a:ahLst/>
            <a:cxnLst>
              <a:cxn ang="0">
                <a:pos x="20429" y="5909"/>
              </a:cxn>
              <a:cxn ang="270">
                <a:pos x="9740" y="560"/>
              </a:cxn>
              <a:cxn ang="0">
                <a:pos x="19526" y="6367"/>
              </a:cxn>
              <a:cxn ang="0">
                <a:pos x="20823" y="19843"/>
              </a:cxn>
              <a:cxn ang="90">
                <a:pos x="16295" y="20076"/>
              </a:cxn>
              <a:cxn ang="0">
                <a:pos x="16062" y="15548"/>
              </a:cxn>
            </a:cxnLst>
            <a:rect l="txL" t="txT" r="txR" b="txB"/>
            <a:pathLst>
              <a:path w="21600" h="21600">
                <a:moveTo>
                  <a:pt x="18067" y="17357"/>
                </a:moveTo>
                <a:arcTo wR="9788" hR="9788" stAng="2523571" swAng="-8278160"/>
                <a:lnTo>
                  <a:pt x="9688" y="57"/>
                </a:lnTo>
                <a:arcTo wR="10800" hR="10800" stAng="15845412" swAng="8278160"/>
                <a:lnTo>
                  <a:pt x="20823" y="19843"/>
                </a:lnTo>
                <a:lnTo>
                  <a:pt x="16295" y="20076"/>
                </a:lnTo>
                <a:lnTo>
                  <a:pt x="16062" y="15548"/>
                </a:lnTo>
                <a:lnTo>
                  <a:pt x="18067" y="17357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177" name="任意多边形 7176"/>
          <p:cNvSpPr/>
          <p:nvPr/>
        </p:nvSpPr>
        <p:spPr>
          <a:xfrm>
            <a:off x="2324100" y="2098675"/>
            <a:ext cx="2316163" cy="2314575"/>
          </a:xfrm>
          <a:custGeom>
            <a:avLst/>
            <a:gdLst>
              <a:gd name="txL" fmla="*/ 3163 w 21600"/>
              <a:gd name="txT" fmla="*/ 3163 h 21600"/>
              <a:gd name="txR" fmla="*/ 18437 w 21600"/>
              <a:gd name="txB" fmla="*/ 18437 h 21600"/>
            </a:gdLst>
            <a:ahLst/>
            <a:cxnLst>
              <a:cxn ang="0">
                <a:pos x="20051" y="16371"/>
              </a:cxn>
              <a:cxn ang="270">
                <a:pos x="6900" y="1479"/>
              </a:cxn>
              <a:cxn ang="0">
                <a:pos x="18858" y="15653"/>
              </a:cxn>
              <a:cxn ang="180">
                <a:pos x="-2644" y="12019"/>
              </a:cxn>
              <a:cxn ang="180">
                <a:pos x="431" y="8329"/>
              </a:cxn>
              <a:cxn ang="180">
                <a:pos x="4120" y="11405"/>
              </a:cxn>
            </a:cxnLst>
            <a:rect l="txL" t="txT" r="txR" b="txB"/>
            <a:pathLst>
              <a:path w="21600" h="21600">
                <a:moveTo>
                  <a:pt x="1431" y="11649"/>
                </a:moveTo>
                <a:arcTo wR="9407" hR="9407" stAng="10489124" swAng="-17251318"/>
                <a:lnTo>
                  <a:pt x="6631" y="836"/>
                </a:lnTo>
                <a:arcTo wR="10800" hR="10800" stAng="14837805" swAng="17251318"/>
                <a:lnTo>
                  <a:pt x="-2644" y="12019"/>
                </a:lnTo>
                <a:lnTo>
                  <a:pt x="431" y="8329"/>
                </a:lnTo>
                <a:lnTo>
                  <a:pt x="4120" y="11405"/>
                </a:lnTo>
                <a:lnTo>
                  <a:pt x="1431" y="11649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7178" name="任意多边形 7177"/>
          <p:cNvSpPr/>
          <p:nvPr/>
        </p:nvSpPr>
        <p:spPr>
          <a:xfrm>
            <a:off x="3249613" y="862013"/>
            <a:ext cx="2495550" cy="2495550"/>
          </a:xfrm>
          <a:custGeom>
            <a:avLst/>
            <a:gdLst>
              <a:gd name="txL" fmla="*/ 3163 w 21600"/>
              <a:gd name="txT" fmla="*/ 3163 h 21600"/>
              <a:gd name="txR" fmla="*/ 18437 w 21600"/>
              <a:gd name="txB" fmla="*/ 18437 h 21600"/>
            </a:gdLst>
            <a:ahLst/>
            <a:cxnLst>
              <a:cxn ang="180">
                <a:pos x="559" y="7370"/>
              </a:cxn>
              <a:cxn ang="180">
                <a:pos x="682" y="11660"/>
              </a:cxn>
              <a:cxn ang="180">
                <a:pos x="1784" y="7780"/>
              </a:cxn>
              <a:cxn ang="180">
                <a:pos x="751" y="1784"/>
              </a:cxn>
              <a:cxn ang="270">
                <a:pos x="5476" y="1528"/>
              </a:cxn>
              <a:cxn ang="180">
                <a:pos x="5732" y="6253"/>
              </a:cxn>
            </a:cxnLst>
            <a:rect l="txL" t="txT" r="txR" b="txB"/>
            <a:pathLst>
              <a:path w="21600" h="21600">
                <a:moveTo>
                  <a:pt x="3722" y="4450"/>
                </a:moveTo>
                <a:arcTo wR="9508" hR="9508" stAng="13313824" swAng="-2805603"/>
                <a:lnTo>
                  <a:pt x="38" y="11715"/>
                </a:lnTo>
                <a:arcTo wR="10800" hR="10800" stAng="10508221" swAng="2805603"/>
                <a:lnTo>
                  <a:pt x="751" y="1784"/>
                </a:lnTo>
                <a:lnTo>
                  <a:pt x="5476" y="1528"/>
                </a:lnTo>
                <a:lnTo>
                  <a:pt x="5732" y="6253"/>
                </a:lnTo>
                <a:lnTo>
                  <a:pt x="3722" y="4450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5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bldLvl="0"/>
      <p:bldP spid="7173" grpId="1" bldLvl="0"/>
      <p:bldP spid="7173" grpId="2" bldLvl="0"/>
      <p:bldP spid="7173" grpId="3" bldLvl="0"/>
      <p:bldP spid="7173" grpId="4" bldLvl="0"/>
      <p:bldP spid="7173" grpId="5" bldLvl="0"/>
      <p:bldP spid="7171" grpId="0" bldLvl="0"/>
      <p:bldP spid="7175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文本框 8193"/>
          <p:cNvSpPr txBox="1"/>
          <p:nvPr/>
        </p:nvSpPr>
        <p:spPr>
          <a:xfrm>
            <a:off x="900113" y="1773238"/>
            <a:ext cx="4681537" cy="109696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r>
              <a:rPr lang="zh-CN" altLang="en-US" sz="6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爱情の三角</a:t>
            </a:r>
            <a:endParaRPr lang="zh-CN" altLang="en-US" sz="6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8195" name="文本框 8194"/>
          <p:cNvSpPr txBox="1"/>
          <p:nvPr/>
        </p:nvSpPr>
        <p:spPr>
          <a:xfrm>
            <a:off x="3408363" y="3502025"/>
            <a:ext cx="4187825" cy="7000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r>
              <a: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总让人揪心~~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ldLvl="0"/>
      <p:bldP spid="8195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任意多边形 9217"/>
          <p:cNvSpPr/>
          <p:nvPr/>
        </p:nvSpPr>
        <p:spPr>
          <a:xfrm>
            <a:off x="2749550" y="1893888"/>
            <a:ext cx="3800475" cy="3802062"/>
          </a:xfrm>
          <a:custGeom>
            <a:avLst/>
            <a:gdLst>
              <a:gd name="txL" fmla="*/ 0 w 3801808"/>
              <a:gd name="txT" fmla="*/ 0 h 3801808"/>
              <a:gd name="txR" fmla="*/ 3801808 w 3801808"/>
              <a:gd name="txB" fmla="*/ 3801808 h 3801808"/>
            </a:gdLst>
            <a:ahLst/>
            <a:cxnLst/>
            <a:rect l="txL" t="txT" r="txR" b="txB"/>
            <a:pathLst>
              <a:path w="3801808" h="3801808">
                <a:moveTo>
                  <a:pt x="1900903" y="0"/>
                </a:moveTo>
                <a:arcTo wR="1900904" hR="1900904" stAng="-5400000" swAng="7199999"/>
                <a:lnTo>
                  <a:pt x="1900904" y="1900904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254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19" name="矩形 9218"/>
          <p:cNvSpPr/>
          <p:nvPr/>
        </p:nvSpPr>
        <p:spPr>
          <a:xfrm>
            <a:off x="4752975" y="2700338"/>
            <a:ext cx="1357313" cy="1131887"/>
          </a:xfrm>
          <a:prstGeom prst="rect">
            <a:avLst/>
          </a:pr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 vert="horz" wrap="square" lIns="60960" tIns="60960" rIns="60960" bIns="60960" anchor="ctr"/>
          <a:p>
            <a:pPr algn="ctr">
              <a:lnSpc>
                <a:spcPct val="90000"/>
              </a:lnSpc>
              <a:spcAft>
                <a:spcPct val="35000"/>
              </a:spcAft>
            </a:pPr>
            <a:r>
              <a:rPr lang="zh-CN" altLang="en-US" sz="4800" dirty="0">
                <a:solidFill>
                  <a:srgbClr val="920000"/>
                </a:solidFill>
                <a:latin typeface="宋体" panose="02010600030101010101" pitchFamily="2" charset="-122"/>
                <a:ea typeface="华文彩云" panose="02010800040101010101" charset="-122"/>
                <a:sym typeface="宋体" panose="02010600030101010101" pitchFamily="2" charset="-122"/>
              </a:rPr>
              <a:t>事业</a:t>
            </a:r>
            <a:endParaRPr lang="zh-CN" altLang="en-US" sz="4800" dirty="0">
              <a:solidFill>
                <a:srgbClr val="920000"/>
              </a:solidFill>
              <a:latin typeface="宋体" panose="02010600030101010101" pitchFamily="2" charset="-122"/>
              <a:ea typeface="华文彩云" panose="02010800040101010101" charset="-122"/>
              <a:sym typeface="宋体" panose="02010600030101010101" pitchFamily="2" charset="-122"/>
            </a:endParaRPr>
          </a:p>
        </p:txBody>
      </p:sp>
      <p:sp>
        <p:nvSpPr>
          <p:cNvPr id="9220" name="任意多边形 9219"/>
          <p:cNvSpPr/>
          <p:nvPr/>
        </p:nvSpPr>
        <p:spPr>
          <a:xfrm>
            <a:off x="2670175" y="2030413"/>
            <a:ext cx="3802063" cy="3802062"/>
          </a:xfrm>
          <a:custGeom>
            <a:avLst/>
            <a:gdLst>
              <a:gd name="txL" fmla="*/ 0 w 3801808"/>
              <a:gd name="txT" fmla="*/ 0 h 3801808"/>
              <a:gd name="txR" fmla="*/ 3801808 w 3801808"/>
              <a:gd name="txB" fmla="*/ 3801808 h 3801808"/>
            </a:gdLst>
            <a:ahLst/>
            <a:cxnLst/>
            <a:rect l="txL" t="txT" r="txR" b="txB"/>
            <a:pathLst>
              <a:path w="3801808" h="3801808">
                <a:moveTo>
                  <a:pt x="3547135" y="2851355"/>
                </a:moveTo>
                <a:arcTo wR="1900904" hR="1900904" stAng="-19800001" swAng="7200001"/>
                <a:lnTo>
                  <a:pt x="1900904" y="1900904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254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21" name="矩形 9220"/>
          <p:cNvSpPr/>
          <p:nvPr/>
        </p:nvSpPr>
        <p:spPr>
          <a:xfrm>
            <a:off x="3575050" y="4495800"/>
            <a:ext cx="2038350" cy="996950"/>
          </a:xfrm>
          <a:prstGeom prst="rect">
            <a:avLst/>
          </a:pr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 vert="horz" wrap="square" lIns="60960" tIns="60960" rIns="60960" bIns="60960" anchor="ctr"/>
          <a:p>
            <a:pPr algn="ctr">
              <a:lnSpc>
                <a:spcPct val="90000"/>
              </a:lnSpc>
              <a:spcAft>
                <a:spcPct val="35000"/>
              </a:spcAft>
            </a:pPr>
            <a:r>
              <a:rPr lang="zh-CN" altLang="en-US" sz="4800" dirty="0">
                <a:solidFill>
                  <a:srgbClr val="920000"/>
                </a:solidFill>
                <a:latin typeface="宋体" panose="02010600030101010101" pitchFamily="2" charset="-122"/>
                <a:ea typeface="华文彩云" panose="02010800040101010101" charset="-122"/>
                <a:sym typeface="宋体" panose="02010600030101010101" pitchFamily="2" charset="-122"/>
              </a:rPr>
              <a:t>爱情</a:t>
            </a:r>
            <a:endParaRPr lang="zh-CN" altLang="en-US" sz="4800" dirty="0">
              <a:solidFill>
                <a:srgbClr val="920000"/>
              </a:solidFill>
              <a:latin typeface="宋体" panose="02010600030101010101" pitchFamily="2" charset="-122"/>
              <a:ea typeface="华文彩云" panose="02010800040101010101" charset="-122"/>
              <a:sym typeface="宋体" panose="02010600030101010101" pitchFamily="2" charset="-122"/>
            </a:endParaRPr>
          </a:p>
        </p:txBody>
      </p:sp>
      <p:sp>
        <p:nvSpPr>
          <p:cNvPr id="9222" name="任意多边形 9221"/>
          <p:cNvSpPr/>
          <p:nvPr/>
        </p:nvSpPr>
        <p:spPr>
          <a:xfrm>
            <a:off x="2592388" y="1893888"/>
            <a:ext cx="3802062" cy="3802062"/>
          </a:xfrm>
          <a:custGeom>
            <a:avLst/>
            <a:gdLst>
              <a:gd name="txL" fmla="*/ 0 w 3801808"/>
              <a:gd name="txT" fmla="*/ 0 h 3801808"/>
              <a:gd name="txR" fmla="*/ 3801808 w 3801808"/>
              <a:gd name="txB" fmla="*/ 3801808 h 3801808"/>
            </a:gdLst>
            <a:ahLst/>
            <a:cxnLst/>
            <a:rect l="txL" t="txT" r="txR" b="txB"/>
            <a:pathLst>
              <a:path w="3801808" h="3801808">
                <a:moveTo>
                  <a:pt x="254672" y="2851356"/>
                </a:moveTo>
                <a:arcTo wR="1900904" hR="1900904" stAng="-12600000" swAng="7200000"/>
                <a:lnTo>
                  <a:pt x="1900904" y="1900904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25400" cap="flat" cmpd="sng">
            <a:solidFill>
              <a:srgbClr val="FFFFFF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9223" name="矩形 9222"/>
          <p:cNvSpPr/>
          <p:nvPr/>
        </p:nvSpPr>
        <p:spPr>
          <a:xfrm>
            <a:off x="3032125" y="2700338"/>
            <a:ext cx="1358900" cy="1131887"/>
          </a:xfrm>
          <a:prstGeom prst="rect">
            <a:avLst/>
          </a:pr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 vert="horz" wrap="square" lIns="60960" tIns="60960" rIns="60960" bIns="60960" anchor="ctr"/>
          <a:p>
            <a:pPr algn="ctr">
              <a:lnSpc>
                <a:spcPct val="90000"/>
              </a:lnSpc>
              <a:spcAft>
                <a:spcPct val="35000"/>
              </a:spcAft>
            </a:pPr>
            <a:r>
              <a:rPr lang="zh-CN" altLang="en-US" sz="4800" dirty="0">
                <a:solidFill>
                  <a:srgbClr val="920000"/>
                </a:solidFill>
                <a:latin typeface="宋体" panose="02010600030101010101" pitchFamily="2" charset="-122"/>
                <a:ea typeface="华文彩云" panose="02010800040101010101" charset="-122"/>
                <a:sym typeface="宋体" panose="02010600030101010101" pitchFamily="2" charset="-122"/>
              </a:rPr>
              <a:t>家庭</a:t>
            </a:r>
            <a:endParaRPr lang="zh-CN" altLang="en-US" sz="4800" dirty="0">
              <a:solidFill>
                <a:srgbClr val="920000"/>
              </a:solidFill>
              <a:latin typeface="宋体" panose="02010600030101010101" pitchFamily="2" charset="-122"/>
              <a:ea typeface="华文彩云" panose="02010800040101010101" charset="-122"/>
              <a:sym typeface="宋体" panose="02010600030101010101" pitchFamily="2" charset="-122"/>
            </a:endParaRPr>
          </a:p>
        </p:txBody>
      </p:sp>
      <p:sp>
        <p:nvSpPr>
          <p:cNvPr id="9224" name="任意多边形 9223"/>
          <p:cNvSpPr/>
          <p:nvPr/>
        </p:nvSpPr>
        <p:spPr>
          <a:xfrm>
            <a:off x="2514600" y="1658938"/>
            <a:ext cx="4271963" cy="4271962"/>
          </a:xfrm>
          <a:custGeom>
            <a:avLst/>
            <a:gdLst>
              <a:gd name="txL" fmla="*/ 3163 w 21600"/>
              <a:gd name="txT" fmla="*/ 3163 h 21600"/>
              <a:gd name="txR" fmla="*/ 18437 w 21600"/>
              <a:gd name="txB" fmla="*/ 18437 h 21600"/>
            </a:gdLst>
            <a:ahLst/>
            <a:cxnLst>
              <a:cxn ang="0">
                <a:pos x="19884" y="4959"/>
              </a:cxn>
              <a:cxn ang="270">
                <a:pos x="10798" y="549"/>
              </a:cxn>
              <a:cxn ang="0">
                <a:pos x="18961" y="5553"/>
              </a:cxn>
              <a:cxn ang="0">
                <a:pos x="23080" y="16407"/>
              </a:cxn>
              <a:cxn ang="0">
                <a:pos x="18775" y="18013"/>
              </a:cxn>
              <a:cxn ang="0">
                <a:pos x="17169" y="13708"/>
              </a:cxn>
            </a:cxnLst>
            <a:rect l="txL" t="txT" r="txR" b="txB"/>
            <a:pathLst>
              <a:path w="21600" h="21600">
                <a:moveTo>
                  <a:pt x="19625" y="14829"/>
                </a:moveTo>
                <a:arcTo wR="9702" hR="9702" stAng="1472472" swAng="-6873040"/>
                <a:lnTo>
                  <a:pt x="10798" y="0"/>
                </a:lnTo>
                <a:arcTo wR="10800" hR="10800" stAng="16199431" swAng="6873040"/>
                <a:lnTo>
                  <a:pt x="23080" y="16407"/>
                </a:lnTo>
                <a:lnTo>
                  <a:pt x="18775" y="18013"/>
                </a:lnTo>
                <a:lnTo>
                  <a:pt x="17169" y="13708"/>
                </a:lnTo>
                <a:lnTo>
                  <a:pt x="19625" y="14829"/>
                </a:lnTo>
                <a:close/>
              </a:path>
            </a:pathLst>
          </a:custGeom>
          <a:solidFill>
            <a:srgbClr val="FEE8F0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9225" name="任意多边形 9224"/>
          <p:cNvSpPr/>
          <p:nvPr/>
        </p:nvSpPr>
        <p:spPr>
          <a:xfrm>
            <a:off x="2435225" y="1793875"/>
            <a:ext cx="4273550" cy="4273550"/>
          </a:xfrm>
          <a:custGeom>
            <a:avLst/>
            <a:gdLst>
              <a:gd name="txL" fmla="*/ 3163 w 21600"/>
              <a:gd name="txT" fmla="*/ 3163 h 21600"/>
              <a:gd name="txR" fmla="*/ 18437 w 21600"/>
              <a:gd name="txB" fmla="*/ 18437 h 21600"/>
            </a:gdLst>
            <a:ahLst/>
            <a:cxnLst>
              <a:cxn ang="90">
                <a:pos x="11314" y="21587"/>
              </a:cxn>
              <a:cxn ang="0">
                <a:pos x="19676" y="15926"/>
              </a:cxn>
              <a:cxn ang="90">
                <a:pos x="11262" y="20490"/>
              </a:cxn>
              <a:cxn ang="180">
                <a:pos x="-195" y="18633"/>
              </a:cxn>
              <a:cxn ang="180">
                <a:pos x="565" y="14101"/>
              </a:cxn>
              <a:cxn ang="180">
                <a:pos x="5097" y="14862"/>
              </a:cxn>
            </a:cxnLst>
            <a:rect l="txL" t="txT" r="txR" b="txB"/>
            <a:pathLst>
              <a:path w="21600" h="21600">
                <a:moveTo>
                  <a:pt x="2898" y="16429"/>
                </a:moveTo>
                <a:arcTo wR="9702" hR="9702" stAng="8671969" swAng="-6871468"/>
                <a:lnTo>
                  <a:pt x="20152" y="16201"/>
                </a:lnTo>
                <a:arcTo wR="10800" hR="10800" stAng="1800502" swAng="6871468"/>
                <a:lnTo>
                  <a:pt x="-195" y="18633"/>
                </a:lnTo>
                <a:lnTo>
                  <a:pt x="565" y="14101"/>
                </a:lnTo>
                <a:lnTo>
                  <a:pt x="5097" y="14862"/>
                </a:lnTo>
                <a:lnTo>
                  <a:pt x="2898" y="16429"/>
                </a:lnTo>
                <a:close/>
              </a:path>
            </a:pathLst>
          </a:custGeom>
          <a:solidFill>
            <a:srgbClr val="FEE8F0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9226" name="任意多边形 9225"/>
          <p:cNvSpPr/>
          <p:nvPr/>
        </p:nvSpPr>
        <p:spPr>
          <a:xfrm>
            <a:off x="2357438" y="1658938"/>
            <a:ext cx="4271962" cy="4271962"/>
          </a:xfrm>
          <a:custGeom>
            <a:avLst/>
            <a:gdLst>
              <a:gd name="txL" fmla="*/ 3163 w 21600"/>
              <a:gd name="txT" fmla="*/ 3163 h 21600"/>
              <a:gd name="txR" fmla="*/ 18437 w 21600"/>
              <a:gd name="txB" fmla="*/ 18437 h 21600"/>
            </a:gdLst>
            <a:ahLst/>
            <a:cxnLst>
              <a:cxn ang="180">
                <a:pos x="1200" y="5850"/>
              </a:cxn>
              <a:cxn ang="180">
                <a:pos x="1922" y="15925"/>
              </a:cxn>
              <a:cxn ang="180">
                <a:pos x="2176" y="6353"/>
              </a:cxn>
              <a:cxn ang="270">
                <a:pos x="9517" y="-2638"/>
              </a:cxn>
              <a:cxn ang="270">
                <a:pos x="13060" y="286"/>
              </a:cxn>
              <a:cxn ang="270">
                <a:pos x="10135" y="3829"/>
              </a:cxn>
            </a:cxnLst>
            <a:rect l="txL" t="txT" r="txR" b="txB"/>
            <a:pathLst>
              <a:path w="21600" h="21600">
                <a:moveTo>
                  <a:pt x="9878" y="1141"/>
                </a:moveTo>
                <a:arcTo wR="9702" hR="9702" stAng="15873039" swAng="-6873039"/>
                <a:lnTo>
                  <a:pt x="1446" y="16200"/>
                </a:lnTo>
                <a:arcTo wR="10800" hR="10800" stAng="9000000" swAng="6873039"/>
                <a:lnTo>
                  <a:pt x="9517" y="-2638"/>
                </a:lnTo>
                <a:lnTo>
                  <a:pt x="13060" y="286"/>
                </a:lnTo>
                <a:lnTo>
                  <a:pt x="10135" y="3829"/>
                </a:lnTo>
                <a:lnTo>
                  <a:pt x="9878" y="1141"/>
                </a:lnTo>
                <a:close/>
              </a:path>
            </a:pathLst>
          </a:custGeom>
          <a:solidFill>
            <a:srgbClr val="FEE8F0">
              <a:alpha val="100000"/>
            </a:srgb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4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bldLvl="0"/>
      <p:bldP spid="9219" grpId="0" bldLvl="0"/>
      <p:bldP spid="9221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0242" name="组合 10241"/>
          <p:cNvGrpSpPr>
            <a:grpSpLocks noChangeAspect="1"/>
          </p:cNvGrpSpPr>
          <p:nvPr/>
        </p:nvGrpSpPr>
        <p:grpSpPr>
          <a:xfrm>
            <a:off x="1908175" y="2060575"/>
            <a:ext cx="5106988" cy="3262313"/>
            <a:chOff x="0" y="0"/>
            <a:chExt cx="1654176" cy="1055688"/>
          </a:xfrm>
        </p:grpSpPr>
        <p:sp>
          <p:nvSpPr>
            <p:cNvPr id="10243" name="直接连接符 10242"/>
            <p:cNvSpPr>
              <a:spLocks noChangeAspect="1"/>
            </p:cNvSpPr>
            <p:nvPr/>
          </p:nvSpPr>
          <p:spPr>
            <a:xfrm>
              <a:off x="792163" y="23812"/>
              <a:ext cx="3175" cy="19050"/>
            </a:xfrm>
            <a:prstGeom prst="line">
              <a:avLst/>
            </a:prstGeom>
            <a:ln w="10" cap="flat" cmpd="sng">
              <a:solidFill>
                <a:srgbClr val="1F1A17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44" name="直接连接符 10243"/>
            <p:cNvSpPr>
              <a:spLocks noChangeAspect="1"/>
            </p:cNvSpPr>
            <p:nvPr/>
          </p:nvSpPr>
          <p:spPr>
            <a:xfrm>
              <a:off x="806450" y="23812"/>
              <a:ext cx="1588" cy="19050"/>
            </a:xfrm>
            <a:prstGeom prst="line">
              <a:avLst/>
            </a:prstGeom>
            <a:ln w="10" cap="flat" cmpd="sng">
              <a:solidFill>
                <a:srgbClr val="1F1A17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45" name="直接连接符 10244"/>
            <p:cNvSpPr>
              <a:spLocks noChangeAspect="1"/>
            </p:cNvSpPr>
            <p:nvPr/>
          </p:nvSpPr>
          <p:spPr>
            <a:xfrm flipH="1">
              <a:off x="817563" y="23812"/>
              <a:ext cx="4763" cy="19050"/>
            </a:xfrm>
            <a:prstGeom prst="line">
              <a:avLst/>
            </a:prstGeom>
            <a:ln w="10" cap="flat" cmpd="sng">
              <a:solidFill>
                <a:srgbClr val="1F1A17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46" name="直接连接符 10245"/>
            <p:cNvSpPr>
              <a:spLocks noChangeAspect="1"/>
            </p:cNvSpPr>
            <p:nvPr/>
          </p:nvSpPr>
          <p:spPr>
            <a:xfrm flipH="1">
              <a:off x="828675" y="28575"/>
              <a:ext cx="4763" cy="17463"/>
            </a:xfrm>
            <a:prstGeom prst="line">
              <a:avLst/>
            </a:prstGeom>
            <a:ln w="10" cap="flat" cmpd="sng">
              <a:solidFill>
                <a:srgbClr val="1F1A17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47" name="直接连接符 10246"/>
            <p:cNvSpPr>
              <a:spLocks noChangeAspect="1"/>
            </p:cNvSpPr>
            <p:nvPr/>
          </p:nvSpPr>
          <p:spPr>
            <a:xfrm flipH="1">
              <a:off x="841375" y="31750"/>
              <a:ext cx="3175" cy="14288"/>
            </a:xfrm>
            <a:prstGeom prst="line">
              <a:avLst/>
            </a:prstGeom>
            <a:ln w="10" cap="flat" cmpd="sng">
              <a:solidFill>
                <a:srgbClr val="1F1A17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48" name="直接连接符 10247"/>
            <p:cNvSpPr>
              <a:spLocks noChangeAspect="1"/>
            </p:cNvSpPr>
            <p:nvPr/>
          </p:nvSpPr>
          <p:spPr>
            <a:xfrm flipH="1">
              <a:off x="852488" y="34925"/>
              <a:ext cx="6350" cy="15875"/>
            </a:xfrm>
            <a:prstGeom prst="line">
              <a:avLst/>
            </a:prstGeom>
            <a:ln w="10" cap="flat" cmpd="sng">
              <a:solidFill>
                <a:srgbClr val="1F1A17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49" name="直接连接符 10248"/>
            <p:cNvSpPr>
              <a:spLocks noChangeAspect="1"/>
            </p:cNvSpPr>
            <p:nvPr/>
          </p:nvSpPr>
          <p:spPr>
            <a:xfrm flipH="1">
              <a:off x="863600" y="39687"/>
              <a:ext cx="6350" cy="14288"/>
            </a:xfrm>
            <a:prstGeom prst="line">
              <a:avLst/>
            </a:prstGeom>
            <a:ln w="10" cap="flat" cmpd="sng">
              <a:solidFill>
                <a:srgbClr val="1F1A17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0" name="直接连接符 10249"/>
            <p:cNvSpPr>
              <a:spLocks noChangeAspect="1"/>
            </p:cNvSpPr>
            <p:nvPr/>
          </p:nvSpPr>
          <p:spPr>
            <a:xfrm flipH="1">
              <a:off x="874713" y="42862"/>
              <a:ext cx="11113" cy="19050"/>
            </a:xfrm>
            <a:prstGeom prst="line">
              <a:avLst/>
            </a:prstGeom>
            <a:ln w="10" cap="flat" cmpd="sng">
              <a:solidFill>
                <a:srgbClr val="1F1A17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1" name="直接连接符 10250"/>
            <p:cNvSpPr>
              <a:spLocks noChangeAspect="1"/>
            </p:cNvSpPr>
            <p:nvPr/>
          </p:nvSpPr>
          <p:spPr>
            <a:xfrm flipH="1">
              <a:off x="885825" y="50800"/>
              <a:ext cx="11113" cy="14288"/>
            </a:xfrm>
            <a:prstGeom prst="line">
              <a:avLst/>
            </a:prstGeom>
            <a:ln w="10" cap="flat" cmpd="sng">
              <a:solidFill>
                <a:srgbClr val="1F1A17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2" name="直接连接符 10251"/>
            <p:cNvSpPr>
              <a:spLocks noChangeAspect="1"/>
            </p:cNvSpPr>
            <p:nvPr/>
          </p:nvSpPr>
          <p:spPr>
            <a:xfrm>
              <a:off x="781050" y="23812"/>
              <a:ext cx="1588" cy="19050"/>
            </a:xfrm>
            <a:prstGeom prst="line">
              <a:avLst/>
            </a:prstGeom>
            <a:ln w="10" cap="flat" cmpd="sng">
              <a:solidFill>
                <a:srgbClr val="1F1A17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3" name="直接连接符 10252"/>
            <p:cNvSpPr>
              <a:spLocks noChangeAspect="1"/>
            </p:cNvSpPr>
            <p:nvPr/>
          </p:nvSpPr>
          <p:spPr>
            <a:xfrm>
              <a:off x="765175" y="23812"/>
              <a:ext cx="4763" cy="19050"/>
            </a:xfrm>
            <a:prstGeom prst="line">
              <a:avLst/>
            </a:prstGeom>
            <a:ln w="10" cap="flat" cmpd="sng">
              <a:solidFill>
                <a:srgbClr val="1F1A17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4" name="直接连接符 10253"/>
            <p:cNvSpPr>
              <a:spLocks noChangeAspect="1"/>
            </p:cNvSpPr>
            <p:nvPr/>
          </p:nvSpPr>
          <p:spPr>
            <a:xfrm>
              <a:off x="754063" y="28575"/>
              <a:ext cx="4763" cy="17463"/>
            </a:xfrm>
            <a:prstGeom prst="line">
              <a:avLst/>
            </a:prstGeom>
            <a:ln w="10" cap="flat" cmpd="sng">
              <a:solidFill>
                <a:srgbClr val="1F1A17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5" name="直接连接符 10254"/>
            <p:cNvSpPr>
              <a:spLocks noChangeAspect="1"/>
            </p:cNvSpPr>
            <p:nvPr/>
          </p:nvSpPr>
          <p:spPr>
            <a:xfrm>
              <a:off x="739775" y="31750"/>
              <a:ext cx="6350" cy="19050"/>
            </a:xfrm>
            <a:prstGeom prst="line">
              <a:avLst/>
            </a:prstGeom>
            <a:ln w="10" cap="flat" cmpd="sng">
              <a:solidFill>
                <a:srgbClr val="1F1A17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6" name="直接连接符 10255"/>
            <p:cNvSpPr>
              <a:spLocks noChangeAspect="1"/>
            </p:cNvSpPr>
            <p:nvPr/>
          </p:nvSpPr>
          <p:spPr>
            <a:xfrm>
              <a:off x="728663" y="34925"/>
              <a:ext cx="6350" cy="15875"/>
            </a:xfrm>
            <a:prstGeom prst="line">
              <a:avLst/>
            </a:prstGeom>
            <a:ln w="10" cap="flat" cmpd="sng">
              <a:solidFill>
                <a:srgbClr val="1F1A17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7" name="直接连接符 10256"/>
            <p:cNvSpPr>
              <a:spLocks noChangeAspect="1"/>
            </p:cNvSpPr>
            <p:nvPr/>
          </p:nvSpPr>
          <p:spPr>
            <a:xfrm>
              <a:off x="717550" y="39687"/>
              <a:ext cx="6350" cy="17463"/>
            </a:xfrm>
            <a:prstGeom prst="line">
              <a:avLst/>
            </a:prstGeom>
            <a:ln w="10" cap="flat" cmpd="sng">
              <a:solidFill>
                <a:srgbClr val="1F1A17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8" name="直接连接符 10257"/>
            <p:cNvSpPr>
              <a:spLocks noChangeAspect="1"/>
            </p:cNvSpPr>
            <p:nvPr/>
          </p:nvSpPr>
          <p:spPr>
            <a:xfrm>
              <a:off x="701675" y="42862"/>
              <a:ext cx="11113" cy="19050"/>
            </a:xfrm>
            <a:prstGeom prst="line">
              <a:avLst/>
            </a:prstGeom>
            <a:ln w="10" cap="flat" cmpd="sng">
              <a:solidFill>
                <a:srgbClr val="1F1A17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59" name="任意多边形 10258"/>
            <p:cNvSpPr>
              <a:spLocks noChangeAspect="1"/>
            </p:cNvSpPr>
            <p:nvPr/>
          </p:nvSpPr>
          <p:spPr>
            <a:xfrm>
              <a:off x="161925" y="315912"/>
              <a:ext cx="303213" cy="26988"/>
            </a:xfrm>
            <a:custGeom>
              <a:avLst/>
              <a:gdLst>
                <a:gd name="txL" fmla="*/ 0 w 191"/>
                <a:gd name="txT" fmla="*/ 0 h 17"/>
                <a:gd name="txR" fmla="*/ 191 w 191"/>
                <a:gd name="txB" fmla="*/ 17 h 17"/>
              </a:gdLst>
              <a:ahLst/>
              <a:cxnLst>
                <a:cxn ang="0">
                  <a:pos x="25400" y="19050"/>
                </a:cxn>
                <a:cxn ang="0">
                  <a:pos x="273050" y="19050"/>
                </a:cxn>
                <a:cxn ang="0">
                  <a:pos x="273050" y="0"/>
                </a:cxn>
                <a:cxn ang="0">
                  <a:pos x="303213" y="0"/>
                </a:cxn>
                <a:cxn ang="0">
                  <a:pos x="303213" y="19050"/>
                </a:cxn>
                <a:cxn ang="0">
                  <a:pos x="292100" y="19050"/>
                </a:cxn>
                <a:cxn ang="0">
                  <a:pos x="292100" y="26988"/>
                </a:cxn>
                <a:cxn ang="0">
                  <a:pos x="7938" y="26988"/>
                </a:cxn>
                <a:cxn ang="0">
                  <a:pos x="7938" y="19050"/>
                </a:cxn>
                <a:cxn ang="0">
                  <a:pos x="0" y="19050"/>
                </a:cxn>
                <a:cxn ang="0">
                  <a:pos x="0" y="0"/>
                </a:cxn>
                <a:cxn ang="0">
                  <a:pos x="25400" y="0"/>
                </a:cxn>
                <a:cxn ang="0">
                  <a:pos x="25400" y="19050"/>
                </a:cxn>
                <a:cxn ang="0">
                  <a:pos x="25400" y="19050"/>
                </a:cxn>
              </a:cxnLst>
              <a:rect l="txL" t="txT" r="txR" b="txB"/>
              <a:pathLst>
                <a:path w="191" h="17">
                  <a:moveTo>
                    <a:pt x="16" y="12"/>
                  </a:moveTo>
                  <a:lnTo>
                    <a:pt x="172" y="12"/>
                  </a:lnTo>
                  <a:lnTo>
                    <a:pt x="172" y="0"/>
                  </a:lnTo>
                  <a:lnTo>
                    <a:pt x="191" y="0"/>
                  </a:lnTo>
                  <a:lnTo>
                    <a:pt x="191" y="12"/>
                  </a:lnTo>
                  <a:lnTo>
                    <a:pt x="184" y="12"/>
                  </a:lnTo>
                  <a:lnTo>
                    <a:pt x="184" y="17"/>
                  </a:lnTo>
                  <a:lnTo>
                    <a:pt x="5" y="17"/>
                  </a:lnTo>
                  <a:lnTo>
                    <a:pt x="5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" y="12"/>
                  </a:lnTo>
                </a:path>
              </a:pathLst>
            </a:custGeom>
            <a:noFill/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0" name="任意多边形 10259"/>
            <p:cNvSpPr>
              <a:spLocks noChangeAspect="1"/>
            </p:cNvSpPr>
            <p:nvPr/>
          </p:nvSpPr>
          <p:spPr>
            <a:xfrm>
              <a:off x="304800" y="381000"/>
              <a:ext cx="449263" cy="123825"/>
            </a:xfrm>
            <a:custGeom>
              <a:avLst/>
              <a:gdLst>
                <a:gd name="txL" fmla="*/ 0 w 283"/>
                <a:gd name="txT" fmla="*/ 0 h 78"/>
                <a:gd name="txR" fmla="*/ 283 w 283"/>
                <a:gd name="txB" fmla="*/ 78 h 78"/>
              </a:gdLst>
              <a:ahLst/>
              <a:cxnLst>
                <a:cxn ang="0">
                  <a:pos x="449263" y="123825"/>
                </a:cxn>
                <a:cxn ang="0">
                  <a:pos x="385763" y="123825"/>
                </a:cxn>
                <a:cxn ang="0">
                  <a:pos x="0" y="74612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83" h="78">
                  <a:moveTo>
                    <a:pt x="283" y="78"/>
                  </a:moveTo>
                  <a:lnTo>
                    <a:pt x="243" y="78"/>
                  </a:lnTo>
                  <a:lnTo>
                    <a:pt x="0" y="47"/>
                  </a:lnTo>
                  <a:lnTo>
                    <a:pt x="0" y="0"/>
                  </a:lnTo>
                </a:path>
              </a:pathLst>
            </a:custGeom>
            <a:noFill/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1" name="任意多边形 10260"/>
            <p:cNvSpPr>
              <a:spLocks noChangeAspect="1"/>
            </p:cNvSpPr>
            <p:nvPr/>
          </p:nvSpPr>
          <p:spPr>
            <a:xfrm>
              <a:off x="304800" y="9525"/>
              <a:ext cx="1023938" cy="495300"/>
            </a:xfrm>
            <a:custGeom>
              <a:avLst/>
              <a:gdLst>
                <a:gd name="txL" fmla="*/ 0 w 645"/>
                <a:gd name="txT" fmla="*/ 0 h 312"/>
                <a:gd name="txR" fmla="*/ 645 w 645"/>
                <a:gd name="txB" fmla="*/ 312 h 312"/>
              </a:gdLst>
              <a:ahLst/>
              <a:cxnLst>
                <a:cxn ang="0">
                  <a:pos x="0" y="371475"/>
                </a:cxn>
                <a:cxn ang="0">
                  <a:pos x="412750" y="396875"/>
                </a:cxn>
                <a:cxn ang="0">
                  <a:pos x="415925" y="333375"/>
                </a:cxn>
                <a:cxn ang="0">
                  <a:pos x="430213" y="325437"/>
                </a:cxn>
                <a:cxn ang="0">
                  <a:pos x="430213" y="300037"/>
                </a:cxn>
                <a:cxn ang="0">
                  <a:pos x="412750" y="300037"/>
                </a:cxn>
                <a:cxn ang="0">
                  <a:pos x="457200" y="104775"/>
                </a:cxn>
                <a:cxn ang="0">
                  <a:pos x="388938" y="85725"/>
                </a:cxn>
                <a:cxn ang="0">
                  <a:pos x="371475" y="36512"/>
                </a:cxn>
                <a:cxn ang="0">
                  <a:pos x="371475" y="36512"/>
                </a:cxn>
                <a:cxn ang="0">
                  <a:pos x="371475" y="36512"/>
                </a:cxn>
                <a:cxn ang="0">
                  <a:pos x="371475" y="33337"/>
                </a:cxn>
                <a:cxn ang="0">
                  <a:pos x="374650" y="33337"/>
                </a:cxn>
                <a:cxn ang="0">
                  <a:pos x="374650" y="33337"/>
                </a:cxn>
                <a:cxn ang="0">
                  <a:pos x="377825" y="30163"/>
                </a:cxn>
                <a:cxn ang="0">
                  <a:pos x="382588" y="30163"/>
                </a:cxn>
                <a:cxn ang="0">
                  <a:pos x="385763" y="25400"/>
                </a:cxn>
                <a:cxn ang="0">
                  <a:pos x="393700" y="22225"/>
                </a:cxn>
                <a:cxn ang="0">
                  <a:pos x="396875" y="22225"/>
                </a:cxn>
                <a:cxn ang="0">
                  <a:pos x="404813" y="19050"/>
                </a:cxn>
                <a:cxn ang="0">
                  <a:pos x="407988" y="14288"/>
                </a:cxn>
                <a:cxn ang="0">
                  <a:pos x="415925" y="14288"/>
                </a:cxn>
                <a:cxn ang="0">
                  <a:pos x="423863" y="11112"/>
                </a:cxn>
                <a:cxn ang="0">
                  <a:pos x="430213" y="6350"/>
                </a:cxn>
                <a:cxn ang="0">
                  <a:pos x="438150" y="6350"/>
                </a:cxn>
                <a:cxn ang="0">
                  <a:pos x="449263" y="6350"/>
                </a:cxn>
                <a:cxn ang="0">
                  <a:pos x="457200" y="3175"/>
                </a:cxn>
                <a:cxn ang="0">
                  <a:pos x="468313" y="3175"/>
                </a:cxn>
                <a:cxn ang="0">
                  <a:pos x="479425" y="0"/>
                </a:cxn>
                <a:cxn ang="0">
                  <a:pos x="487363" y="0"/>
                </a:cxn>
                <a:cxn ang="0">
                  <a:pos x="498475" y="0"/>
                </a:cxn>
                <a:cxn ang="0">
                  <a:pos x="509588" y="0"/>
                </a:cxn>
                <a:cxn ang="0">
                  <a:pos x="520700" y="3175"/>
                </a:cxn>
                <a:cxn ang="0">
                  <a:pos x="531813" y="3175"/>
                </a:cxn>
                <a:cxn ang="0">
                  <a:pos x="542925" y="6350"/>
                </a:cxn>
                <a:cxn ang="0">
                  <a:pos x="558800" y="6350"/>
                </a:cxn>
                <a:cxn ang="0">
                  <a:pos x="569913" y="11112"/>
                </a:cxn>
                <a:cxn ang="0">
                  <a:pos x="581025" y="14288"/>
                </a:cxn>
                <a:cxn ang="0">
                  <a:pos x="595313" y="22225"/>
                </a:cxn>
                <a:cxn ang="0">
                  <a:pos x="606425" y="25400"/>
                </a:cxn>
                <a:cxn ang="0">
                  <a:pos x="622300" y="33337"/>
                </a:cxn>
                <a:cxn ang="0">
                  <a:pos x="588963" y="88900"/>
                </a:cxn>
                <a:cxn ang="0">
                  <a:pos x="536575" y="104775"/>
                </a:cxn>
                <a:cxn ang="0">
                  <a:pos x="592138" y="300037"/>
                </a:cxn>
                <a:cxn ang="0">
                  <a:pos x="581025" y="300037"/>
                </a:cxn>
                <a:cxn ang="0">
                  <a:pos x="581025" y="322262"/>
                </a:cxn>
                <a:cxn ang="0">
                  <a:pos x="595313" y="333375"/>
                </a:cxn>
                <a:cxn ang="0">
                  <a:pos x="600075" y="400050"/>
                </a:cxn>
                <a:cxn ang="0">
                  <a:pos x="1023938" y="371475"/>
                </a:cxn>
                <a:cxn ang="0">
                  <a:pos x="1023938" y="438150"/>
                </a:cxn>
                <a:cxn ang="0">
                  <a:pos x="644525" y="495300"/>
                </a:cxn>
                <a:cxn ang="0">
                  <a:pos x="581025" y="495300"/>
                </a:cxn>
              </a:cxnLst>
              <a:rect l="txL" t="txT" r="txR" b="txB"/>
              <a:pathLst>
                <a:path w="645" h="312">
                  <a:moveTo>
                    <a:pt x="0" y="234"/>
                  </a:moveTo>
                  <a:lnTo>
                    <a:pt x="260" y="250"/>
                  </a:lnTo>
                  <a:lnTo>
                    <a:pt x="262" y="210"/>
                  </a:lnTo>
                  <a:lnTo>
                    <a:pt x="271" y="205"/>
                  </a:lnTo>
                  <a:lnTo>
                    <a:pt x="271" y="189"/>
                  </a:lnTo>
                  <a:lnTo>
                    <a:pt x="260" y="189"/>
                  </a:lnTo>
                  <a:lnTo>
                    <a:pt x="288" y="66"/>
                  </a:lnTo>
                  <a:lnTo>
                    <a:pt x="245" y="54"/>
                  </a:lnTo>
                  <a:lnTo>
                    <a:pt x="234" y="23"/>
                  </a:lnTo>
                  <a:lnTo>
                    <a:pt x="234" y="21"/>
                  </a:lnTo>
                  <a:lnTo>
                    <a:pt x="236" y="21"/>
                  </a:lnTo>
                  <a:lnTo>
                    <a:pt x="238" y="19"/>
                  </a:lnTo>
                  <a:lnTo>
                    <a:pt x="241" y="19"/>
                  </a:lnTo>
                  <a:lnTo>
                    <a:pt x="243" y="16"/>
                  </a:lnTo>
                  <a:lnTo>
                    <a:pt x="248" y="14"/>
                  </a:lnTo>
                  <a:lnTo>
                    <a:pt x="250" y="14"/>
                  </a:lnTo>
                  <a:lnTo>
                    <a:pt x="255" y="12"/>
                  </a:lnTo>
                  <a:lnTo>
                    <a:pt x="257" y="9"/>
                  </a:lnTo>
                  <a:lnTo>
                    <a:pt x="262" y="9"/>
                  </a:lnTo>
                  <a:lnTo>
                    <a:pt x="267" y="7"/>
                  </a:lnTo>
                  <a:lnTo>
                    <a:pt x="271" y="4"/>
                  </a:lnTo>
                  <a:lnTo>
                    <a:pt x="276" y="4"/>
                  </a:lnTo>
                  <a:lnTo>
                    <a:pt x="283" y="4"/>
                  </a:lnTo>
                  <a:lnTo>
                    <a:pt x="288" y="2"/>
                  </a:lnTo>
                  <a:lnTo>
                    <a:pt x="295" y="2"/>
                  </a:lnTo>
                  <a:lnTo>
                    <a:pt x="302" y="0"/>
                  </a:lnTo>
                  <a:lnTo>
                    <a:pt x="307" y="0"/>
                  </a:lnTo>
                  <a:lnTo>
                    <a:pt x="314" y="0"/>
                  </a:lnTo>
                  <a:lnTo>
                    <a:pt x="321" y="0"/>
                  </a:lnTo>
                  <a:lnTo>
                    <a:pt x="328" y="2"/>
                  </a:lnTo>
                  <a:lnTo>
                    <a:pt x="335" y="2"/>
                  </a:lnTo>
                  <a:lnTo>
                    <a:pt x="342" y="4"/>
                  </a:lnTo>
                  <a:lnTo>
                    <a:pt x="352" y="4"/>
                  </a:lnTo>
                  <a:lnTo>
                    <a:pt x="359" y="7"/>
                  </a:lnTo>
                  <a:lnTo>
                    <a:pt x="366" y="9"/>
                  </a:lnTo>
                  <a:lnTo>
                    <a:pt x="375" y="14"/>
                  </a:lnTo>
                  <a:lnTo>
                    <a:pt x="382" y="16"/>
                  </a:lnTo>
                  <a:lnTo>
                    <a:pt x="392" y="21"/>
                  </a:lnTo>
                  <a:lnTo>
                    <a:pt x="371" y="56"/>
                  </a:lnTo>
                  <a:lnTo>
                    <a:pt x="338" y="66"/>
                  </a:lnTo>
                  <a:lnTo>
                    <a:pt x="373" y="189"/>
                  </a:lnTo>
                  <a:lnTo>
                    <a:pt x="366" y="189"/>
                  </a:lnTo>
                  <a:lnTo>
                    <a:pt x="366" y="203"/>
                  </a:lnTo>
                  <a:lnTo>
                    <a:pt x="375" y="210"/>
                  </a:lnTo>
                  <a:lnTo>
                    <a:pt x="378" y="252"/>
                  </a:lnTo>
                  <a:lnTo>
                    <a:pt x="645" y="234"/>
                  </a:lnTo>
                  <a:lnTo>
                    <a:pt x="645" y="276"/>
                  </a:lnTo>
                  <a:lnTo>
                    <a:pt x="406" y="312"/>
                  </a:lnTo>
                  <a:lnTo>
                    <a:pt x="366" y="312"/>
                  </a:lnTo>
                </a:path>
              </a:pathLst>
            </a:custGeom>
            <a:noFill/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2" name="任意多边形 10261"/>
            <p:cNvSpPr>
              <a:spLocks noChangeAspect="1"/>
            </p:cNvSpPr>
            <p:nvPr/>
          </p:nvSpPr>
          <p:spPr>
            <a:xfrm>
              <a:off x="735013" y="312737"/>
              <a:ext cx="150813" cy="22225"/>
            </a:xfrm>
            <a:custGeom>
              <a:avLst/>
              <a:gdLst>
                <a:gd name="txL" fmla="*/ 0 w 95"/>
                <a:gd name="txT" fmla="*/ 0 h 14"/>
                <a:gd name="txR" fmla="*/ 95 w 95"/>
                <a:gd name="txB" fmla="*/ 14 h 14"/>
              </a:gdLst>
              <a:ahLst/>
              <a:cxnLst>
                <a:cxn ang="0">
                  <a:pos x="0" y="0"/>
                </a:cxn>
                <a:cxn ang="0">
                  <a:pos x="0" y="22225"/>
                </a:cxn>
                <a:cxn ang="0">
                  <a:pos x="150813" y="22225"/>
                </a:cxn>
                <a:cxn ang="0">
                  <a:pos x="150813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95" h="14">
                  <a:moveTo>
                    <a:pt x="0" y="0"/>
                  </a:moveTo>
                  <a:lnTo>
                    <a:pt x="0" y="14"/>
                  </a:lnTo>
                  <a:lnTo>
                    <a:pt x="95" y="14"/>
                  </a:lnTo>
                  <a:lnTo>
                    <a:pt x="9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C1C1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3" name="任意多边形 10262"/>
            <p:cNvSpPr>
              <a:spLocks noChangeAspect="1"/>
            </p:cNvSpPr>
            <p:nvPr/>
          </p:nvSpPr>
          <p:spPr>
            <a:xfrm>
              <a:off x="735013" y="312737"/>
              <a:ext cx="150813" cy="22225"/>
            </a:xfrm>
            <a:custGeom>
              <a:avLst/>
              <a:gdLst>
                <a:gd name="txL" fmla="*/ 0 w 95"/>
                <a:gd name="txT" fmla="*/ 0 h 14"/>
                <a:gd name="txR" fmla="*/ 95 w 95"/>
                <a:gd name="txB" fmla="*/ 14 h 14"/>
              </a:gdLst>
              <a:ahLst/>
              <a:cxnLst>
                <a:cxn ang="0">
                  <a:pos x="0" y="0"/>
                </a:cxn>
                <a:cxn ang="0">
                  <a:pos x="0" y="22225"/>
                </a:cxn>
                <a:cxn ang="0">
                  <a:pos x="150813" y="22225"/>
                </a:cxn>
                <a:cxn ang="0">
                  <a:pos x="150813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95" h="14">
                  <a:moveTo>
                    <a:pt x="0" y="0"/>
                  </a:moveTo>
                  <a:lnTo>
                    <a:pt x="0" y="14"/>
                  </a:lnTo>
                  <a:lnTo>
                    <a:pt x="95" y="14"/>
                  </a:lnTo>
                  <a:lnTo>
                    <a:pt x="9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pic>
          <p:nvPicPr>
            <p:cNvPr id="10264" name="图片 1026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69938" y="0"/>
              <a:ext cx="66675" cy="44926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65" name="任意多边形 10264"/>
            <p:cNvSpPr>
              <a:spLocks noChangeAspect="1"/>
            </p:cNvSpPr>
            <p:nvPr/>
          </p:nvSpPr>
          <p:spPr>
            <a:xfrm>
              <a:off x="792163" y="20637"/>
              <a:ext cx="25400" cy="404813"/>
            </a:xfrm>
            <a:custGeom>
              <a:avLst/>
              <a:gdLst>
                <a:gd name="txL" fmla="*/ 0 w 16"/>
                <a:gd name="txT" fmla="*/ 0 h 255"/>
                <a:gd name="txR" fmla="*/ 16 w 16"/>
                <a:gd name="txB" fmla="*/ 255 h 255"/>
              </a:gdLst>
              <a:ahLst/>
              <a:cxnLst>
                <a:cxn ang="0">
                  <a:pos x="0" y="0"/>
                </a:cxn>
                <a:cxn ang="0">
                  <a:pos x="19050" y="404813"/>
                </a:cxn>
                <a:cxn ang="0">
                  <a:pos x="25400" y="404813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16" h="255">
                  <a:moveTo>
                    <a:pt x="0" y="0"/>
                  </a:moveTo>
                  <a:lnTo>
                    <a:pt x="12" y="255"/>
                  </a:lnTo>
                  <a:lnTo>
                    <a:pt x="16" y="255"/>
                  </a:lnTo>
                  <a:lnTo>
                    <a:pt x="0" y="0"/>
                  </a:lnTo>
                </a:path>
              </a:pathLst>
            </a:custGeom>
            <a:noFill/>
            <a:ln w="1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6" name="任意多边形 10265"/>
            <p:cNvSpPr>
              <a:spLocks noChangeAspect="1"/>
            </p:cNvSpPr>
            <p:nvPr/>
          </p:nvSpPr>
          <p:spPr>
            <a:xfrm>
              <a:off x="285750" y="334962"/>
              <a:ext cx="44450" cy="206375"/>
            </a:xfrm>
            <a:custGeom>
              <a:avLst/>
              <a:gdLst>
                <a:gd name="txL" fmla="*/ 0 w 28"/>
                <a:gd name="txT" fmla="*/ 0 h 130"/>
                <a:gd name="txR" fmla="*/ 28 w 28"/>
                <a:gd name="txB" fmla="*/ 130 h 130"/>
              </a:gdLst>
              <a:ahLst/>
              <a:cxnLst>
                <a:cxn ang="0">
                  <a:pos x="0" y="0"/>
                </a:cxn>
                <a:cxn ang="0">
                  <a:pos x="0" y="206375"/>
                </a:cxn>
                <a:cxn ang="0">
                  <a:pos x="44450" y="206375"/>
                </a:cxn>
                <a:cxn ang="0">
                  <a:pos x="4445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8" h="130">
                  <a:moveTo>
                    <a:pt x="0" y="0"/>
                  </a:moveTo>
                  <a:lnTo>
                    <a:pt x="0" y="130"/>
                  </a:lnTo>
                  <a:lnTo>
                    <a:pt x="28" y="130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7" name="任意多边形 10266"/>
            <p:cNvSpPr>
              <a:spLocks noChangeAspect="1"/>
            </p:cNvSpPr>
            <p:nvPr/>
          </p:nvSpPr>
          <p:spPr>
            <a:xfrm>
              <a:off x="285750" y="334962"/>
              <a:ext cx="44450" cy="206375"/>
            </a:xfrm>
            <a:custGeom>
              <a:avLst/>
              <a:gdLst>
                <a:gd name="txL" fmla="*/ 0 w 28"/>
                <a:gd name="txT" fmla="*/ 0 h 130"/>
                <a:gd name="txR" fmla="*/ 28 w 28"/>
                <a:gd name="txB" fmla="*/ 130 h 130"/>
              </a:gdLst>
              <a:ahLst/>
              <a:cxnLst>
                <a:cxn ang="0">
                  <a:pos x="0" y="0"/>
                </a:cxn>
                <a:cxn ang="0">
                  <a:pos x="0" y="206375"/>
                </a:cxn>
                <a:cxn ang="0">
                  <a:pos x="44450" y="206375"/>
                </a:cxn>
                <a:cxn ang="0">
                  <a:pos x="4445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8" h="130">
                  <a:moveTo>
                    <a:pt x="0" y="0"/>
                  </a:moveTo>
                  <a:lnTo>
                    <a:pt x="0" y="130"/>
                  </a:lnTo>
                  <a:lnTo>
                    <a:pt x="28" y="130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8" name="任意多边形 10267"/>
            <p:cNvSpPr>
              <a:spLocks noChangeAspect="1"/>
            </p:cNvSpPr>
            <p:nvPr/>
          </p:nvSpPr>
          <p:spPr>
            <a:xfrm>
              <a:off x="1309688" y="334962"/>
              <a:ext cx="44450" cy="206375"/>
            </a:xfrm>
            <a:custGeom>
              <a:avLst/>
              <a:gdLst>
                <a:gd name="txL" fmla="*/ 0 w 28"/>
                <a:gd name="txT" fmla="*/ 0 h 130"/>
                <a:gd name="txR" fmla="*/ 28 w 28"/>
                <a:gd name="txB" fmla="*/ 130 h 130"/>
              </a:gdLst>
              <a:ahLst/>
              <a:cxnLst>
                <a:cxn ang="0">
                  <a:pos x="0" y="0"/>
                </a:cxn>
                <a:cxn ang="0">
                  <a:pos x="0" y="206375"/>
                </a:cxn>
                <a:cxn ang="0">
                  <a:pos x="44450" y="206375"/>
                </a:cxn>
                <a:cxn ang="0">
                  <a:pos x="4445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8" h="130">
                  <a:moveTo>
                    <a:pt x="0" y="0"/>
                  </a:moveTo>
                  <a:lnTo>
                    <a:pt x="0" y="130"/>
                  </a:lnTo>
                  <a:lnTo>
                    <a:pt x="28" y="130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69" name="任意多边形 10268"/>
            <p:cNvSpPr>
              <a:spLocks noChangeAspect="1"/>
            </p:cNvSpPr>
            <p:nvPr/>
          </p:nvSpPr>
          <p:spPr>
            <a:xfrm>
              <a:off x="1309688" y="334962"/>
              <a:ext cx="44450" cy="206375"/>
            </a:xfrm>
            <a:custGeom>
              <a:avLst/>
              <a:gdLst>
                <a:gd name="txL" fmla="*/ 0 w 28"/>
                <a:gd name="txT" fmla="*/ 0 h 130"/>
                <a:gd name="txR" fmla="*/ 28 w 28"/>
                <a:gd name="txB" fmla="*/ 130 h 130"/>
              </a:gdLst>
              <a:ahLst/>
              <a:cxnLst>
                <a:cxn ang="0">
                  <a:pos x="0" y="0"/>
                </a:cxn>
                <a:cxn ang="0">
                  <a:pos x="0" y="206375"/>
                </a:cxn>
                <a:cxn ang="0">
                  <a:pos x="44450" y="206375"/>
                </a:cxn>
                <a:cxn ang="0">
                  <a:pos x="4445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8" h="130">
                  <a:moveTo>
                    <a:pt x="0" y="0"/>
                  </a:moveTo>
                  <a:lnTo>
                    <a:pt x="0" y="130"/>
                  </a:lnTo>
                  <a:lnTo>
                    <a:pt x="28" y="130"/>
                  </a:lnTo>
                  <a:lnTo>
                    <a:pt x="2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0" name="任意多边形 10269"/>
            <p:cNvSpPr>
              <a:spLocks noChangeAspect="1"/>
            </p:cNvSpPr>
            <p:nvPr/>
          </p:nvSpPr>
          <p:spPr>
            <a:xfrm>
              <a:off x="266700" y="398462"/>
              <a:ext cx="74613" cy="79375"/>
            </a:xfrm>
            <a:custGeom>
              <a:avLst/>
              <a:gdLst>
                <a:gd name="txL" fmla="*/ 0 w 47"/>
                <a:gd name="txT" fmla="*/ 0 h 50"/>
                <a:gd name="txR" fmla="*/ 47 w 47"/>
                <a:gd name="txB" fmla="*/ 50 h 50"/>
              </a:gdLst>
              <a:ahLst/>
              <a:cxnLst>
                <a:cxn ang="0">
                  <a:pos x="0" y="0"/>
                </a:cxn>
                <a:cxn ang="0">
                  <a:pos x="0" y="79375"/>
                </a:cxn>
                <a:cxn ang="0">
                  <a:pos x="74613" y="79375"/>
                </a:cxn>
                <a:cxn ang="0">
                  <a:pos x="74613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47" h="50">
                  <a:moveTo>
                    <a:pt x="0" y="0"/>
                  </a:moveTo>
                  <a:lnTo>
                    <a:pt x="0" y="50"/>
                  </a:lnTo>
                  <a:lnTo>
                    <a:pt x="47" y="50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1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1" name="任意多边形 10270"/>
            <p:cNvSpPr>
              <a:spLocks noChangeAspect="1"/>
            </p:cNvSpPr>
            <p:nvPr/>
          </p:nvSpPr>
          <p:spPr>
            <a:xfrm>
              <a:off x="1298575" y="403225"/>
              <a:ext cx="74613" cy="82550"/>
            </a:xfrm>
            <a:custGeom>
              <a:avLst/>
              <a:gdLst>
                <a:gd name="txL" fmla="*/ 0 w 47"/>
                <a:gd name="txT" fmla="*/ 0 h 52"/>
                <a:gd name="txR" fmla="*/ 47 w 47"/>
                <a:gd name="txB" fmla="*/ 52 h 52"/>
              </a:gdLst>
              <a:ahLst/>
              <a:cxnLst>
                <a:cxn ang="0">
                  <a:pos x="0" y="0"/>
                </a:cxn>
                <a:cxn ang="0">
                  <a:pos x="0" y="82550"/>
                </a:cxn>
                <a:cxn ang="0">
                  <a:pos x="74613" y="82550"/>
                </a:cxn>
                <a:cxn ang="0">
                  <a:pos x="74613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47" h="52">
                  <a:moveTo>
                    <a:pt x="0" y="0"/>
                  </a:moveTo>
                  <a:lnTo>
                    <a:pt x="0" y="52"/>
                  </a:lnTo>
                  <a:lnTo>
                    <a:pt x="47" y="52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1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2" name="任意多边形 10271"/>
            <p:cNvSpPr>
              <a:spLocks noChangeAspect="1"/>
            </p:cNvSpPr>
            <p:nvPr/>
          </p:nvSpPr>
          <p:spPr>
            <a:xfrm>
              <a:off x="206375" y="436562"/>
              <a:ext cx="60325" cy="19050"/>
            </a:xfrm>
            <a:custGeom>
              <a:avLst/>
              <a:gdLst>
                <a:gd name="txL" fmla="*/ 0 w 38"/>
                <a:gd name="txT" fmla="*/ 0 h 12"/>
                <a:gd name="txR" fmla="*/ 38 w 38"/>
                <a:gd name="txB" fmla="*/ 12 h 12"/>
              </a:gdLst>
              <a:ahLst/>
              <a:cxnLst>
                <a:cxn ang="0">
                  <a:pos x="0" y="0"/>
                </a:cxn>
                <a:cxn ang="0">
                  <a:pos x="0" y="19050"/>
                </a:cxn>
                <a:cxn ang="0">
                  <a:pos x="60325" y="19050"/>
                </a:cxn>
                <a:cxn ang="0">
                  <a:pos x="603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38" h="12">
                  <a:moveTo>
                    <a:pt x="0" y="0"/>
                  </a:moveTo>
                  <a:lnTo>
                    <a:pt x="0" y="12"/>
                  </a:lnTo>
                  <a:lnTo>
                    <a:pt x="38" y="12"/>
                  </a:lnTo>
                  <a:lnTo>
                    <a:pt x="38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3" name="任意多边形 10272"/>
            <p:cNvSpPr>
              <a:spLocks noChangeAspect="1"/>
            </p:cNvSpPr>
            <p:nvPr/>
          </p:nvSpPr>
          <p:spPr>
            <a:xfrm>
              <a:off x="217488" y="428625"/>
              <a:ext cx="11113" cy="30163"/>
            </a:xfrm>
            <a:custGeom>
              <a:avLst/>
              <a:gdLst>
                <a:gd name="txL" fmla="*/ 0 w 7"/>
                <a:gd name="txT" fmla="*/ 0 h 19"/>
                <a:gd name="txR" fmla="*/ 7 w 7"/>
                <a:gd name="txB" fmla="*/ 19 h 19"/>
              </a:gdLst>
              <a:ahLst/>
              <a:cxnLst>
                <a:cxn ang="0">
                  <a:pos x="0" y="0"/>
                </a:cxn>
                <a:cxn ang="0">
                  <a:pos x="0" y="30163"/>
                </a:cxn>
                <a:cxn ang="0">
                  <a:pos x="11113" y="30163"/>
                </a:cxn>
                <a:cxn ang="0">
                  <a:pos x="11113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7" h="19">
                  <a:moveTo>
                    <a:pt x="0" y="0"/>
                  </a:moveTo>
                  <a:lnTo>
                    <a:pt x="0" y="19"/>
                  </a:lnTo>
                  <a:lnTo>
                    <a:pt x="7" y="1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4" name="任意多边形 10273"/>
            <p:cNvSpPr>
              <a:spLocks noChangeAspect="1"/>
            </p:cNvSpPr>
            <p:nvPr/>
          </p:nvSpPr>
          <p:spPr>
            <a:xfrm>
              <a:off x="217488" y="428625"/>
              <a:ext cx="11113" cy="30163"/>
            </a:xfrm>
            <a:custGeom>
              <a:avLst/>
              <a:gdLst>
                <a:gd name="txL" fmla="*/ 0 w 7"/>
                <a:gd name="txT" fmla="*/ 0 h 19"/>
                <a:gd name="txR" fmla="*/ 7 w 7"/>
                <a:gd name="txB" fmla="*/ 19 h 19"/>
              </a:gdLst>
              <a:ahLst/>
              <a:cxnLst>
                <a:cxn ang="0">
                  <a:pos x="0" y="0"/>
                </a:cxn>
                <a:cxn ang="0">
                  <a:pos x="0" y="30163"/>
                </a:cxn>
                <a:cxn ang="0">
                  <a:pos x="11113" y="30163"/>
                </a:cxn>
                <a:cxn ang="0">
                  <a:pos x="11113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7" h="19">
                  <a:moveTo>
                    <a:pt x="0" y="0"/>
                  </a:moveTo>
                  <a:lnTo>
                    <a:pt x="0" y="19"/>
                  </a:lnTo>
                  <a:lnTo>
                    <a:pt x="7" y="1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5" name="任意多边形 10274"/>
            <p:cNvSpPr>
              <a:spLocks noChangeAspect="1"/>
            </p:cNvSpPr>
            <p:nvPr/>
          </p:nvSpPr>
          <p:spPr>
            <a:xfrm>
              <a:off x="1376363" y="436562"/>
              <a:ext cx="57150" cy="14288"/>
            </a:xfrm>
            <a:custGeom>
              <a:avLst/>
              <a:gdLst>
                <a:gd name="txL" fmla="*/ 0 w 36"/>
                <a:gd name="txT" fmla="*/ 0 h 9"/>
                <a:gd name="txR" fmla="*/ 36 w 36"/>
                <a:gd name="txB" fmla="*/ 9 h 9"/>
              </a:gdLst>
              <a:ahLst/>
              <a:cxnLst>
                <a:cxn ang="0">
                  <a:pos x="0" y="0"/>
                </a:cxn>
                <a:cxn ang="0">
                  <a:pos x="0" y="14288"/>
                </a:cxn>
                <a:cxn ang="0">
                  <a:pos x="57150" y="14288"/>
                </a:cxn>
                <a:cxn ang="0">
                  <a:pos x="5715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36" h="9">
                  <a:moveTo>
                    <a:pt x="0" y="0"/>
                  </a:moveTo>
                  <a:lnTo>
                    <a:pt x="0" y="9"/>
                  </a:lnTo>
                  <a:lnTo>
                    <a:pt x="36" y="9"/>
                  </a:lnTo>
                  <a:lnTo>
                    <a:pt x="3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6" name="任意多边形 10275"/>
            <p:cNvSpPr>
              <a:spLocks noChangeAspect="1"/>
            </p:cNvSpPr>
            <p:nvPr/>
          </p:nvSpPr>
          <p:spPr>
            <a:xfrm>
              <a:off x="1414463" y="428625"/>
              <a:ext cx="11113" cy="30163"/>
            </a:xfrm>
            <a:custGeom>
              <a:avLst/>
              <a:gdLst>
                <a:gd name="txL" fmla="*/ 0 w 7"/>
                <a:gd name="txT" fmla="*/ 0 h 19"/>
                <a:gd name="txR" fmla="*/ 7 w 7"/>
                <a:gd name="txB" fmla="*/ 19 h 19"/>
              </a:gdLst>
              <a:ahLst/>
              <a:cxnLst>
                <a:cxn ang="0">
                  <a:pos x="0" y="0"/>
                </a:cxn>
                <a:cxn ang="0">
                  <a:pos x="0" y="30163"/>
                </a:cxn>
                <a:cxn ang="0">
                  <a:pos x="11113" y="30163"/>
                </a:cxn>
                <a:cxn ang="0">
                  <a:pos x="11113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7" h="19">
                  <a:moveTo>
                    <a:pt x="0" y="0"/>
                  </a:moveTo>
                  <a:lnTo>
                    <a:pt x="0" y="19"/>
                  </a:lnTo>
                  <a:lnTo>
                    <a:pt x="7" y="1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7" name="任意多边形 10276"/>
            <p:cNvSpPr>
              <a:spLocks noChangeAspect="1"/>
            </p:cNvSpPr>
            <p:nvPr/>
          </p:nvSpPr>
          <p:spPr>
            <a:xfrm>
              <a:off x="1414463" y="428625"/>
              <a:ext cx="11113" cy="30163"/>
            </a:xfrm>
            <a:custGeom>
              <a:avLst/>
              <a:gdLst>
                <a:gd name="txL" fmla="*/ 0 w 7"/>
                <a:gd name="txT" fmla="*/ 0 h 19"/>
                <a:gd name="txR" fmla="*/ 7 w 7"/>
                <a:gd name="txB" fmla="*/ 19 h 19"/>
              </a:gdLst>
              <a:ahLst/>
              <a:cxnLst>
                <a:cxn ang="0">
                  <a:pos x="0" y="0"/>
                </a:cxn>
                <a:cxn ang="0">
                  <a:pos x="0" y="30163"/>
                </a:cxn>
                <a:cxn ang="0">
                  <a:pos x="11113" y="30163"/>
                </a:cxn>
                <a:cxn ang="0">
                  <a:pos x="11113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7" h="19">
                  <a:moveTo>
                    <a:pt x="0" y="0"/>
                  </a:moveTo>
                  <a:lnTo>
                    <a:pt x="0" y="19"/>
                  </a:lnTo>
                  <a:lnTo>
                    <a:pt x="7" y="19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8" name="任意多边形 10277"/>
            <p:cNvSpPr>
              <a:spLocks noChangeAspect="1"/>
            </p:cNvSpPr>
            <p:nvPr/>
          </p:nvSpPr>
          <p:spPr>
            <a:xfrm>
              <a:off x="304800" y="541337"/>
              <a:ext cx="3175" cy="176213"/>
            </a:xfrm>
            <a:custGeom>
              <a:avLst/>
              <a:gdLst>
                <a:gd name="txL" fmla="*/ 0 w 2"/>
                <a:gd name="txT" fmla="*/ 0 h 111"/>
                <a:gd name="txR" fmla="*/ 2 w 2"/>
                <a:gd name="txB" fmla="*/ 111 h 111"/>
              </a:gdLst>
              <a:ahLst/>
              <a:cxnLst>
                <a:cxn ang="0">
                  <a:pos x="0" y="0"/>
                </a:cxn>
                <a:cxn ang="0">
                  <a:pos x="0" y="176213"/>
                </a:cxn>
                <a:cxn ang="0">
                  <a:pos x="3175" y="176213"/>
                </a:cxn>
                <a:cxn ang="0">
                  <a:pos x="3175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" h="111">
                  <a:moveTo>
                    <a:pt x="0" y="0"/>
                  </a:moveTo>
                  <a:lnTo>
                    <a:pt x="0" y="111"/>
                  </a:lnTo>
                  <a:lnTo>
                    <a:pt x="2" y="111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79" name="任意多边形 10278"/>
            <p:cNvSpPr>
              <a:spLocks noChangeAspect="1"/>
            </p:cNvSpPr>
            <p:nvPr/>
          </p:nvSpPr>
          <p:spPr>
            <a:xfrm>
              <a:off x="1328738" y="541337"/>
              <a:ext cx="3175" cy="173038"/>
            </a:xfrm>
            <a:custGeom>
              <a:avLst/>
              <a:gdLst>
                <a:gd name="txL" fmla="*/ 0 w 2"/>
                <a:gd name="txT" fmla="*/ 0 h 109"/>
                <a:gd name="txR" fmla="*/ 2 w 2"/>
                <a:gd name="txB" fmla="*/ 109 h 109"/>
              </a:gdLst>
              <a:ahLst/>
              <a:cxnLst>
                <a:cxn ang="0">
                  <a:pos x="0" y="0"/>
                </a:cxn>
                <a:cxn ang="0">
                  <a:pos x="0" y="173038"/>
                </a:cxn>
                <a:cxn ang="0">
                  <a:pos x="3175" y="173038"/>
                </a:cxn>
                <a:cxn ang="0">
                  <a:pos x="3175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" h="109">
                  <a:moveTo>
                    <a:pt x="0" y="0"/>
                  </a:moveTo>
                  <a:lnTo>
                    <a:pt x="0" y="109"/>
                  </a:lnTo>
                  <a:lnTo>
                    <a:pt x="2" y="109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80" name="任意多边形 10279"/>
            <p:cNvSpPr>
              <a:spLocks noChangeAspect="1"/>
            </p:cNvSpPr>
            <p:nvPr/>
          </p:nvSpPr>
          <p:spPr>
            <a:xfrm>
              <a:off x="750888" y="455612"/>
              <a:ext cx="131763" cy="104775"/>
            </a:xfrm>
            <a:custGeom>
              <a:avLst/>
              <a:gdLst>
                <a:gd name="txL" fmla="*/ 0 w 83"/>
                <a:gd name="txT" fmla="*/ 0 h 66"/>
                <a:gd name="txR" fmla="*/ 83 w 83"/>
                <a:gd name="txB" fmla="*/ 66 h 66"/>
              </a:gdLst>
              <a:ahLst/>
              <a:cxnLst>
                <a:cxn ang="0">
                  <a:pos x="131763" y="101600"/>
                </a:cxn>
                <a:cxn ang="0">
                  <a:pos x="131763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104775"/>
                </a:cxn>
              </a:cxnLst>
              <a:rect l="txL" t="txT" r="txR" b="txB"/>
              <a:pathLst>
                <a:path w="83" h="66">
                  <a:moveTo>
                    <a:pt x="83" y="64"/>
                  </a:moveTo>
                  <a:lnTo>
                    <a:pt x="83" y="0"/>
                  </a:lnTo>
                  <a:lnTo>
                    <a:pt x="0" y="0"/>
                  </a:lnTo>
                  <a:lnTo>
                    <a:pt x="0" y="66"/>
                  </a:lnTo>
                </a:path>
              </a:pathLst>
            </a:custGeom>
            <a:noFill/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81" name="任意多边形 10280"/>
            <p:cNvSpPr>
              <a:spLocks noChangeAspect="1"/>
            </p:cNvSpPr>
            <p:nvPr/>
          </p:nvSpPr>
          <p:spPr>
            <a:xfrm>
              <a:off x="750888" y="631825"/>
              <a:ext cx="131763" cy="30163"/>
            </a:xfrm>
            <a:custGeom>
              <a:avLst/>
              <a:gdLst>
                <a:gd name="txL" fmla="*/ 0 w 83"/>
                <a:gd name="txT" fmla="*/ 0 h 19"/>
                <a:gd name="txR" fmla="*/ 83 w 83"/>
                <a:gd name="txB" fmla="*/ 19 h 19"/>
              </a:gdLst>
              <a:ahLst/>
              <a:cxnLst>
                <a:cxn ang="0">
                  <a:pos x="0" y="3175"/>
                </a:cxn>
                <a:cxn ang="0">
                  <a:pos x="0" y="30163"/>
                </a:cxn>
                <a:cxn ang="0">
                  <a:pos x="131763" y="30163"/>
                </a:cxn>
                <a:cxn ang="0">
                  <a:pos x="131763" y="0"/>
                </a:cxn>
              </a:cxnLst>
              <a:rect l="txL" t="txT" r="txR" b="txB"/>
              <a:pathLst>
                <a:path w="83" h="19">
                  <a:moveTo>
                    <a:pt x="0" y="2"/>
                  </a:moveTo>
                  <a:lnTo>
                    <a:pt x="0" y="19"/>
                  </a:lnTo>
                  <a:lnTo>
                    <a:pt x="83" y="19"/>
                  </a:lnTo>
                  <a:lnTo>
                    <a:pt x="83" y="0"/>
                  </a:lnTo>
                </a:path>
              </a:pathLst>
            </a:custGeom>
            <a:noFill/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82" name="任意多边形 10281"/>
            <p:cNvSpPr>
              <a:spLocks noChangeAspect="1"/>
            </p:cNvSpPr>
            <p:nvPr/>
          </p:nvSpPr>
          <p:spPr>
            <a:xfrm>
              <a:off x="792163" y="477837"/>
              <a:ext cx="49213" cy="184150"/>
            </a:xfrm>
            <a:custGeom>
              <a:avLst/>
              <a:gdLst>
                <a:gd name="txL" fmla="*/ 0 w 31"/>
                <a:gd name="txT" fmla="*/ 0 h 116"/>
                <a:gd name="txR" fmla="*/ 31 w 31"/>
                <a:gd name="txB" fmla="*/ 116 h 116"/>
              </a:gdLst>
              <a:ahLst/>
              <a:cxnLst>
                <a:cxn ang="0">
                  <a:pos x="0" y="0"/>
                </a:cxn>
                <a:cxn ang="0">
                  <a:pos x="0" y="184150"/>
                </a:cxn>
                <a:cxn ang="0">
                  <a:pos x="49213" y="184150"/>
                </a:cxn>
                <a:cxn ang="0">
                  <a:pos x="49213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31" h="116">
                  <a:moveTo>
                    <a:pt x="0" y="0"/>
                  </a:moveTo>
                  <a:lnTo>
                    <a:pt x="0" y="116"/>
                  </a:lnTo>
                  <a:lnTo>
                    <a:pt x="31" y="116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EDEDD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83" name="任意多边形 10282"/>
            <p:cNvSpPr>
              <a:spLocks noChangeAspect="1"/>
            </p:cNvSpPr>
            <p:nvPr/>
          </p:nvSpPr>
          <p:spPr>
            <a:xfrm>
              <a:off x="731838" y="665162"/>
              <a:ext cx="173038" cy="49213"/>
            </a:xfrm>
            <a:custGeom>
              <a:avLst/>
              <a:gdLst>
                <a:gd name="txL" fmla="*/ 0 w 109"/>
                <a:gd name="txT" fmla="*/ 0 h 31"/>
                <a:gd name="txR" fmla="*/ 109 w 109"/>
                <a:gd name="txB" fmla="*/ 31 h 31"/>
              </a:gdLst>
              <a:ahLst/>
              <a:cxnLst>
                <a:cxn ang="0">
                  <a:pos x="0" y="0"/>
                </a:cxn>
                <a:cxn ang="0">
                  <a:pos x="0" y="49213"/>
                </a:cxn>
                <a:cxn ang="0">
                  <a:pos x="173038" y="49213"/>
                </a:cxn>
                <a:cxn ang="0">
                  <a:pos x="173038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109" h="31">
                  <a:moveTo>
                    <a:pt x="0" y="0"/>
                  </a:moveTo>
                  <a:lnTo>
                    <a:pt x="0" y="31"/>
                  </a:lnTo>
                  <a:lnTo>
                    <a:pt x="109" y="31"/>
                  </a:lnTo>
                  <a:lnTo>
                    <a:pt x="109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84" name="任意多边形 10283"/>
            <p:cNvSpPr>
              <a:spLocks noChangeAspect="1"/>
            </p:cNvSpPr>
            <p:nvPr/>
          </p:nvSpPr>
          <p:spPr>
            <a:xfrm>
              <a:off x="161925" y="315912"/>
              <a:ext cx="303213" cy="26988"/>
            </a:xfrm>
            <a:custGeom>
              <a:avLst/>
              <a:gdLst>
                <a:gd name="txL" fmla="*/ 0 w 191"/>
                <a:gd name="txT" fmla="*/ 0 h 17"/>
                <a:gd name="txR" fmla="*/ 191 w 191"/>
                <a:gd name="txB" fmla="*/ 17 h 17"/>
              </a:gdLst>
              <a:ahLst/>
              <a:cxnLst>
                <a:cxn ang="0">
                  <a:pos x="25400" y="19050"/>
                </a:cxn>
                <a:cxn ang="0">
                  <a:pos x="273050" y="19050"/>
                </a:cxn>
                <a:cxn ang="0">
                  <a:pos x="273050" y="0"/>
                </a:cxn>
                <a:cxn ang="0">
                  <a:pos x="303213" y="0"/>
                </a:cxn>
                <a:cxn ang="0">
                  <a:pos x="303213" y="19050"/>
                </a:cxn>
                <a:cxn ang="0">
                  <a:pos x="292100" y="19050"/>
                </a:cxn>
                <a:cxn ang="0">
                  <a:pos x="292100" y="26988"/>
                </a:cxn>
                <a:cxn ang="0">
                  <a:pos x="7938" y="26988"/>
                </a:cxn>
                <a:cxn ang="0">
                  <a:pos x="7938" y="19050"/>
                </a:cxn>
                <a:cxn ang="0">
                  <a:pos x="0" y="19050"/>
                </a:cxn>
                <a:cxn ang="0">
                  <a:pos x="0" y="0"/>
                </a:cxn>
                <a:cxn ang="0">
                  <a:pos x="25400" y="0"/>
                </a:cxn>
                <a:cxn ang="0">
                  <a:pos x="25400" y="19050"/>
                </a:cxn>
                <a:cxn ang="0">
                  <a:pos x="25400" y="19050"/>
                </a:cxn>
                <a:cxn ang="0">
                  <a:pos x="25400" y="19050"/>
                </a:cxn>
                <a:cxn ang="0">
                  <a:pos x="25400" y="19050"/>
                </a:cxn>
              </a:cxnLst>
              <a:rect l="txL" t="txT" r="txR" b="txB"/>
              <a:pathLst>
                <a:path w="191" h="17">
                  <a:moveTo>
                    <a:pt x="16" y="12"/>
                  </a:moveTo>
                  <a:lnTo>
                    <a:pt x="172" y="12"/>
                  </a:lnTo>
                  <a:lnTo>
                    <a:pt x="172" y="0"/>
                  </a:lnTo>
                  <a:lnTo>
                    <a:pt x="191" y="0"/>
                  </a:lnTo>
                  <a:lnTo>
                    <a:pt x="191" y="12"/>
                  </a:lnTo>
                  <a:lnTo>
                    <a:pt x="184" y="12"/>
                  </a:lnTo>
                  <a:lnTo>
                    <a:pt x="184" y="17"/>
                  </a:lnTo>
                  <a:lnTo>
                    <a:pt x="5" y="17"/>
                  </a:lnTo>
                  <a:lnTo>
                    <a:pt x="5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85" name="任意多边形 10284"/>
            <p:cNvSpPr>
              <a:spLocks noChangeAspect="1"/>
            </p:cNvSpPr>
            <p:nvPr/>
          </p:nvSpPr>
          <p:spPr>
            <a:xfrm>
              <a:off x="1182688" y="315912"/>
              <a:ext cx="303213" cy="26988"/>
            </a:xfrm>
            <a:custGeom>
              <a:avLst/>
              <a:gdLst>
                <a:gd name="txL" fmla="*/ 0 w 191"/>
                <a:gd name="txT" fmla="*/ 0 h 17"/>
                <a:gd name="txR" fmla="*/ 191 w 191"/>
                <a:gd name="txB" fmla="*/ 17 h 17"/>
              </a:gdLst>
              <a:ahLst/>
              <a:cxnLst>
                <a:cxn ang="0">
                  <a:pos x="28575" y="19050"/>
                </a:cxn>
                <a:cxn ang="0">
                  <a:pos x="273050" y="19050"/>
                </a:cxn>
                <a:cxn ang="0">
                  <a:pos x="273050" y="0"/>
                </a:cxn>
                <a:cxn ang="0">
                  <a:pos x="303213" y="0"/>
                </a:cxn>
                <a:cxn ang="0">
                  <a:pos x="303213" y="19050"/>
                </a:cxn>
                <a:cxn ang="0">
                  <a:pos x="292100" y="19050"/>
                </a:cxn>
                <a:cxn ang="0">
                  <a:pos x="292100" y="26988"/>
                </a:cxn>
                <a:cxn ang="0">
                  <a:pos x="11113" y="26988"/>
                </a:cxn>
                <a:cxn ang="0">
                  <a:pos x="11113" y="19050"/>
                </a:cxn>
                <a:cxn ang="0">
                  <a:pos x="0" y="19050"/>
                </a:cxn>
                <a:cxn ang="0">
                  <a:pos x="0" y="0"/>
                </a:cxn>
                <a:cxn ang="0">
                  <a:pos x="28575" y="0"/>
                </a:cxn>
                <a:cxn ang="0">
                  <a:pos x="28575" y="19050"/>
                </a:cxn>
                <a:cxn ang="0">
                  <a:pos x="28575" y="19050"/>
                </a:cxn>
                <a:cxn ang="0">
                  <a:pos x="28575" y="19050"/>
                </a:cxn>
                <a:cxn ang="0">
                  <a:pos x="28575" y="19050"/>
                </a:cxn>
              </a:cxnLst>
              <a:rect l="txL" t="txT" r="txR" b="txB"/>
              <a:pathLst>
                <a:path w="191" h="17">
                  <a:moveTo>
                    <a:pt x="18" y="12"/>
                  </a:moveTo>
                  <a:lnTo>
                    <a:pt x="172" y="12"/>
                  </a:lnTo>
                  <a:lnTo>
                    <a:pt x="172" y="0"/>
                  </a:lnTo>
                  <a:lnTo>
                    <a:pt x="191" y="0"/>
                  </a:lnTo>
                  <a:lnTo>
                    <a:pt x="191" y="12"/>
                  </a:lnTo>
                  <a:lnTo>
                    <a:pt x="184" y="12"/>
                  </a:lnTo>
                  <a:lnTo>
                    <a:pt x="184" y="17"/>
                  </a:lnTo>
                  <a:lnTo>
                    <a:pt x="7" y="17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C2C1C1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86" name="任意多边形 10285"/>
            <p:cNvSpPr>
              <a:spLocks noChangeAspect="1"/>
            </p:cNvSpPr>
            <p:nvPr/>
          </p:nvSpPr>
          <p:spPr>
            <a:xfrm>
              <a:off x="1182688" y="315912"/>
              <a:ext cx="303213" cy="26988"/>
            </a:xfrm>
            <a:custGeom>
              <a:avLst/>
              <a:gdLst>
                <a:gd name="txL" fmla="*/ 0 w 191"/>
                <a:gd name="txT" fmla="*/ 0 h 17"/>
                <a:gd name="txR" fmla="*/ 191 w 191"/>
                <a:gd name="txB" fmla="*/ 17 h 17"/>
              </a:gdLst>
              <a:ahLst/>
              <a:cxnLst>
                <a:cxn ang="0">
                  <a:pos x="28575" y="19050"/>
                </a:cxn>
                <a:cxn ang="0">
                  <a:pos x="273050" y="19050"/>
                </a:cxn>
                <a:cxn ang="0">
                  <a:pos x="273050" y="0"/>
                </a:cxn>
                <a:cxn ang="0">
                  <a:pos x="303213" y="0"/>
                </a:cxn>
                <a:cxn ang="0">
                  <a:pos x="303213" y="19050"/>
                </a:cxn>
                <a:cxn ang="0">
                  <a:pos x="292100" y="19050"/>
                </a:cxn>
                <a:cxn ang="0">
                  <a:pos x="292100" y="26988"/>
                </a:cxn>
                <a:cxn ang="0">
                  <a:pos x="11113" y="26988"/>
                </a:cxn>
                <a:cxn ang="0">
                  <a:pos x="11113" y="19050"/>
                </a:cxn>
                <a:cxn ang="0">
                  <a:pos x="0" y="19050"/>
                </a:cxn>
                <a:cxn ang="0">
                  <a:pos x="0" y="0"/>
                </a:cxn>
                <a:cxn ang="0">
                  <a:pos x="28575" y="0"/>
                </a:cxn>
                <a:cxn ang="0">
                  <a:pos x="28575" y="19050"/>
                </a:cxn>
                <a:cxn ang="0">
                  <a:pos x="28575" y="19050"/>
                </a:cxn>
                <a:cxn ang="0">
                  <a:pos x="28575" y="19050"/>
                </a:cxn>
              </a:cxnLst>
              <a:rect l="txL" t="txT" r="txR" b="txB"/>
              <a:pathLst>
                <a:path w="191" h="17">
                  <a:moveTo>
                    <a:pt x="18" y="12"/>
                  </a:moveTo>
                  <a:lnTo>
                    <a:pt x="172" y="12"/>
                  </a:lnTo>
                  <a:lnTo>
                    <a:pt x="172" y="0"/>
                  </a:lnTo>
                  <a:lnTo>
                    <a:pt x="191" y="0"/>
                  </a:lnTo>
                  <a:lnTo>
                    <a:pt x="191" y="12"/>
                  </a:lnTo>
                  <a:lnTo>
                    <a:pt x="184" y="12"/>
                  </a:lnTo>
                  <a:lnTo>
                    <a:pt x="184" y="17"/>
                  </a:lnTo>
                  <a:lnTo>
                    <a:pt x="7" y="17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12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87" name="任意多边形 10286"/>
            <p:cNvSpPr>
              <a:spLocks noChangeAspect="1"/>
            </p:cNvSpPr>
            <p:nvPr/>
          </p:nvSpPr>
          <p:spPr>
            <a:xfrm>
              <a:off x="1182688" y="315912"/>
              <a:ext cx="303213" cy="26988"/>
            </a:xfrm>
            <a:custGeom>
              <a:avLst/>
              <a:gdLst>
                <a:gd name="txL" fmla="*/ 0 w 191"/>
                <a:gd name="txT" fmla="*/ 0 h 17"/>
                <a:gd name="txR" fmla="*/ 191 w 191"/>
                <a:gd name="txB" fmla="*/ 17 h 17"/>
              </a:gdLst>
              <a:ahLst/>
              <a:cxnLst>
                <a:cxn ang="0">
                  <a:pos x="28575" y="19050"/>
                </a:cxn>
                <a:cxn ang="0">
                  <a:pos x="273050" y="19050"/>
                </a:cxn>
                <a:cxn ang="0">
                  <a:pos x="273050" y="0"/>
                </a:cxn>
                <a:cxn ang="0">
                  <a:pos x="303213" y="0"/>
                </a:cxn>
                <a:cxn ang="0">
                  <a:pos x="303213" y="19050"/>
                </a:cxn>
                <a:cxn ang="0">
                  <a:pos x="292100" y="19050"/>
                </a:cxn>
                <a:cxn ang="0">
                  <a:pos x="292100" y="26988"/>
                </a:cxn>
                <a:cxn ang="0">
                  <a:pos x="11113" y="26988"/>
                </a:cxn>
                <a:cxn ang="0">
                  <a:pos x="11113" y="19050"/>
                </a:cxn>
                <a:cxn ang="0">
                  <a:pos x="0" y="19050"/>
                </a:cxn>
                <a:cxn ang="0">
                  <a:pos x="0" y="0"/>
                </a:cxn>
                <a:cxn ang="0">
                  <a:pos x="28575" y="0"/>
                </a:cxn>
                <a:cxn ang="0">
                  <a:pos x="28575" y="19050"/>
                </a:cxn>
                <a:cxn ang="0">
                  <a:pos x="28575" y="19050"/>
                </a:cxn>
              </a:cxnLst>
              <a:rect l="txL" t="txT" r="txR" b="txB"/>
              <a:pathLst>
                <a:path w="191" h="17">
                  <a:moveTo>
                    <a:pt x="18" y="12"/>
                  </a:moveTo>
                  <a:lnTo>
                    <a:pt x="172" y="12"/>
                  </a:lnTo>
                  <a:lnTo>
                    <a:pt x="172" y="0"/>
                  </a:lnTo>
                  <a:lnTo>
                    <a:pt x="191" y="0"/>
                  </a:lnTo>
                  <a:lnTo>
                    <a:pt x="191" y="12"/>
                  </a:lnTo>
                  <a:lnTo>
                    <a:pt x="184" y="12"/>
                  </a:lnTo>
                  <a:lnTo>
                    <a:pt x="184" y="17"/>
                  </a:lnTo>
                  <a:lnTo>
                    <a:pt x="7" y="17"/>
                  </a:lnTo>
                  <a:lnTo>
                    <a:pt x="7" y="12"/>
                  </a:lnTo>
                  <a:lnTo>
                    <a:pt x="0" y="12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12"/>
                  </a:lnTo>
                </a:path>
              </a:pathLst>
            </a:custGeom>
            <a:noFill/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88" name="任意多边形 10287"/>
            <p:cNvSpPr>
              <a:spLocks noChangeAspect="1"/>
            </p:cNvSpPr>
            <p:nvPr/>
          </p:nvSpPr>
          <p:spPr>
            <a:xfrm>
              <a:off x="420688" y="557212"/>
              <a:ext cx="784225" cy="74613"/>
            </a:xfrm>
            <a:custGeom>
              <a:avLst/>
              <a:gdLst>
                <a:gd name="txL" fmla="*/ 0 w 494"/>
                <a:gd name="txT" fmla="*/ 0 h 47"/>
                <a:gd name="txR" fmla="*/ 494 w 494"/>
                <a:gd name="txB" fmla="*/ 47 h 47"/>
              </a:gdLst>
              <a:ahLst/>
              <a:cxnLst>
                <a:cxn ang="0">
                  <a:pos x="0" y="0"/>
                </a:cxn>
                <a:cxn ang="0">
                  <a:pos x="0" y="74613"/>
                </a:cxn>
                <a:cxn ang="0">
                  <a:pos x="784225" y="74613"/>
                </a:cxn>
                <a:cxn ang="0">
                  <a:pos x="7842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494" h="47">
                  <a:moveTo>
                    <a:pt x="0" y="0"/>
                  </a:moveTo>
                  <a:lnTo>
                    <a:pt x="0" y="47"/>
                  </a:lnTo>
                  <a:lnTo>
                    <a:pt x="494" y="47"/>
                  </a:lnTo>
                  <a:lnTo>
                    <a:pt x="49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89" name="任意多边形 10288"/>
            <p:cNvSpPr>
              <a:spLocks noChangeAspect="1"/>
            </p:cNvSpPr>
            <p:nvPr/>
          </p:nvSpPr>
          <p:spPr>
            <a:xfrm>
              <a:off x="382588" y="474662"/>
              <a:ext cx="19050" cy="234950"/>
            </a:xfrm>
            <a:custGeom>
              <a:avLst/>
              <a:gdLst>
                <a:gd name="txL" fmla="*/ 0 w 12"/>
                <a:gd name="txT" fmla="*/ 0 h 148"/>
                <a:gd name="txR" fmla="*/ 12 w 12"/>
                <a:gd name="txB" fmla="*/ 148 h 148"/>
              </a:gdLst>
              <a:ahLst/>
              <a:cxnLst>
                <a:cxn ang="0">
                  <a:pos x="0" y="0"/>
                </a:cxn>
                <a:cxn ang="0">
                  <a:pos x="0" y="234950"/>
                </a:cxn>
                <a:cxn ang="0">
                  <a:pos x="19050" y="234950"/>
                </a:cxn>
                <a:cxn ang="0">
                  <a:pos x="1905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12" h="148">
                  <a:moveTo>
                    <a:pt x="0" y="0"/>
                  </a:moveTo>
                  <a:lnTo>
                    <a:pt x="0" y="148"/>
                  </a:lnTo>
                  <a:lnTo>
                    <a:pt x="12" y="148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90" name="任意多边形 10289"/>
            <p:cNvSpPr>
              <a:spLocks noChangeAspect="1"/>
            </p:cNvSpPr>
            <p:nvPr/>
          </p:nvSpPr>
          <p:spPr>
            <a:xfrm>
              <a:off x="1230313" y="474662"/>
              <a:ext cx="19050" cy="242888"/>
            </a:xfrm>
            <a:custGeom>
              <a:avLst/>
              <a:gdLst>
                <a:gd name="txL" fmla="*/ 0 w 12"/>
                <a:gd name="txT" fmla="*/ 0 h 153"/>
                <a:gd name="txR" fmla="*/ 12 w 12"/>
                <a:gd name="txB" fmla="*/ 153 h 153"/>
              </a:gdLst>
              <a:ahLst/>
              <a:cxnLst>
                <a:cxn ang="0">
                  <a:pos x="0" y="0"/>
                </a:cxn>
                <a:cxn ang="0">
                  <a:pos x="0" y="242888"/>
                </a:cxn>
                <a:cxn ang="0">
                  <a:pos x="19050" y="242888"/>
                </a:cxn>
                <a:cxn ang="0">
                  <a:pos x="1905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12" h="153">
                  <a:moveTo>
                    <a:pt x="0" y="0"/>
                  </a:moveTo>
                  <a:lnTo>
                    <a:pt x="0" y="153"/>
                  </a:lnTo>
                  <a:lnTo>
                    <a:pt x="12" y="153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91" name="任意多边形 10290"/>
            <p:cNvSpPr>
              <a:spLocks noChangeAspect="1"/>
            </p:cNvSpPr>
            <p:nvPr/>
          </p:nvSpPr>
          <p:spPr>
            <a:xfrm>
              <a:off x="465138" y="623887"/>
              <a:ext cx="11113" cy="19050"/>
            </a:xfrm>
            <a:custGeom>
              <a:avLst/>
              <a:gdLst>
                <a:gd name="txL" fmla="*/ 0 w 7"/>
                <a:gd name="txT" fmla="*/ 0 h 12"/>
                <a:gd name="txR" fmla="*/ 7 w 7"/>
                <a:gd name="txB" fmla="*/ 12 h 12"/>
              </a:gdLst>
              <a:ahLst/>
              <a:cxnLst>
                <a:cxn ang="0">
                  <a:pos x="0" y="0"/>
                </a:cxn>
                <a:cxn ang="0">
                  <a:pos x="0" y="19050"/>
                </a:cxn>
                <a:cxn ang="0">
                  <a:pos x="11113" y="19050"/>
                </a:cxn>
                <a:cxn ang="0">
                  <a:pos x="11113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7" h="12">
                  <a:moveTo>
                    <a:pt x="0" y="0"/>
                  </a:moveTo>
                  <a:lnTo>
                    <a:pt x="0" y="12"/>
                  </a:lnTo>
                  <a:lnTo>
                    <a:pt x="7" y="12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92" name="任意多边形 10291"/>
            <p:cNvSpPr>
              <a:spLocks noChangeAspect="1"/>
            </p:cNvSpPr>
            <p:nvPr/>
          </p:nvSpPr>
          <p:spPr>
            <a:xfrm>
              <a:off x="1152525" y="623887"/>
              <a:ext cx="11113" cy="19050"/>
            </a:xfrm>
            <a:custGeom>
              <a:avLst/>
              <a:gdLst>
                <a:gd name="txL" fmla="*/ 0 w 7"/>
                <a:gd name="txT" fmla="*/ 0 h 12"/>
                <a:gd name="txR" fmla="*/ 7 w 7"/>
                <a:gd name="txB" fmla="*/ 12 h 12"/>
              </a:gdLst>
              <a:ahLst/>
              <a:cxnLst>
                <a:cxn ang="0">
                  <a:pos x="0" y="0"/>
                </a:cxn>
                <a:cxn ang="0">
                  <a:pos x="0" y="19050"/>
                </a:cxn>
                <a:cxn ang="0">
                  <a:pos x="11113" y="19050"/>
                </a:cxn>
                <a:cxn ang="0">
                  <a:pos x="11113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7" h="12">
                  <a:moveTo>
                    <a:pt x="0" y="0"/>
                  </a:moveTo>
                  <a:lnTo>
                    <a:pt x="0" y="12"/>
                  </a:lnTo>
                  <a:lnTo>
                    <a:pt x="7" y="12"/>
                  </a:ln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93" name="椭圆 10292"/>
            <p:cNvSpPr>
              <a:spLocks noChangeAspect="1"/>
            </p:cNvSpPr>
            <p:nvPr/>
          </p:nvSpPr>
          <p:spPr>
            <a:xfrm>
              <a:off x="7938" y="166687"/>
              <a:ext cx="600075" cy="93663"/>
            </a:xfrm>
            <a:prstGeom prst="ellipse">
              <a:avLst/>
            </a:prstGeom>
            <a:noFill/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94" name="椭圆 10293"/>
            <p:cNvSpPr>
              <a:spLocks noChangeAspect="1"/>
            </p:cNvSpPr>
            <p:nvPr/>
          </p:nvSpPr>
          <p:spPr>
            <a:xfrm>
              <a:off x="1035050" y="166687"/>
              <a:ext cx="600075" cy="93663"/>
            </a:xfrm>
            <a:prstGeom prst="ellipse">
              <a:avLst/>
            </a:prstGeom>
            <a:noFill/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295" name="直接连接符 10294"/>
            <p:cNvSpPr>
              <a:spLocks noChangeAspect="1"/>
            </p:cNvSpPr>
            <p:nvPr/>
          </p:nvSpPr>
          <p:spPr>
            <a:xfrm>
              <a:off x="473075" y="557212"/>
              <a:ext cx="1588" cy="44450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96" name="直接连接符 10295"/>
            <p:cNvSpPr>
              <a:spLocks noChangeAspect="1"/>
            </p:cNvSpPr>
            <p:nvPr/>
          </p:nvSpPr>
          <p:spPr>
            <a:xfrm>
              <a:off x="500063" y="560387"/>
              <a:ext cx="1588" cy="30163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97" name="直接连接符 10296"/>
            <p:cNvSpPr>
              <a:spLocks noChangeAspect="1"/>
            </p:cNvSpPr>
            <p:nvPr/>
          </p:nvSpPr>
          <p:spPr>
            <a:xfrm>
              <a:off x="525463" y="560387"/>
              <a:ext cx="1588" cy="30163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98" name="直接连接符 10297"/>
            <p:cNvSpPr>
              <a:spLocks noChangeAspect="1"/>
            </p:cNvSpPr>
            <p:nvPr/>
          </p:nvSpPr>
          <p:spPr>
            <a:xfrm>
              <a:off x="552450" y="560387"/>
              <a:ext cx="1588" cy="30163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299" name="直接连接符 10298"/>
            <p:cNvSpPr>
              <a:spLocks noChangeAspect="1"/>
            </p:cNvSpPr>
            <p:nvPr/>
          </p:nvSpPr>
          <p:spPr>
            <a:xfrm>
              <a:off x="582613" y="560387"/>
              <a:ext cx="1588" cy="30163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00" name="直接连接符 10299"/>
            <p:cNvSpPr>
              <a:spLocks noChangeAspect="1"/>
            </p:cNvSpPr>
            <p:nvPr/>
          </p:nvSpPr>
          <p:spPr>
            <a:xfrm>
              <a:off x="608013" y="557212"/>
              <a:ext cx="1588" cy="44450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01" name="直接连接符 10300"/>
            <p:cNvSpPr>
              <a:spLocks noChangeAspect="1"/>
            </p:cNvSpPr>
            <p:nvPr/>
          </p:nvSpPr>
          <p:spPr>
            <a:xfrm>
              <a:off x="635000" y="560387"/>
              <a:ext cx="1588" cy="30163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02" name="直接连接符 10301"/>
            <p:cNvSpPr>
              <a:spLocks noChangeAspect="1"/>
            </p:cNvSpPr>
            <p:nvPr/>
          </p:nvSpPr>
          <p:spPr>
            <a:xfrm>
              <a:off x="660400" y="560387"/>
              <a:ext cx="1588" cy="30163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03" name="直接连接符 10302"/>
            <p:cNvSpPr>
              <a:spLocks noChangeAspect="1"/>
            </p:cNvSpPr>
            <p:nvPr/>
          </p:nvSpPr>
          <p:spPr>
            <a:xfrm>
              <a:off x="690563" y="560387"/>
              <a:ext cx="1588" cy="30163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04" name="直接连接符 10303"/>
            <p:cNvSpPr>
              <a:spLocks noChangeAspect="1"/>
            </p:cNvSpPr>
            <p:nvPr/>
          </p:nvSpPr>
          <p:spPr>
            <a:xfrm>
              <a:off x="717550" y="560387"/>
              <a:ext cx="1588" cy="30163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05" name="直接连接符 10304"/>
            <p:cNvSpPr>
              <a:spLocks noChangeAspect="1"/>
            </p:cNvSpPr>
            <p:nvPr/>
          </p:nvSpPr>
          <p:spPr>
            <a:xfrm>
              <a:off x="742950" y="557212"/>
              <a:ext cx="1588" cy="44450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06" name="直接连接符 10305"/>
            <p:cNvSpPr>
              <a:spLocks noChangeAspect="1"/>
            </p:cNvSpPr>
            <p:nvPr/>
          </p:nvSpPr>
          <p:spPr>
            <a:xfrm>
              <a:off x="769938" y="560387"/>
              <a:ext cx="1588" cy="30163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07" name="直接连接符 10306"/>
            <p:cNvSpPr>
              <a:spLocks noChangeAspect="1"/>
            </p:cNvSpPr>
            <p:nvPr/>
          </p:nvSpPr>
          <p:spPr>
            <a:xfrm>
              <a:off x="800100" y="560387"/>
              <a:ext cx="1588" cy="30163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08" name="直接连接符 10307"/>
            <p:cNvSpPr>
              <a:spLocks noChangeAspect="1"/>
            </p:cNvSpPr>
            <p:nvPr/>
          </p:nvSpPr>
          <p:spPr>
            <a:xfrm>
              <a:off x="825500" y="560387"/>
              <a:ext cx="1588" cy="30163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09" name="直接连接符 10308"/>
            <p:cNvSpPr>
              <a:spLocks noChangeAspect="1"/>
            </p:cNvSpPr>
            <p:nvPr/>
          </p:nvSpPr>
          <p:spPr>
            <a:xfrm>
              <a:off x="852488" y="560387"/>
              <a:ext cx="1588" cy="30163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10" name="直接连接符 10309"/>
            <p:cNvSpPr>
              <a:spLocks noChangeAspect="1"/>
            </p:cNvSpPr>
            <p:nvPr/>
          </p:nvSpPr>
          <p:spPr>
            <a:xfrm>
              <a:off x="877888" y="557212"/>
              <a:ext cx="1588" cy="44450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11" name="直接连接符 10310"/>
            <p:cNvSpPr>
              <a:spLocks noChangeAspect="1"/>
            </p:cNvSpPr>
            <p:nvPr/>
          </p:nvSpPr>
          <p:spPr>
            <a:xfrm>
              <a:off x="904875" y="560387"/>
              <a:ext cx="1588" cy="30163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12" name="直接连接符 10311"/>
            <p:cNvSpPr>
              <a:spLocks noChangeAspect="1"/>
            </p:cNvSpPr>
            <p:nvPr/>
          </p:nvSpPr>
          <p:spPr>
            <a:xfrm>
              <a:off x="935038" y="560387"/>
              <a:ext cx="1588" cy="30163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13" name="直接连接符 10312"/>
            <p:cNvSpPr>
              <a:spLocks noChangeAspect="1"/>
            </p:cNvSpPr>
            <p:nvPr/>
          </p:nvSpPr>
          <p:spPr>
            <a:xfrm>
              <a:off x="960438" y="560387"/>
              <a:ext cx="1588" cy="30163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14" name="直接连接符 10313"/>
            <p:cNvSpPr>
              <a:spLocks noChangeAspect="1"/>
            </p:cNvSpPr>
            <p:nvPr/>
          </p:nvSpPr>
          <p:spPr>
            <a:xfrm>
              <a:off x="990600" y="560387"/>
              <a:ext cx="1588" cy="30163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15" name="直接连接符 10314"/>
            <p:cNvSpPr>
              <a:spLocks noChangeAspect="1"/>
            </p:cNvSpPr>
            <p:nvPr/>
          </p:nvSpPr>
          <p:spPr>
            <a:xfrm>
              <a:off x="1012825" y="557212"/>
              <a:ext cx="1588" cy="44450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16" name="直接连接符 10315"/>
            <p:cNvSpPr>
              <a:spLocks noChangeAspect="1"/>
            </p:cNvSpPr>
            <p:nvPr/>
          </p:nvSpPr>
          <p:spPr>
            <a:xfrm>
              <a:off x="1039813" y="560387"/>
              <a:ext cx="1588" cy="30163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17" name="直接连接符 10316"/>
            <p:cNvSpPr>
              <a:spLocks noChangeAspect="1"/>
            </p:cNvSpPr>
            <p:nvPr/>
          </p:nvSpPr>
          <p:spPr>
            <a:xfrm>
              <a:off x="1069975" y="560387"/>
              <a:ext cx="1588" cy="30163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18" name="直接连接符 10317"/>
            <p:cNvSpPr>
              <a:spLocks noChangeAspect="1"/>
            </p:cNvSpPr>
            <p:nvPr/>
          </p:nvSpPr>
          <p:spPr>
            <a:xfrm>
              <a:off x="1095375" y="560387"/>
              <a:ext cx="1588" cy="30163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19" name="直接连接符 10318"/>
            <p:cNvSpPr>
              <a:spLocks noChangeAspect="1"/>
            </p:cNvSpPr>
            <p:nvPr/>
          </p:nvSpPr>
          <p:spPr>
            <a:xfrm>
              <a:off x="1125538" y="560387"/>
              <a:ext cx="1588" cy="30163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20" name="直接连接符 10319"/>
            <p:cNvSpPr>
              <a:spLocks noChangeAspect="1"/>
            </p:cNvSpPr>
            <p:nvPr/>
          </p:nvSpPr>
          <p:spPr>
            <a:xfrm>
              <a:off x="1147763" y="557212"/>
              <a:ext cx="1588" cy="44450"/>
            </a:xfrm>
            <a:prstGeom prst="line">
              <a:avLst/>
            </a:prstGeom>
            <a:ln w="1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0321" name="任意多边形 10320"/>
            <p:cNvSpPr>
              <a:spLocks noChangeAspect="1"/>
            </p:cNvSpPr>
            <p:nvPr/>
          </p:nvSpPr>
          <p:spPr>
            <a:xfrm>
              <a:off x="960438" y="549275"/>
              <a:ext cx="33338" cy="90488"/>
            </a:xfrm>
            <a:custGeom>
              <a:avLst/>
              <a:gdLst>
                <a:gd name="txL" fmla="*/ 0 w 21"/>
                <a:gd name="txT" fmla="*/ 0 h 57"/>
                <a:gd name="txR" fmla="*/ 21 w 21"/>
                <a:gd name="txB" fmla="*/ 57 h 57"/>
              </a:gdLst>
              <a:ahLst/>
              <a:cxnLst>
                <a:cxn ang="0">
                  <a:pos x="0" y="0"/>
                </a:cxn>
                <a:cxn ang="0">
                  <a:pos x="0" y="90488"/>
                </a:cxn>
                <a:cxn ang="0">
                  <a:pos x="33338" y="90488"/>
                </a:cxn>
                <a:cxn ang="0">
                  <a:pos x="33338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21" h="57">
                  <a:moveTo>
                    <a:pt x="0" y="0"/>
                  </a:moveTo>
                  <a:lnTo>
                    <a:pt x="0" y="57"/>
                  </a:lnTo>
                  <a:lnTo>
                    <a:pt x="21" y="57"/>
                  </a:lnTo>
                  <a:lnTo>
                    <a:pt x="21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22" name="任意多边形 10321"/>
            <p:cNvSpPr>
              <a:spLocks noChangeAspect="1"/>
            </p:cNvSpPr>
            <p:nvPr/>
          </p:nvSpPr>
          <p:spPr>
            <a:xfrm>
              <a:off x="228600" y="717550"/>
              <a:ext cx="1185863" cy="19050"/>
            </a:xfrm>
            <a:custGeom>
              <a:avLst/>
              <a:gdLst>
                <a:gd name="txL" fmla="*/ 0 w 747"/>
                <a:gd name="txT" fmla="*/ 0 h 12"/>
                <a:gd name="txR" fmla="*/ 747 w 747"/>
                <a:gd name="txB" fmla="*/ 12 h 12"/>
              </a:gdLst>
              <a:ahLst/>
              <a:cxnLst>
                <a:cxn ang="0">
                  <a:pos x="0" y="0"/>
                </a:cxn>
                <a:cxn ang="0">
                  <a:pos x="0" y="19050"/>
                </a:cxn>
                <a:cxn ang="0">
                  <a:pos x="1185863" y="19050"/>
                </a:cxn>
                <a:cxn ang="0">
                  <a:pos x="1185863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747" h="12">
                  <a:moveTo>
                    <a:pt x="0" y="0"/>
                  </a:moveTo>
                  <a:lnTo>
                    <a:pt x="0" y="12"/>
                  </a:lnTo>
                  <a:lnTo>
                    <a:pt x="747" y="12"/>
                  </a:lnTo>
                  <a:lnTo>
                    <a:pt x="7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100000"/>
              </a:srgbClr>
            </a:solidFill>
            <a:ln w="1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23" name="任意多边形 10322"/>
            <p:cNvSpPr>
              <a:spLocks noChangeAspect="1"/>
            </p:cNvSpPr>
            <p:nvPr/>
          </p:nvSpPr>
          <p:spPr>
            <a:xfrm>
              <a:off x="228600" y="717550"/>
              <a:ext cx="1185863" cy="19050"/>
            </a:xfrm>
            <a:custGeom>
              <a:avLst/>
              <a:gdLst>
                <a:gd name="txL" fmla="*/ 0 w 747"/>
                <a:gd name="txT" fmla="*/ 0 h 12"/>
                <a:gd name="txR" fmla="*/ 747 w 747"/>
                <a:gd name="txB" fmla="*/ 12 h 12"/>
              </a:gdLst>
              <a:ahLst/>
              <a:cxnLst>
                <a:cxn ang="0">
                  <a:pos x="0" y="0"/>
                </a:cxn>
                <a:cxn ang="0">
                  <a:pos x="0" y="19050"/>
                </a:cxn>
                <a:cxn ang="0">
                  <a:pos x="1185863" y="19050"/>
                </a:cxn>
                <a:cxn ang="0">
                  <a:pos x="1185863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747" h="12">
                  <a:moveTo>
                    <a:pt x="0" y="0"/>
                  </a:moveTo>
                  <a:lnTo>
                    <a:pt x="0" y="12"/>
                  </a:lnTo>
                  <a:lnTo>
                    <a:pt x="747" y="12"/>
                  </a:lnTo>
                  <a:lnTo>
                    <a:pt x="7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alpha val="100000"/>
              </a:srgbClr>
            </a:solidFill>
            <a:ln w="1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24" name="任意多边形 10323"/>
            <p:cNvSpPr>
              <a:spLocks noChangeAspect="1"/>
            </p:cNvSpPr>
            <p:nvPr/>
          </p:nvSpPr>
          <p:spPr>
            <a:xfrm>
              <a:off x="0" y="1028700"/>
              <a:ext cx="180975" cy="26988"/>
            </a:xfrm>
            <a:custGeom>
              <a:avLst/>
              <a:gdLst>
                <a:gd name="txL" fmla="*/ 0 w 114"/>
                <a:gd name="txT" fmla="*/ 0 h 17"/>
                <a:gd name="txR" fmla="*/ 114 w 114"/>
                <a:gd name="txB" fmla="*/ 17 h 17"/>
              </a:gdLst>
              <a:ahLst/>
              <a:cxnLst>
                <a:cxn ang="0">
                  <a:pos x="0" y="0"/>
                </a:cxn>
                <a:cxn ang="0">
                  <a:pos x="0" y="26988"/>
                </a:cxn>
                <a:cxn ang="0">
                  <a:pos x="180975" y="26988"/>
                </a:cxn>
                <a:cxn ang="0">
                  <a:pos x="180975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114" h="17">
                  <a:moveTo>
                    <a:pt x="0" y="0"/>
                  </a:moveTo>
                  <a:lnTo>
                    <a:pt x="0" y="17"/>
                  </a:lnTo>
                  <a:lnTo>
                    <a:pt x="114" y="17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1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25" name="任意多边形 10324"/>
            <p:cNvSpPr>
              <a:spLocks noChangeAspect="1"/>
            </p:cNvSpPr>
            <p:nvPr/>
          </p:nvSpPr>
          <p:spPr>
            <a:xfrm>
              <a:off x="1474788" y="1028700"/>
              <a:ext cx="179388" cy="26988"/>
            </a:xfrm>
            <a:custGeom>
              <a:avLst/>
              <a:gdLst>
                <a:gd name="txL" fmla="*/ 0 w 113"/>
                <a:gd name="txT" fmla="*/ 0 h 17"/>
                <a:gd name="txR" fmla="*/ 113 w 113"/>
                <a:gd name="txB" fmla="*/ 17 h 17"/>
              </a:gdLst>
              <a:ahLst/>
              <a:cxnLst>
                <a:cxn ang="0">
                  <a:pos x="0" y="0"/>
                </a:cxn>
                <a:cxn ang="0">
                  <a:pos x="0" y="26988"/>
                </a:cxn>
                <a:cxn ang="0">
                  <a:pos x="179388" y="26988"/>
                </a:cxn>
                <a:cxn ang="0">
                  <a:pos x="179388" y="0"/>
                </a:cxn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113" h="17">
                  <a:moveTo>
                    <a:pt x="0" y="0"/>
                  </a:moveTo>
                  <a:lnTo>
                    <a:pt x="0" y="17"/>
                  </a:lnTo>
                  <a:lnTo>
                    <a:pt x="113" y="1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1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26" name="任意多边形 10325"/>
            <p:cNvSpPr>
              <a:spLocks noChangeAspect="1"/>
            </p:cNvSpPr>
            <p:nvPr/>
          </p:nvSpPr>
          <p:spPr>
            <a:xfrm>
              <a:off x="22225" y="725487"/>
              <a:ext cx="1598613" cy="303213"/>
            </a:xfrm>
            <a:custGeom>
              <a:avLst/>
              <a:gdLst>
                <a:gd name="txL" fmla="*/ 0 w 426"/>
                <a:gd name="txT" fmla="*/ 0 h 81"/>
                <a:gd name="txR" fmla="*/ 426 w 426"/>
                <a:gd name="txB" fmla="*/ 81 h 81"/>
              </a:gdLst>
              <a:ahLst/>
              <a:cxnLst>
                <a:cxn ang="0">
                  <a:pos x="7505" y="299470"/>
                </a:cxn>
                <a:cxn ang="0">
                  <a:pos x="195136" y="0"/>
                </a:cxn>
                <a:cxn ang="0">
                  <a:pos x="1403477" y="0"/>
                </a:cxn>
                <a:cxn ang="0">
                  <a:pos x="1594860" y="299470"/>
                </a:cxn>
                <a:cxn ang="0">
                  <a:pos x="1594860" y="303213"/>
                </a:cxn>
                <a:cxn ang="0">
                  <a:pos x="1594860" y="303213"/>
                </a:cxn>
                <a:cxn ang="0">
                  <a:pos x="7505" y="299470"/>
                </a:cxn>
                <a:cxn ang="0">
                  <a:pos x="7505" y="299470"/>
                </a:cxn>
              </a:cxnLst>
              <a:rect l="txL" t="txT" r="txR" b="txB"/>
              <a:pathLst>
                <a:path w="426" h="81">
                  <a:moveTo>
                    <a:pt x="2" y="80"/>
                  </a:moveTo>
                  <a:cubicBezTo>
                    <a:pt x="0" y="63"/>
                    <a:pt x="58" y="27"/>
                    <a:pt x="52" y="0"/>
                  </a:cubicBezTo>
                  <a:cubicBezTo>
                    <a:pt x="213" y="0"/>
                    <a:pt x="213" y="0"/>
                    <a:pt x="374" y="0"/>
                  </a:cubicBezTo>
                  <a:cubicBezTo>
                    <a:pt x="372" y="27"/>
                    <a:pt x="426" y="64"/>
                    <a:pt x="425" y="80"/>
                  </a:cubicBezTo>
                  <a:cubicBezTo>
                    <a:pt x="425" y="81"/>
                    <a:pt x="425" y="81"/>
                    <a:pt x="425" y="81"/>
                  </a:cubicBezTo>
                  <a:cubicBezTo>
                    <a:pt x="425" y="81"/>
                    <a:pt x="425" y="81"/>
                    <a:pt x="425" y="81"/>
                  </a:cubicBezTo>
                  <a:cubicBezTo>
                    <a:pt x="213" y="80"/>
                    <a:pt x="213" y="80"/>
                    <a:pt x="2" y="80"/>
                  </a:cubicBezTo>
                  <a:cubicBezTo>
                    <a:pt x="2" y="80"/>
                    <a:pt x="2" y="80"/>
                    <a:pt x="2" y="80"/>
                  </a:cubicBezTo>
                  <a:close/>
                </a:path>
              </a:pathLst>
            </a:custGeom>
            <a:solidFill>
              <a:schemeClr val="bg1">
                <a:alpha val="100000"/>
              </a:schemeClr>
            </a:solidFill>
            <a:ln w="1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27" name="直接连接符 10326"/>
            <p:cNvSpPr>
              <a:spLocks noChangeAspect="1"/>
            </p:cNvSpPr>
            <p:nvPr/>
          </p:nvSpPr>
          <p:spPr>
            <a:xfrm>
              <a:off x="87313" y="957262"/>
              <a:ext cx="1473200" cy="1588"/>
            </a:xfrm>
            <a:prstGeom prst="line">
              <a:avLst/>
            </a:prstGeom>
            <a:ln w="10" cap="flat" cmpd="sng">
              <a:solidFill>
                <a:srgbClr val="FFFFFF"/>
              </a:solidFill>
              <a:prstDash val="solid"/>
              <a:headEnd type="none" w="med" len="med"/>
              <a:tailEnd type="none" w="med" len="med"/>
            </a:ln>
          </p:spPr>
        </p:sp>
        <p:pic>
          <p:nvPicPr>
            <p:cNvPr id="10328" name="图片 1032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7713" y="396875"/>
              <a:ext cx="134938" cy="7937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329" name="任意多边形 10328"/>
            <p:cNvSpPr>
              <a:spLocks noChangeAspect="1"/>
            </p:cNvSpPr>
            <p:nvPr/>
          </p:nvSpPr>
          <p:spPr>
            <a:xfrm>
              <a:off x="769938" y="417512"/>
              <a:ext cx="85725" cy="33338"/>
            </a:xfrm>
            <a:custGeom>
              <a:avLst/>
              <a:gdLst>
                <a:gd name="txL" fmla="*/ 0 w 54"/>
                <a:gd name="txT" fmla="*/ 0 h 21"/>
                <a:gd name="txR" fmla="*/ 54 w 54"/>
                <a:gd name="txB" fmla="*/ 21 h 21"/>
              </a:gdLst>
              <a:ahLst/>
              <a:cxnLst>
                <a:cxn ang="0">
                  <a:pos x="85725" y="33338"/>
                </a:cxn>
                <a:cxn ang="0">
                  <a:pos x="0" y="33338"/>
                </a:cxn>
                <a:cxn ang="0">
                  <a:pos x="0" y="0"/>
                </a:cxn>
                <a:cxn ang="0">
                  <a:pos x="85725" y="0"/>
                </a:cxn>
                <a:cxn ang="0">
                  <a:pos x="85725" y="33338"/>
                </a:cxn>
                <a:cxn ang="0">
                  <a:pos x="85725" y="33338"/>
                </a:cxn>
              </a:cxnLst>
              <a:rect l="txL" t="txT" r="txR" b="txB"/>
              <a:pathLst>
                <a:path w="54" h="21">
                  <a:moveTo>
                    <a:pt x="54" y="21"/>
                  </a:moveTo>
                  <a:lnTo>
                    <a:pt x="0" y="21"/>
                  </a:lnTo>
                  <a:lnTo>
                    <a:pt x="0" y="0"/>
                  </a:lnTo>
                  <a:lnTo>
                    <a:pt x="54" y="0"/>
                  </a:lnTo>
                  <a:lnTo>
                    <a:pt x="54" y="21"/>
                  </a:lnTo>
                  <a:close/>
                </a:path>
              </a:pathLst>
            </a:custGeom>
            <a:noFill/>
            <a:ln w="1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30" name="任意多边形 10329"/>
            <p:cNvSpPr>
              <a:spLocks noChangeAspect="1"/>
            </p:cNvSpPr>
            <p:nvPr/>
          </p:nvSpPr>
          <p:spPr>
            <a:xfrm>
              <a:off x="746125" y="65087"/>
              <a:ext cx="117475" cy="244475"/>
            </a:xfrm>
            <a:custGeom>
              <a:avLst/>
              <a:gdLst>
                <a:gd name="txL" fmla="*/ 0 w 74"/>
                <a:gd name="txT" fmla="*/ 0 h 154"/>
                <a:gd name="txR" fmla="*/ 74 w 74"/>
                <a:gd name="txB" fmla="*/ 154 h 154"/>
              </a:gdLst>
              <a:ahLst/>
              <a:cxnLst>
                <a:cxn ang="0">
                  <a:pos x="46037" y="0"/>
                </a:cxn>
                <a:cxn ang="0">
                  <a:pos x="0" y="244475"/>
                </a:cxn>
                <a:cxn ang="0">
                  <a:pos x="117475" y="244475"/>
                </a:cxn>
                <a:cxn ang="0">
                  <a:pos x="57150" y="0"/>
                </a:cxn>
                <a:cxn ang="0">
                  <a:pos x="46037" y="0"/>
                </a:cxn>
                <a:cxn ang="0">
                  <a:pos x="46037" y="0"/>
                </a:cxn>
              </a:cxnLst>
              <a:rect l="txL" t="txT" r="txR" b="txB"/>
              <a:pathLst>
                <a:path w="74" h="154">
                  <a:moveTo>
                    <a:pt x="29" y="0"/>
                  </a:moveTo>
                  <a:lnTo>
                    <a:pt x="0" y="154"/>
                  </a:lnTo>
                  <a:lnTo>
                    <a:pt x="74" y="154"/>
                  </a:lnTo>
                  <a:lnTo>
                    <a:pt x="36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31" name="任意多边形 10330"/>
            <p:cNvSpPr>
              <a:spLocks noChangeAspect="1"/>
            </p:cNvSpPr>
            <p:nvPr/>
          </p:nvSpPr>
          <p:spPr>
            <a:xfrm>
              <a:off x="11113" y="211137"/>
              <a:ext cx="596900" cy="109538"/>
            </a:xfrm>
            <a:custGeom>
              <a:avLst/>
              <a:gdLst>
                <a:gd name="txL" fmla="*/ 0 w 159"/>
                <a:gd name="txT" fmla="*/ 0 h 29"/>
                <a:gd name="txR" fmla="*/ 159 w 159"/>
                <a:gd name="txB" fmla="*/ 29 h 29"/>
              </a:gdLst>
              <a:ahLst/>
              <a:cxnLst>
                <a:cxn ang="0">
                  <a:pos x="596900" y="0"/>
                </a:cxn>
                <a:cxn ang="0">
                  <a:pos x="296573" y="109538"/>
                </a:cxn>
                <a:cxn ang="0">
                  <a:pos x="0" y="0"/>
                </a:cxn>
              </a:cxnLst>
              <a:rect l="txL" t="txT" r="txR" b="txB"/>
              <a:pathLst>
                <a:path w="159" h="29">
                  <a:moveTo>
                    <a:pt x="159" y="0"/>
                  </a:moveTo>
                  <a:cubicBezTo>
                    <a:pt x="159" y="17"/>
                    <a:pt x="150" y="29"/>
                    <a:pt x="79" y="29"/>
                  </a:cubicBezTo>
                  <a:cubicBezTo>
                    <a:pt x="11" y="29"/>
                    <a:pt x="0" y="17"/>
                    <a:pt x="0" y="0"/>
                  </a:cubicBezTo>
                </a:path>
              </a:pathLst>
            </a:custGeom>
            <a:noFill/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32" name="任意多边形 10331"/>
            <p:cNvSpPr>
              <a:spLocks noChangeAspect="1"/>
            </p:cNvSpPr>
            <p:nvPr/>
          </p:nvSpPr>
          <p:spPr>
            <a:xfrm>
              <a:off x="1039813" y="211137"/>
              <a:ext cx="595313" cy="109538"/>
            </a:xfrm>
            <a:custGeom>
              <a:avLst/>
              <a:gdLst>
                <a:gd name="txL" fmla="*/ 0 w 159"/>
                <a:gd name="txT" fmla="*/ 0 h 29"/>
                <a:gd name="txR" fmla="*/ 159 w 159"/>
                <a:gd name="txB" fmla="*/ 29 h 29"/>
              </a:gdLst>
              <a:ahLst/>
              <a:cxnLst>
                <a:cxn ang="0">
                  <a:pos x="595313" y="0"/>
                </a:cxn>
                <a:cxn ang="0">
                  <a:pos x="299529" y="109538"/>
                </a:cxn>
                <a:cxn ang="0">
                  <a:pos x="0" y="0"/>
                </a:cxn>
              </a:cxnLst>
              <a:rect l="txL" t="txT" r="txR" b="txB"/>
              <a:pathLst>
                <a:path w="159" h="29">
                  <a:moveTo>
                    <a:pt x="159" y="0"/>
                  </a:moveTo>
                  <a:cubicBezTo>
                    <a:pt x="159" y="17"/>
                    <a:pt x="150" y="29"/>
                    <a:pt x="80" y="29"/>
                  </a:cubicBezTo>
                  <a:cubicBezTo>
                    <a:pt x="11" y="29"/>
                    <a:pt x="0" y="17"/>
                    <a:pt x="0" y="0"/>
                  </a:cubicBezTo>
                </a:path>
              </a:pathLst>
            </a:custGeom>
            <a:noFill/>
            <a:ln w="10" cap="flat" cmpd="sng">
              <a:solidFill>
                <a:srgbClr val="1F1A17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0333" name="文本框 10332"/>
          <p:cNvSpPr txBox="1"/>
          <p:nvPr/>
        </p:nvSpPr>
        <p:spPr>
          <a:xfrm>
            <a:off x="3060700" y="620713"/>
            <a:ext cx="2890838" cy="57943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天枰总偏向~~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文本框 11265"/>
          <p:cNvSpPr txBox="1"/>
          <p:nvPr/>
        </p:nvSpPr>
        <p:spPr>
          <a:xfrm>
            <a:off x="755650" y="404813"/>
            <a:ext cx="4032250" cy="10064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sz="6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如果……</a:t>
            </a:r>
            <a:endParaRPr lang="zh-CN" altLang="en-US" sz="6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1267" name="文本框 11266"/>
          <p:cNvSpPr txBox="1"/>
          <p:nvPr/>
        </p:nvSpPr>
        <p:spPr>
          <a:xfrm>
            <a:off x="3203575" y="1689100"/>
            <a:ext cx="2879725" cy="39306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爱情像玩井字过三关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三个人一起游戏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一定不会有结果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放手抑或是成全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才会有幸福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尽管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放弃很痛苦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但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爱不一定要拥有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放手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charset="-122"/>
              </a:rPr>
              <a:t>只因为爱得深沉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1" presetClass="entr" presetSubtype="0" fill="hold" grpId="18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ldLvl="0"/>
      <p:bldP spid="11267" grpId="1" bldLvl="0"/>
      <p:bldP spid="11267" grpId="2" bldLvl="0"/>
      <p:bldP spid="11267" grpId="3" bldLvl="0"/>
      <p:bldP spid="11267" grpId="4" bldLvl="0"/>
      <p:bldP spid="11267" grpId="5" bldLvl="0"/>
      <p:bldP spid="11267" grpId="6" bldLvl="0"/>
      <p:bldP spid="11267" grpId="7" bldLvl="0"/>
      <p:bldP spid="11267" grpId="8" bldLvl="0"/>
      <p:bldP spid="11267" grpId="9" bldLvl="0"/>
      <p:bldP spid="11267" grpId="10" bldLvl="0"/>
      <p:bldP spid="11267" grpId="11" bldLvl="0"/>
      <p:bldP spid="11267" grpId="12" bldLvl="0"/>
      <p:bldP spid="11267" grpId="13" bldLvl="0"/>
      <p:bldP spid="11267" grpId="14" bldLvl="0"/>
      <p:bldP spid="11267" grpId="15" bldLvl="0"/>
      <p:bldP spid="11267" grpId="16" bldLvl="0"/>
      <p:bldP spid="11267" grpId="18" bldLvl="0"/>
      <p:bldP spid="11266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矩形 12289"/>
          <p:cNvSpPr/>
          <p:nvPr/>
        </p:nvSpPr>
        <p:spPr>
          <a:xfrm>
            <a:off x="-33337" y="4076700"/>
            <a:ext cx="9140825" cy="2781300"/>
          </a:xfrm>
          <a:prstGeom prst="rect">
            <a:avLst/>
          </a:prstGeom>
          <a:solidFill>
            <a:srgbClr val="920000">
              <a:alpha val="100000"/>
            </a:srgbClr>
          </a:solidFill>
          <a:ln w="9525">
            <a:noFill/>
          </a:ln>
        </p:spPr>
        <p:txBody>
          <a:bodyPr wrap="none" anchor="ctr"/>
          <a:p>
            <a:pPr algn="ctr"/>
            <a:endParaRPr>
              <a:solidFill>
                <a:schemeClr val="bg2"/>
              </a:solidFill>
              <a:latin typeface="Arial" panose="020B0604020202020204" pitchFamily="34" charset="0"/>
            </a:endParaRPr>
          </a:p>
        </p:txBody>
      </p:sp>
      <p:sp>
        <p:nvSpPr>
          <p:cNvPr id="12291" name="文本框 12290"/>
          <p:cNvSpPr txBox="1"/>
          <p:nvPr/>
        </p:nvSpPr>
        <p:spPr>
          <a:xfrm>
            <a:off x="396875" y="1412875"/>
            <a:ext cx="576262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6000" b="1" i="1" dirty="0">
                <a:solidFill>
                  <a:srgbClr val="5F5F5F"/>
                </a:solidFill>
                <a:latin typeface="Arial" panose="020B0604020202020204" pitchFamily="34" charset="0"/>
                <a:ea typeface="微软雅黑" panose="020B0503020204020204" charset="-122"/>
              </a:rPr>
              <a:t>谢谢</a:t>
            </a:r>
            <a:r>
              <a:rPr lang="zh-CN" altLang="en-US" sz="6000" b="1" i="1" dirty="0">
                <a:solidFill>
                  <a:srgbClr val="920000"/>
                </a:solidFill>
                <a:latin typeface="Arial" panose="020B0604020202020204" pitchFamily="34" charset="0"/>
                <a:ea typeface="微软雅黑" panose="020B0503020204020204" charset="-122"/>
              </a:rPr>
              <a:t>观赏</a:t>
            </a:r>
            <a:endParaRPr lang="zh-CN" altLang="en-US" sz="6000" b="1" i="1" dirty="0">
              <a:solidFill>
                <a:srgbClr val="92000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2292" name="TextBox 5"/>
          <p:cNvSpPr/>
          <p:nvPr/>
        </p:nvSpPr>
        <p:spPr>
          <a:xfrm>
            <a:off x="323850" y="4437063"/>
            <a:ext cx="3455988" cy="7620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p>
            <a:r>
              <a:rPr lang="zh-CN" altLang="en-US" sz="4400" dirty="0">
                <a:solidFill>
                  <a:srgbClr val="5F5F5F"/>
                </a:solidFill>
                <a:latin typeface="Arial Unicode MS" panose="020B0604020202020204" pitchFamily="2" charset="-122"/>
                <a:ea typeface="Arial Unicode MS" panose="020B0604020202020204" pitchFamily="2" charset="-122"/>
                <a:sym typeface="Haettenschweiler" panose="020B0706040902060204" pitchFamily="2" charset="0"/>
              </a:rPr>
              <a:t>WPS</a:t>
            </a:r>
            <a:r>
              <a:rPr lang="en-US" altLang="x-none" sz="4400" dirty="0">
                <a:solidFill>
                  <a:srgbClr val="000000"/>
                </a:solidFill>
                <a:latin typeface="Arial Unicode MS" panose="020B0604020202020204" pitchFamily="2" charset="-122"/>
                <a:ea typeface="Arial Unicode MS" panose="020B0604020202020204" pitchFamily="2" charset="-122"/>
                <a:sym typeface="Haettenschweiler" panose="020B0706040902060204" pitchFamily="2" charset="0"/>
              </a:rPr>
              <a:t> </a:t>
            </a:r>
            <a:r>
              <a:rPr lang="zh-CN" altLang="en-US" sz="4400" dirty="0">
                <a:solidFill>
                  <a:schemeClr val="bg1"/>
                </a:solidFill>
                <a:latin typeface="Arial Unicode MS" panose="020B0604020202020204" pitchFamily="2" charset="-122"/>
                <a:ea typeface="Arial Unicode MS" panose="020B0604020202020204" pitchFamily="2" charset="-122"/>
                <a:sym typeface="Haettenschweiler" panose="020B0706040902060204" pitchFamily="2" charset="0"/>
              </a:rPr>
              <a:t>Office</a:t>
            </a:r>
            <a:endParaRPr lang="zh-CN" altLang="en-US" sz="4400" dirty="0">
              <a:solidFill>
                <a:schemeClr val="bg1"/>
              </a:solidFill>
              <a:latin typeface="Arial Unicode MS" panose="020B0604020202020204" pitchFamily="2" charset="-122"/>
              <a:ea typeface="Arial Unicode MS" panose="020B0604020202020204" pitchFamily="2" charset="-122"/>
            </a:endParaRPr>
          </a:p>
        </p:txBody>
      </p:sp>
      <p:sp>
        <p:nvSpPr>
          <p:cNvPr id="12293" name="TextBox 6"/>
          <p:cNvSpPr/>
          <p:nvPr/>
        </p:nvSpPr>
        <p:spPr>
          <a:xfrm>
            <a:off x="396875" y="5302250"/>
            <a:ext cx="2693988" cy="365125"/>
          </a:xfrm>
          <a:prstGeom prst="rect">
            <a:avLst/>
          </a:prstGeom>
          <a:noFill/>
          <a:ln w="9525">
            <a:noFill/>
          </a:ln>
        </p:spPr>
        <p:txBody>
          <a:bodyPr vert="horz" wrap="none" anchor="t">
            <a:spAutoFit/>
          </a:bodyPr>
          <a:p>
            <a:r>
              <a:rPr lang="en-US" altLang="x-none" dirty="0">
                <a:solidFill>
                  <a:schemeClr val="bg1"/>
                </a:solidFill>
                <a:latin typeface="Mistral" panose="03090702030407020403" pitchFamily="2" charset="0"/>
                <a:sym typeface="Mistral" panose="03090702030407020403" pitchFamily="2" charset="0"/>
              </a:rPr>
              <a:t>Make Presentation much more fun</a:t>
            </a:r>
            <a:endParaRPr lang="en-US" altLang="x-none" dirty="0">
              <a:solidFill>
                <a:schemeClr val="bg1"/>
              </a:solidFill>
              <a:latin typeface="Mistral" panose="03090702030407020403" pitchFamily="2" charset="0"/>
              <a:sym typeface="Mistral" panose="03090702030407020403" pitchFamily="2" charset="0"/>
            </a:endParaRPr>
          </a:p>
        </p:txBody>
      </p:sp>
      <p:pic>
        <p:nvPicPr>
          <p:cNvPr id="12295" name="图片 12294" descr="LOGO_24x2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35825" y="5949950"/>
            <a:ext cx="234950" cy="234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6" name="图片 12295" descr="32-腾讯微博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7413" y="6238875"/>
            <a:ext cx="233362" cy="2333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_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</Words>
  <Application>WPS 演示</Application>
  <PresentationFormat/>
  <Paragraphs>45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66" baseType="lpstr">
      <vt:lpstr>Arial</vt:lpstr>
      <vt:lpstr>宋体</vt:lpstr>
      <vt:lpstr>Wingdings</vt:lpstr>
      <vt:lpstr>微软雅黑</vt:lpstr>
      <vt:lpstr>Calibri</vt:lpstr>
      <vt:lpstr>华文彩云</vt:lpstr>
      <vt:lpstr>华文琥珀</vt:lpstr>
      <vt:lpstr>方正粗倩简体</vt:lpstr>
      <vt:lpstr>Dotum</vt:lpstr>
      <vt:lpstr>方正剪纸简体</vt:lpstr>
      <vt:lpstr>方正大标宋简体</vt:lpstr>
      <vt:lpstr>楷体_GB2312</vt:lpstr>
      <vt:lpstr>仿宋_GB2312</vt:lpstr>
      <vt:lpstr>华文细黑</vt:lpstr>
      <vt:lpstr>Verdana</vt:lpstr>
      <vt:lpstr>黑体</vt:lpstr>
      <vt:lpstr>Gulim</vt:lpstr>
      <vt:lpstr>Times New Roman</vt:lpstr>
      <vt:lpstr>Latha</vt:lpstr>
      <vt:lpstr>Arial Black</vt:lpstr>
      <vt:lpstr>Arial Unicode MS</vt:lpstr>
      <vt:lpstr>华文行楷</vt:lpstr>
      <vt:lpstr>Malgun Gothic</vt:lpstr>
      <vt:lpstr>HY헤드라인M</vt:lpstr>
      <vt:lpstr>Britannic Bold</vt:lpstr>
      <vt:lpstr>华文隶书</vt:lpstr>
      <vt:lpstr>隶书</vt:lpstr>
      <vt:lpstr>MS UI Gothic</vt:lpstr>
      <vt:lpstr>Tahoma</vt:lpstr>
      <vt:lpstr>Batang</vt:lpstr>
      <vt:lpstr>超世纪粗印篆</vt:lpstr>
      <vt:lpstr>MingLiU</vt:lpstr>
      <vt:lpstr>方正综艺简体</vt:lpstr>
      <vt:lpstr>HY견고딕</vt:lpstr>
      <vt:lpstr>가는으뜸체</vt:lpstr>
      <vt:lpstr>GulimChe</vt:lpstr>
      <vt:lpstr>BatangChe</vt:lpstr>
      <vt:lpstr>견고딕</vt:lpstr>
      <vt:lpstr>Symbol</vt:lpstr>
      <vt:lpstr>Futura Bk</vt:lpstr>
      <vt:lpstr>Monotype Sorts</vt:lpstr>
      <vt:lpstr>Gautami</vt:lpstr>
      <vt:lpstr>Arial Rounded MT Bold</vt:lpstr>
      <vt:lpstr>Latha</vt:lpstr>
      <vt:lpstr>Adobe 明體 Std L</vt:lpstr>
      <vt:lpstr>Adobe Myungjo Std M</vt:lpstr>
      <vt:lpstr>方正超粗黑简体</vt:lpstr>
      <vt:lpstr>Haettenschweiler</vt:lpstr>
      <vt:lpstr>Mistral</vt:lpstr>
      <vt:lpstr>MS PGothic</vt:lpstr>
      <vt:lpstr>Rockwell</vt:lpstr>
      <vt:lpstr>方正粗宋简体</vt:lpstr>
      <vt:lpstr>华文楷体</vt:lpstr>
      <vt:lpstr>方正静蕾简体</vt:lpstr>
      <vt:lpstr>魂心</vt:lpstr>
      <vt:lpstr>Wingdings</vt:lpstr>
      <vt:lpstr>默认设计模板</vt:lpstr>
      <vt:lpstr>默认设计模板_2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Administrator</dc:creator>
  <cp:lastModifiedBy>Administrator</cp:lastModifiedBy>
  <cp:revision>2</cp:revision>
  <dcterms:created xsi:type="dcterms:W3CDTF">2012-08-02T06:29:30Z</dcterms:created>
  <dcterms:modified xsi:type="dcterms:W3CDTF">2018-08-06T12:42:20Z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2052-10.1.0.6876</vt:lpwstr>
  </property>
</Properties>
</file>