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15263A"/>
    <a:srgbClr val="1A474D"/>
    <a:srgbClr val="EE3E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68" d="100"/>
          <a:sy n="68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24CA6-9E3E-45B6-B631-B2EC7435158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D9404-8A28-4AB5-9C2D-3890EB9089F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840479" y="4005775"/>
            <a:ext cx="7920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000" dirty="0">
                <a:solidFill>
                  <a:srgbClr val="777777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你是最美的清晨，给我温暖的阳光，我的心里晶莹透亮；你是最圆的月光，送我夜晚的明朗，我的美梦才有想往；你是最大的福分，把我幸福成倍的分享，我们的生活更加充满希望。你是我真挚的爱情，愿我们一直走下去！</a:t>
            </a:r>
            <a:endParaRPr lang="zh-CN" altLang="en-US" sz="2000" dirty="0">
              <a:solidFill>
                <a:srgbClr val="777777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WPS 演示</Application>
  <PresentationFormat>宽屏</PresentationFormat>
  <Paragraphs>2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隶书</vt:lpstr>
      <vt:lpstr>华文楷体</vt:lpstr>
      <vt:lpstr>微软雅黑</vt:lpstr>
      <vt:lpstr>Arial Unicode MS</vt:lpstr>
      <vt:lpstr>等线 Light</vt:lpstr>
      <vt:lpstr>Segoe Print</vt:lpstr>
      <vt:lpstr>等线</vt:lpstr>
      <vt:lpstr>Calibri</vt:lpstr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chengquan huang</dc:creator>
  <cp:lastModifiedBy>admin</cp:lastModifiedBy>
  <cp:revision>3</cp:revision>
  <dcterms:created xsi:type="dcterms:W3CDTF">2017-08-25T18:30:00Z</dcterms:created>
  <dcterms:modified xsi:type="dcterms:W3CDTF">2018-07-28T08:12:35Z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2052-10.1.0.6876</vt:lpwstr>
  </property>
</Properties>
</file>