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0" r:id="rId2"/>
    <p:sldId id="299" r:id="rId3"/>
    <p:sldId id="259" r:id="rId4"/>
    <p:sldId id="275" r:id="rId5"/>
    <p:sldId id="284" r:id="rId6"/>
    <p:sldId id="285" r:id="rId7"/>
    <p:sldId id="286" r:id="rId8"/>
    <p:sldId id="287" r:id="rId9"/>
    <p:sldId id="281" r:id="rId10"/>
    <p:sldId id="288" r:id="rId11"/>
    <p:sldId id="289" r:id="rId12"/>
    <p:sldId id="290" r:id="rId13"/>
    <p:sldId id="282" r:id="rId14"/>
    <p:sldId id="291" r:id="rId15"/>
    <p:sldId id="293" r:id="rId16"/>
    <p:sldId id="294" r:id="rId17"/>
    <p:sldId id="283" r:id="rId18"/>
    <p:sldId id="296" r:id="rId19"/>
    <p:sldId id="295" r:id="rId20"/>
    <p:sldId id="297" r:id="rId21"/>
    <p:sldId id="292" r:id="rId22"/>
    <p:sldId id="298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9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44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1E39F-0D32-423A-BDBD-0DE6BE76C565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5945E-B78E-4BC9-BA94-6EAE569AAC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87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524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6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41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07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432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11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203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420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80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9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742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79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925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26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08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03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500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1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713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5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5945E-B78E-4BC9-BA94-6EAE569AAC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463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7.png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6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6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2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37.jpe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5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CB3DDF-7AF9-4A3D-9656-12EF06F60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3" b="56308"/>
          <a:stretch/>
        </p:blipFill>
        <p:spPr>
          <a:xfrm>
            <a:off x="-461720" y="2914382"/>
            <a:ext cx="12498976" cy="41827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C007893-A065-435C-B6B9-CB71E6A070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860" y="0"/>
            <a:ext cx="5981700" cy="2590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00D512-EE6B-4390-B992-D9E0790E63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06748"/>
            <a:ext cx="3720905" cy="372090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0ED9EC7-22A3-4408-B2F6-31D77A2A6D4C}"/>
              </a:ext>
            </a:extLst>
          </p:cNvPr>
          <p:cNvSpPr txBox="1"/>
          <p:nvPr/>
        </p:nvSpPr>
        <p:spPr>
          <a:xfrm>
            <a:off x="1919537" y="763614"/>
            <a:ext cx="2060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快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A22D2E-3F3C-4852-86F8-C3D8B96C3F2B}"/>
              </a:ext>
            </a:extLst>
          </p:cNvPr>
          <p:cNvSpPr txBox="1"/>
          <p:nvPr/>
        </p:nvSpPr>
        <p:spPr>
          <a:xfrm>
            <a:off x="3727472" y="804952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704D15-26E8-4362-B55D-738E1F1656E9}"/>
              </a:ext>
            </a:extLst>
          </p:cNvPr>
          <p:cNvSpPr txBox="1"/>
          <p:nvPr/>
        </p:nvSpPr>
        <p:spPr>
          <a:xfrm>
            <a:off x="2925528" y="2226424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450A38-0AB4-4CA1-B7AA-DC6A495A8EBE}"/>
              </a:ext>
            </a:extLst>
          </p:cNvPr>
          <p:cNvSpPr txBox="1"/>
          <p:nvPr/>
        </p:nvSpPr>
        <p:spPr>
          <a:xfrm>
            <a:off x="4232194" y="2635763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年</a:t>
            </a:r>
          </a:p>
        </p:txBody>
      </p:sp>
      <p:pic>
        <p:nvPicPr>
          <p:cNvPr id="4" name="唯美动人浪漫场景短视频配乐.wav">
            <a:hlinkClick r:id="" action="ppaction://media"/>
            <a:extLst>
              <a:ext uri="{FF2B5EF4-FFF2-40B4-BE49-F238E27FC236}">
                <a16:creationId xmlns:a16="http://schemas.microsoft.com/office/drawing/2014/main" id="{C4F22DF0-FDD6-8748-9364-C6E6DDAA2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92865" y="-4918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0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AC5678-4217-4A0D-9E54-75781058E0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956" y="2927350"/>
            <a:ext cx="5295900" cy="3530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162CE1-8864-465F-953E-8C60A292CC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7" t="50000"/>
          <a:stretch/>
        </p:blipFill>
        <p:spPr>
          <a:xfrm>
            <a:off x="342900" y="-1"/>
            <a:ext cx="6248400" cy="59744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3544CA2-389B-444E-8D67-652B3E78EFB3}"/>
              </a:ext>
            </a:extLst>
          </p:cNvPr>
          <p:cNvSpPr txBox="1"/>
          <p:nvPr/>
        </p:nvSpPr>
        <p:spPr>
          <a:xfrm>
            <a:off x="1962150" y="22479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嗨咯呀！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1C582A3-C9EC-4494-83C5-8416AB16F3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840" y="3598525"/>
            <a:ext cx="2082974" cy="198404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C46147-E9D5-4787-8303-543243FE06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8762862" y="1298036"/>
            <a:ext cx="2316494" cy="1786933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43">
            <a:extLst>
              <a:ext uri="{FF2B5EF4-FFF2-40B4-BE49-F238E27FC236}">
                <a16:creationId xmlns:a16="http://schemas.microsoft.com/office/drawing/2014/main" id="{DCE378FF-5285-4628-90B8-41EB70741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6533948" y="2400414"/>
            <a:ext cx="1560882" cy="1389420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E6708B6-6871-4EB9-A380-F8840A7558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744241" y="1088496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947070B-B0E4-4B17-87E1-1C006274DE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1979356" y="4664149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D33F019-0486-4DA4-BDA4-F71E8369128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5160401" y="1961095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26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AC09FF-0977-41EF-BBBD-DB3635DB0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0" y="2769103"/>
            <a:ext cx="3745997" cy="37459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58841E5-59AD-47DA-BD2B-4F2075A342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6" t="-2870" r="8291" b="52870"/>
          <a:stretch/>
        </p:blipFill>
        <p:spPr>
          <a:xfrm>
            <a:off x="4466305" y="-1612070"/>
            <a:ext cx="5958350" cy="68782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F34B2B-6B79-494B-87D3-BCA9D2EAC59B}"/>
              </a:ext>
            </a:extLst>
          </p:cNvPr>
          <p:cNvSpPr txBox="1"/>
          <p:nvPr/>
        </p:nvSpPr>
        <p:spPr>
          <a:xfrm>
            <a:off x="5890233" y="1875670"/>
            <a:ext cx="2571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今天我也有好好学习</a:t>
            </a:r>
          </a:p>
        </p:txBody>
      </p:sp>
      <p:pic>
        <p:nvPicPr>
          <p:cNvPr id="10" name="Picture 43">
            <a:extLst>
              <a:ext uri="{FF2B5EF4-FFF2-40B4-BE49-F238E27FC236}">
                <a16:creationId xmlns:a16="http://schemas.microsoft.com/office/drawing/2014/main" id="{F4E27A29-ED47-441E-A93E-5F10D9C77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40422">
            <a:off x="2064330" y="1302656"/>
            <a:ext cx="2163060" cy="143850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extLst/>
        </p:spPr>
      </p:pic>
      <p:pic>
        <p:nvPicPr>
          <p:cNvPr id="11" name="Picture 43">
            <a:extLst>
              <a:ext uri="{FF2B5EF4-FFF2-40B4-BE49-F238E27FC236}">
                <a16:creationId xmlns:a16="http://schemas.microsoft.com/office/drawing/2014/main" id="{5C498E21-E433-45AB-BA23-97BEC5221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777683" y="4111585"/>
            <a:ext cx="2170860" cy="194234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94370ED-B3AF-47BF-AF05-8A0510BD049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785">
            <a:off x="5934105" y="4646135"/>
            <a:ext cx="1896072" cy="1444402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239FE76-18EA-45F8-A5C0-6C124A2797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785">
            <a:off x="3451722" y="4349078"/>
            <a:ext cx="2203145" cy="1467360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9501383-75DC-4351-AE62-8846E6228B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342900" y="916069"/>
            <a:ext cx="1627599" cy="10593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AC23244-50FD-47C1-BCD1-79A6B13A77F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3778955" y="3519328"/>
            <a:ext cx="1627599" cy="10593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1CDF1C4-D504-42E6-B184-7BC8212B6B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995650" y="1652555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7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005010-6CC9-49C0-96D5-9D2CD743F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4" y="482854"/>
            <a:ext cx="6977983" cy="43258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A47FB8-0AD1-46FF-BCCA-30982EB08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793"/>
            <a:ext cx="6030861" cy="603086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173CF85-724B-4D79-9BBA-AF1222F0600E}"/>
              </a:ext>
            </a:extLst>
          </p:cNvPr>
          <p:cNvSpPr txBox="1"/>
          <p:nvPr/>
        </p:nvSpPr>
        <p:spPr>
          <a:xfrm>
            <a:off x="2762250" y="2012502"/>
            <a:ext cx="3097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我来送大家礼物啦！！！！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0FB4D29-6426-4F94-927C-3AD29C8CAF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171" y="4377170"/>
            <a:ext cx="2082974" cy="138864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888FB9-A47C-4F43-86AC-C2A88A481E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8117168" y="1656560"/>
            <a:ext cx="2316494" cy="154432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43">
            <a:extLst>
              <a:ext uri="{FF2B5EF4-FFF2-40B4-BE49-F238E27FC236}">
                <a16:creationId xmlns:a16="http://schemas.microsoft.com/office/drawing/2014/main" id="{D41A3485-62A6-43D6-9028-9727BB47A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6112063" y="3440435"/>
            <a:ext cx="1560882" cy="1530844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91AE987-7515-446B-9127-AB34F218ADE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867410" y="712432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C13052E-F9AF-4F52-9648-5288C6910AD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746162" y="4900223"/>
            <a:ext cx="1627599" cy="10593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FF617C6-7515-4222-9795-65C30C274E7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857020" y="2341029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9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C065078-B800-4D0D-A25F-986EC7FC05DB}"/>
              </a:ext>
            </a:extLst>
          </p:cNvPr>
          <p:cNvSpPr/>
          <p:nvPr/>
        </p:nvSpPr>
        <p:spPr>
          <a:xfrm>
            <a:off x="2266950" y="1344020"/>
            <a:ext cx="4114800" cy="411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8E85F1-581F-4B96-87C0-66BD007C6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1344020"/>
            <a:ext cx="4114800" cy="41699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BD826D4-F3CB-4638-8255-54691D383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48820"/>
            <a:ext cx="4743450" cy="4743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7EE778B-38FA-4103-8C06-2B5413F59EE7}"/>
              </a:ext>
            </a:extLst>
          </p:cNvPr>
          <p:cNvSpPr txBox="1"/>
          <p:nvPr/>
        </p:nvSpPr>
        <p:spPr>
          <a:xfrm>
            <a:off x="6896100" y="1344020"/>
            <a:ext cx="3581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03</a:t>
            </a:r>
            <a:endParaRPr lang="zh-CN" altLang="en-US" sz="199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A06E0C-AC18-4361-BBDC-1AAEF0D6A2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257004" y="1928043"/>
            <a:ext cx="1431418" cy="931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493514-0BA1-429A-A078-C313C0E15890}"/>
              </a:ext>
            </a:extLst>
          </p:cNvPr>
          <p:cNvSpPr txBox="1"/>
          <p:nvPr/>
        </p:nvSpPr>
        <p:spPr>
          <a:xfrm>
            <a:off x="6896100" y="4398179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我和我的书</a:t>
            </a:r>
          </a:p>
        </p:txBody>
      </p:sp>
    </p:spTree>
    <p:extLst>
      <p:ext uri="{BB962C8B-B14F-4D97-AF65-F5344CB8AC3E}">
        <p14:creationId xmlns:p14="http://schemas.microsoft.com/office/powerpoint/2010/main" val="2242412677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4" name="Picture 43">
            <a:extLst>
              <a:ext uri="{FF2B5EF4-FFF2-40B4-BE49-F238E27FC236}">
                <a16:creationId xmlns:a16="http://schemas.microsoft.com/office/drawing/2014/main" id="{7E083309-18C4-4749-B9D3-0CC759B24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1470360" y="3224453"/>
            <a:ext cx="2637464" cy="1754003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FF8325-7AFD-42B7-95C9-C212958FAB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78" y="354928"/>
            <a:ext cx="3373007" cy="33730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79B893F-2CF7-4667-BCE0-C0970A6130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5220039" y="1767424"/>
            <a:ext cx="2316494" cy="154432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3B32AB9-A94A-4605-B32A-5E2CA8B719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4" y="3803204"/>
            <a:ext cx="2247723" cy="22477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A84309E-3A69-4F4B-A3E2-C614A1E636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516" y="3715649"/>
            <a:ext cx="2448106" cy="1624933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BCAA6CF-E9CC-440F-B6A2-4915D35E16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49" y="737263"/>
            <a:ext cx="2608335" cy="26083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016FDAE-D04B-4B40-B649-BE512260ED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867410" y="712432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5F79E7-90B8-4784-8BBB-17F162FD9DC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971324" y="4996060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A14938B-8D9A-40BF-B3CF-A94E73EBE16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857020" y="2341029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23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D11916-5480-4282-AB28-F0BEF5F8CA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4839"/>
            <a:ext cx="5573661" cy="55736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113F2AA-5178-47A0-962C-9267F096DD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1" y="3238500"/>
            <a:ext cx="3619500" cy="3619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DCC1E6D-4E25-4701-8684-3BF128071B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89" y="3495369"/>
            <a:ext cx="2082974" cy="2071658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4046A6-719C-4B61-BC0B-256C0523E7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5402880" y="1314893"/>
            <a:ext cx="2316494" cy="154432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43">
            <a:extLst>
              <a:ext uri="{FF2B5EF4-FFF2-40B4-BE49-F238E27FC236}">
                <a16:creationId xmlns:a16="http://schemas.microsoft.com/office/drawing/2014/main" id="{31C0E753-43F6-4FD0-B0AC-D1980737F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9352423" y="1368649"/>
            <a:ext cx="2121963" cy="1552673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E1CADCF-6213-4627-9D0E-8F67BF866E0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3657600" y="897455"/>
            <a:ext cx="1627599" cy="10593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DEB094C-CF3D-4B77-BCE3-36FB5236688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778911" y="4706308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BBB1E43-D977-4FAA-B9FF-5CE87965412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8027979" y="1987850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7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25 -1.11111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2D577B-BFF4-46F8-AD5F-DF93978BA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36087"/>
            <a:ext cx="6120396" cy="43190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27778F2-D57C-4E35-8A79-19ACFE1BAF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46" y="3429000"/>
            <a:ext cx="2985504" cy="29855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E61812E-EB1D-4EED-847C-4BB30307C7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342900" y="2479109"/>
            <a:ext cx="1627599" cy="10593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69B3B67-7D0A-4EC0-898C-58283142F0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386600" y="4547137"/>
            <a:ext cx="1627599" cy="10593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106170C-96A4-4067-A2BD-11CD25D314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976600" y="402659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FCC6D42-55CB-419C-BCF9-1CB560661F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870" y="3908323"/>
            <a:ext cx="2082974" cy="1795645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BC7009C-ABED-4E15-BDDB-84C777E2B2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8187545" y="1043195"/>
            <a:ext cx="2316494" cy="193566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43">
            <a:extLst>
              <a:ext uri="{FF2B5EF4-FFF2-40B4-BE49-F238E27FC236}">
                <a16:creationId xmlns:a16="http://schemas.microsoft.com/office/drawing/2014/main" id="{35DD0D91-B8D8-4CA1-BDA2-1B48AD1EF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6217889" y="2781211"/>
            <a:ext cx="1560882" cy="1663032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8579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C065078-B800-4D0D-A25F-986EC7FC05DB}"/>
              </a:ext>
            </a:extLst>
          </p:cNvPr>
          <p:cNvSpPr/>
          <p:nvPr/>
        </p:nvSpPr>
        <p:spPr>
          <a:xfrm>
            <a:off x="2266950" y="1344020"/>
            <a:ext cx="4114800" cy="411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8E85F1-581F-4B96-87C0-66BD007C6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1344020"/>
            <a:ext cx="4114800" cy="41699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BD826D4-F3CB-4638-8255-54691D383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48820"/>
            <a:ext cx="4743450" cy="4743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7EE778B-38FA-4103-8C06-2B5413F59EE7}"/>
              </a:ext>
            </a:extLst>
          </p:cNvPr>
          <p:cNvSpPr txBox="1"/>
          <p:nvPr/>
        </p:nvSpPr>
        <p:spPr>
          <a:xfrm>
            <a:off x="6896100" y="1344020"/>
            <a:ext cx="3581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04</a:t>
            </a:r>
            <a:endParaRPr lang="zh-CN" altLang="en-US" sz="199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A06E0C-AC18-4361-BBDC-1AAEF0D6A2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257004" y="1928043"/>
            <a:ext cx="1431418" cy="931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493514-0BA1-429A-A078-C313C0E15890}"/>
              </a:ext>
            </a:extLst>
          </p:cNvPr>
          <p:cNvSpPr txBox="1"/>
          <p:nvPr/>
        </p:nvSpPr>
        <p:spPr>
          <a:xfrm>
            <a:off x="6896100" y="4398179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我和我的电影</a:t>
            </a:r>
          </a:p>
        </p:txBody>
      </p:sp>
    </p:spTree>
    <p:extLst>
      <p:ext uri="{BB962C8B-B14F-4D97-AF65-F5344CB8AC3E}">
        <p14:creationId xmlns:p14="http://schemas.microsoft.com/office/powerpoint/2010/main" val="2768171367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CE1658-192D-46D6-98D4-6C92A8B0F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128" y="4437650"/>
            <a:ext cx="1460066" cy="2107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CCD9EBC-ADA5-4574-97F3-C18A740933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917" y="3203741"/>
            <a:ext cx="3429000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2FC272B-8656-46B0-BC1C-7CA9027D4D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3494076" y="781105"/>
            <a:ext cx="2316494" cy="204536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43">
            <a:extLst>
              <a:ext uri="{FF2B5EF4-FFF2-40B4-BE49-F238E27FC236}">
                <a16:creationId xmlns:a16="http://schemas.microsoft.com/office/drawing/2014/main" id="{18A7B89B-A031-4CE6-9D2A-BC8CE7813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1186874" y="3484508"/>
            <a:ext cx="3414797" cy="2276531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59D6CAC-BAC3-4B31-8FA7-0C9E15011E3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5" t="-875" r="39318" b="74262"/>
          <a:stretch/>
        </p:blipFill>
        <p:spPr>
          <a:xfrm>
            <a:off x="7898261" y="98006"/>
            <a:ext cx="3531735" cy="378418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4852E4-77B1-4F2F-A15B-042C583489E7}"/>
              </a:ext>
            </a:extLst>
          </p:cNvPr>
          <p:cNvSpPr txBox="1"/>
          <p:nvPr/>
        </p:nvSpPr>
        <p:spPr>
          <a:xfrm>
            <a:off x="8972550" y="1192132"/>
            <a:ext cx="1638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太好喝了！！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8329D82-10CA-4DBB-A847-E60BB871967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297878" y="344998"/>
            <a:ext cx="1627599" cy="10593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4D0FB4F-F83E-4A54-A5FC-884FF617CA1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01792" y="4628626"/>
            <a:ext cx="1627599" cy="10593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DD706BD-7BDB-4E68-BF7E-A3A95B7794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5597490" y="2674043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57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6F2D31-1AA5-4E45-8BEC-FBFB5022EF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145" y="2780460"/>
            <a:ext cx="3759710" cy="36774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21464F1-6E64-4C0A-9F96-F357829950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59" y="471948"/>
            <a:ext cx="3272291" cy="318852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8881F48-75CE-4A89-AC7D-6B21EC4647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646645" y="1414257"/>
            <a:ext cx="3838070" cy="291293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F964FDD-1928-4BE8-BBDA-2F4964FFEE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867410" y="712432"/>
            <a:ext cx="1627599" cy="10593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351885A-9A8B-4C83-B3CB-F3583840E3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971324" y="4996060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00A8C08-1835-41D1-B55D-E1935E0AE2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857020" y="2341029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06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CB3DDF-7AF9-4A3D-9656-12EF06F6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3" b="56308"/>
          <a:stretch/>
        </p:blipFill>
        <p:spPr>
          <a:xfrm>
            <a:off x="-461720" y="2914382"/>
            <a:ext cx="12498976" cy="41827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C007893-A065-435C-B6B9-CB71E6A07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860" y="0"/>
            <a:ext cx="5981700" cy="2590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00D512-EE6B-4390-B992-D9E0790E63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06748"/>
            <a:ext cx="3720905" cy="372090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0ED9EC7-22A3-4408-B2F6-31D77A2A6D4C}"/>
              </a:ext>
            </a:extLst>
          </p:cNvPr>
          <p:cNvSpPr txBox="1"/>
          <p:nvPr/>
        </p:nvSpPr>
        <p:spPr>
          <a:xfrm>
            <a:off x="1919537" y="763614"/>
            <a:ext cx="2060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快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A22D2E-3F3C-4852-86F8-C3D8B96C3F2B}"/>
              </a:ext>
            </a:extLst>
          </p:cNvPr>
          <p:cNvSpPr txBox="1"/>
          <p:nvPr/>
        </p:nvSpPr>
        <p:spPr>
          <a:xfrm>
            <a:off x="3727472" y="804952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704D15-26E8-4362-B55D-738E1F1656E9}"/>
              </a:ext>
            </a:extLst>
          </p:cNvPr>
          <p:cNvSpPr txBox="1"/>
          <p:nvPr/>
        </p:nvSpPr>
        <p:spPr>
          <a:xfrm>
            <a:off x="2925528" y="2226424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450A38-0AB4-4CA1-B7AA-DC6A495A8EBE}"/>
              </a:ext>
            </a:extLst>
          </p:cNvPr>
          <p:cNvSpPr txBox="1"/>
          <p:nvPr/>
        </p:nvSpPr>
        <p:spPr>
          <a:xfrm>
            <a:off x="4232194" y="2635763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97463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84484F-7005-439A-95B1-CD5E3EC94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429000"/>
            <a:ext cx="3429000" cy="3429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A7004F5-E2EA-44C5-989F-35C1ABD17C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3" r="1741" b="73387"/>
          <a:stretch/>
        </p:blipFill>
        <p:spPr>
          <a:xfrm>
            <a:off x="692296" y="0"/>
            <a:ext cx="6159207" cy="463345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CD2870-FC7F-4D17-ACC5-AD87B76D65E8}"/>
              </a:ext>
            </a:extLst>
          </p:cNvPr>
          <p:cNvSpPr txBox="1"/>
          <p:nvPr/>
        </p:nvSpPr>
        <p:spPr>
          <a:xfrm>
            <a:off x="2962274" y="1604502"/>
            <a:ext cx="1619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热死宝宝了！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8F6A5FB-3DC2-4569-AC2A-DF4B7FB562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237" y="4197384"/>
            <a:ext cx="2082974" cy="138864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33B1D2D-A51E-4B46-AAF1-A2BBBDF0AB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7963234" y="1480151"/>
            <a:ext cx="2316494" cy="1537575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43">
            <a:extLst>
              <a:ext uri="{FF2B5EF4-FFF2-40B4-BE49-F238E27FC236}">
                <a16:creationId xmlns:a16="http://schemas.microsoft.com/office/drawing/2014/main" id="{A9EA0503-AC0C-41C5-A7BB-CFECC22DD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6030884" y="3271695"/>
            <a:ext cx="1560882" cy="1040588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43E1C99-105B-44CC-82E7-BB7356FE4E0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867410" y="712432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F0A9FAB-EABE-4542-8934-33DD03F866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971324" y="4996060"/>
            <a:ext cx="1627599" cy="10593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0BB0F73-AD42-445C-A838-85A7AD7825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10027306" y="3017260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3605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FA7AAC2-84CD-4A5F-9722-146B2A2D58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2933700"/>
            <a:ext cx="4114800" cy="41148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7E27B21-F3C3-4DB2-95EA-A2853F8989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24" b="73387"/>
          <a:stretch/>
        </p:blipFill>
        <p:spPr>
          <a:xfrm>
            <a:off x="5513436" y="0"/>
            <a:ext cx="5127528" cy="38573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C9606B0-9EC3-464D-BFA7-1A87B6192F15}"/>
              </a:ext>
            </a:extLst>
          </p:cNvPr>
          <p:cNvSpPr txBox="1"/>
          <p:nvPr/>
        </p:nvSpPr>
        <p:spPr>
          <a:xfrm>
            <a:off x="6912696" y="1282339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我就玩一会！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3F848D-11C8-483E-A9EE-2931C7951E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29" y="4167444"/>
            <a:ext cx="2685221" cy="1782318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24C415-9E6A-4075-BF57-26AD5A94A3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3831482" y="1855364"/>
            <a:ext cx="2316494" cy="154054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43">
            <a:extLst>
              <a:ext uri="{FF2B5EF4-FFF2-40B4-BE49-F238E27FC236}">
                <a16:creationId xmlns:a16="http://schemas.microsoft.com/office/drawing/2014/main" id="{D6074C0E-110F-433D-8280-7F9792083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952764" y="2530037"/>
            <a:ext cx="2494874" cy="2036941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B1DAF8-9411-4FD3-B5C5-F40627014C9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346685" y="653004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8E98FED-1649-48B4-8A3E-E7853B38FA3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450599" y="4936632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4DD4A37-959D-4D48-B268-41614C971FD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5460175" y="3358950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91914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CB3DDF-7AF9-4A3D-9656-12EF06F6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3" b="56308"/>
          <a:stretch/>
        </p:blipFill>
        <p:spPr>
          <a:xfrm>
            <a:off x="-461720" y="2914382"/>
            <a:ext cx="12498976" cy="41827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C007893-A065-435C-B6B9-CB71E6A07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860" y="0"/>
            <a:ext cx="5981700" cy="2590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00D512-EE6B-4390-B992-D9E0790E63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06748"/>
            <a:ext cx="3720905" cy="372090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0ED9EC7-22A3-4408-B2F6-31D77A2A6D4C}"/>
              </a:ext>
            </a:extLst>
          </p:cNvPr>
          <p:cNvSpPr txBox="1"/>
          <p:nvPr/>
        </p:nvSpPr>
        <p:spPr>
          <a:xfrm>
            <a:off x="1919537" y="763614"/>
            <a:ext cx="2060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未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A22D2E-3F3C-4852-86F8-C3D8B96C3F2B}"/>
              </a:ext>
            </a:extLst>
          </p:cNvPr>
          <p:cNvSpPr txBox="1"/>
          <p:nvPr/>
        </p:nvSpPr>
        <p:spPr>
          <a:xfrm>
            <a:off x="3727472" y="804952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704D15-26E8-4362-B55D-738E1F1656E9}"/>
              </a:ext>
            </a:extLst>
          </p:cNvPr>
          <p:cNvSpPr txBox="1"/>
          <p:nvPr/>
        </p:nvSpPr>
        <p:spPr>
          <a:xfrm>
            <a:off x="2925528" y="2226424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待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450A38-0AB4-4CA1-B7AA-DC6A495A8EBE}"/>
              </a:ext>
            </a:extLst>
          </p:cNvPr>
          <p:cNvSpPr txBox="1"/>
          <p:nvPr/>
        </p:nvSpPr>
        <p:spPr>
          <a:xfrm>
            <a:off x="4232194" y="2635763"/>
            <a:ext cx="20602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续</a:t>
            </a:r>
          </a:p>
        </p:txBody>
      </p:sp>
    </p:spTree>
    <p:extLst>
      <p:ext uri="{BB962C8B-B14F-4D97-AF65-F5344CB8AC3E}">
        <p14:creationId xmlns:p14="http://schemas.microsoft.com/office/powerpoint/2010/main" val="17038512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6D7974-1658-4659-8FA5-8EF98B997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2" y="1004394"/>
            <a:ext cx="5995428" cy="554432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096744-F625-4DBD-949B-1D47FF62BF1B}"/>
              </a:ext>
            </a:extLst>
          </p:cNvPr>
          <p:cNvSpPr txBox="1"/>
          <p:nvPr/>
        </p:nvSpPr>
        <p:spPr>
          <a:xfrm>
            <a:off x="7553855" y="656038"/>
            <a:ext cx="2060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3E609E-B831-4B85-B49E-D0B7D1E4969B}"/>
              </a:ext>
            </a:extLst>
          </p:cNvPr>
          <p:cNvSpPr txBox="1"/>
          <p:nvPr/>
        </p:nvSpPr>
        <p:spPr>
          <a:xfrm>
            <a:off x="8985273" y="464133"/>
            <a:ext cx="2060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C29E1B0-5CE8-4D65-9C88-277138CC24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444" y="3582537"/>
            <a:ext cx="3275463" cy="32754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58A13E3-E0E9-4EFB-BF69-7F7716FAB0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388667" y="1910683"/>
            <a:ext cx="1431418" cy="93170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FC2034-C203-4598-8B98-9385F586B89F}"/>
              </a:ext>
            </a:extLst>
          </p:cNvPr>
          <p:cNvSpPr txBox="1"/>
          <p:nvPr/>
        </p:nvSpPr>
        <p:spPr>
          <a:xfrm>
            <a:off x="7807692" y="2225698"/>
            <a:ext cx="3612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我和我的家人们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A4EA2A2-4CDA-4946-929E-83CA2354BE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401060" y="2895568"/>
            <a:ext cx="1431418" cy="93170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851C6A8-26D6-4DB5-ADAB-8FC500FA7BDE}"/>
              </a:ext>
            </a:extLst>
          </p:cNvPr>
          <p:cNvSpPr txBox="1"/>
          <p:nvPr/>
        </p:nvSpPr>
        <p:spPr>
          <a:xfrm>
            <a:off x="7820085" y="3210583"/>
            <a:ext cx="3612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我和我的同学们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227BF35-A781-4290-81B1-EA89D0B5F7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453388" y="3928106"/>
            <a:ext cx="1431418" cy="93170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8FE4AB8-4543-45A9-830C-27054CAA41C2}"/>
              </a:ext>
            </a:extLst>
          </p:cNvPr>
          <p:cNvSpPr txBox="1"/>
          <p:nvPr/>
        </p:nvSpPr>
        <p:spPr>
          <a:xfrm>
            <a:off x="7872413" y="4243121"/>
            <a:ext cx="3612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我和我的书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23D2233-53C1-4EF8-BD2A-1B2EA3E5BE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413453" y="4939375"/>
            <a:ext cx="1431418" cy="93170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616C662-14C8-4F13-80B5-7895A966D3F5}"/>
              </a:ext>
            </a:extLst>
          </p:cNvPr>
          <p:cNvSpPr txBox="1"/>
          <p:nvPr/>
        </p:nvSpPr>
        <p:spPr>
          <a:xfrm>
            <a:off x="7832478" y="5254390"/>
            <a:ext cx="3612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我和我的电影</a:t>
            </a:r>
          </a:p>
        </p:txBody>
      </p:sp>
    </p:spTree>
    <p:extLst>
      <p:ext uri="{BB962C8B-B14F-4D97-AF65-F5344CB8AC3E}">
        <p14:creationId xmlns:p14="http://schemas.microsoft.com/office/powerpoint/2010/main" val="2748372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C065078-B800-4D0D-A25F-986EC7FC05DB}"/>
              </a:ext>
            </a:extLst>
          </p:cNvPr>
          <p:cNvSpPr/>
          <p:nvPr/>
        </p:nvSpPr>
        <p:spPr>
          <a:xfrm>
            <a:off x="2266950" y="1344020"/>
            <a:ext cx="4114800" cy="411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8E85F1-581F-4B96-87C0-66BD007C6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1344020"/>
            <a:ext cx="4114800" cy="41699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BD826D4-F3CB-4638-8255-54691D383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48820"/>
            <a:ext cx="4743450" cy="4743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7EE778B-38FA-4103-8C06-2B5413F59EE7}"/>
              </a:ext>
            </a:extLst>
          </p:cNvPr>
          <p:cNvSpPr txBox="1"/>
          <p:nvPr/>
        </p:nvSpPr>
        <p:spPr>
          <a:xfrm>
            <a:off x="6896100" y="1344020"/>
            <a:ext cx="3581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01</a:t>
            </a:r>
            <a:endParaRPr lang="zh-CN" altLang="en-US" sz="199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A06E0C-AC18-4361-BBDC-1AAEF0D6A2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257004" y="1928043"/>
            <a:ext cx="1431418" cy="931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493514-0BA1-429A-A078-C313C0E15890}"/>
              </a:ext>
            </a:extLst>
          </p:cNvPr>
          <p:cNvSpPr txBox="1"/>
          <p:nvPr/>
        </p:nvSpPr>
        <p:spPr>
          <a:xfrm>
            <a:off x="6896100" y="4398179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我和我的家人们</a:t>
            </a:r>
          </a:p>
        </p:txBody>
      </p:sp>
    </p:spTree>
    <p:extLst>
      <p:ext uri="{BB962C8B-B14F-4D97-AF65-F5344CB8AC3E}">
        <p14:creationId xmlns:p14="http://schemas.microsoft.com/office/powerpoint/2010/main" val="7641191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26F006B-9685-45FA-BD91-1124AD31C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2838450"/>
            <a:ext cx="3676650" cy="36766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D39638F-AF2A-4E3E-9C41-F1ED36A8DC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582" y="1668016"/>
            <a:ext cx="8394776" cy="444703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883C202-9551-4587-AAD3-DC7AC68456CC}"/>
              </a:ext>
            </a:extLst>
          </p:cNvPr>
          <p:cNvSpPr txBox="1"/>
          <p:nvPr/>
        </p:nvSpPr>
        <p:spPr>
          <a:xfrm rot="21433934">
            <a:off x="4857750" y="3472781"/>
            <a:ext cx="4267200" cy="14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我是地球第一可爱小恐龙，不接受任何反驳！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75D6403-155A-43EA-8B34-D33DE46836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850" y="921805"/>
            <a:ext cx="1492424" cy="1242468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7065B6-8F3B-494C-B590-EF41207A0A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5718203" y="844027"/>
            <a:ext cx="1979358" cy="1507848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43">
            <a:extLst>
              <a:ext uri="{FF2B5EF4-FFF2-40B4-BE49-F238E27FC236}">
                <a16:creationId xmlns:a16="http://schemas.microsoft.com/office/drawing/2014/main" id="{0D1695E1-87A7-40F9-9386-43EB137CF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3669920" y="1165801"/>
            <a:ext cx="1560882" cy="152131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F6E4C6C-CF8C-49C4-BF59-AB25E8106B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8730625" y="921804"/>
            <a:ext cx="1627599" cy="10593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87FD35F-ED22-4F88-9E45-DF234C1586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160359" y="5115872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9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01B6F4F-2B27-4703-A385-A4D5621BD1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9" y="830574"/>
            <a:ext cx="6586741" cy="51968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5064627-BC54-48E2-8875-CC8717FC62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07" y="3180907"/>
            <a:ext cx="3720905" cy="37209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067D3B3-346F-4B49-B3E1-B6AE8990BD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212" y="3892628"/>
            <a:ext cx="2541045" cy="2134797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A48002-25EE-48AD-BCB0-B5C8B52ED9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8536918" y="740292"/>
            <a:ext cx="2316494" cy="2397695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43">
            <a:extLst>
              <a:ext uri="{FF2B5EF4-FFF2-40B4-BE49-F238E27FC236}">
                <a16:creationId xmlns:a16="http://schemas.microsoft.com/office/drawing/2014/main" id="{C88D9B42-1F4D-41EE-8E38-82F184DB6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6989664" y="2957859"/>
            <a:ext cx="1560882" cy="1497574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79445B5-7DD7-40B2-A2B4-9A20D777043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26519" r="65147" b="49107"/>
          <a:stretch/>
        </p:blipFill>
        <p:spPr>
          <a:xfrm flipH="1">
            <a:off x="3528361" y="947041"/>
            <a:ext cx="4409944" cy="30384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EB7BFCF-A331-49BA-A0D9-C629FD1D7C14}"/>
              </a:ext>
            </a:extLst>
          </p:cNvPr>
          <p:cNvSpPr txBox="1"/>
          <p:nvPr/>
        </p:nvSpPr>
        <p:spPr>
          <a:xfrm>
            <a:off x="4583684" y="1736741"/>
            <a:ext cx="1968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有小情绪了！</a:t>
            </a:r>
          </a:p>
        </p:txBody>
      </p:sp>
    </p:spTree>
    <p:extLst>
      <p:ext uri="{BB962C8B-B14F-4D97-AF65-F5344CB8AC3E}">
        <p14:creationId xmlns:p14="http://schemas.microsoft.com/office/powerpoint/2010/main" val="3489893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3DFD440-ACB8-4FC7-8EAE-5B6ACFCAF9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961" y="1962150"/>
            <a:ext cx="3738139" cy="5162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A5920C-80A9-4108-B630-039B022F03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638" y="1287013"/>
            <a:ext cx="7607823" cy="46268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46B1F6-9848-4E66-91A2-B49ABC45CE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323">
            <a:off x="2004494" y="1470528"/>
            <a:ext cx="2914043" cy="1937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CD1A092-6439-462F-8DAA-AAAA522BD5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9420">
            <a:off x="5016587" y="2613511"/>
            <a:ext cx="2805158" cy="18701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679802C-5829-41F1-B9AD-EA73EA342C48}"/>
              </a:ext>
            </a:extLst>
          </p:cNvPr>
          <p:cNvSpPr txBox="1"/>
          <p:nvPr/>
        </p:nvSpPr>
        <p:spPr>
          <a:xfrm rot="370992">
            <a:off x="2697058" y="4537361"/>
            <a:ext cx="3738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跟我一样好好学习哦！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3EF4273-9E5D-4866-9E83-369FA03BF6C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8730625" y="921804"/>
            <a:ext cx="1627599" cy="10593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B6253F0-4C43-41E4-A642-92D9524894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6573890" y="4945198"/>
            <a:ext cx="1627599" cy="10593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5EA3E09-C299-4EA2-897D-95180E89768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1233099" y="706068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3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1031CC-F273-456A-9C4E-EEEF4D08086E}"/>
              </a:ext>
            </a:extLst>
          </p:cNvPr>
          <p:cNvSpPr/>
          <p:nvPr/>
        </p:nvSpPr>
        <p:spPr>
          <a:xfrm>
            <a:off x="342900" y="342900"/>
            <a:ext cx="11468100" cy="61150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60986F-DE86-4873-988F-7B89320716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606" y="2897426"/>
            <a:ext cx="3676650" cy="3676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87A2AC-9D90-45BA-9459-BAA320B3C3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24" b="73387"/>
          <a:stretch/>
        </p:blipFill>
        <p:spPr>
          <a:xfrm>
            <a:off x="7049174" y="0"/>
            <a:ext cx="5127528" cy="38573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35720AA-5C5B-4F19-806C-11643069E2E4}"/>
              </a:ext>
            </a:extLst>
          </p:cNvPr>
          <p:cNvSpPr txBox="1"/>
          <p:nvPr/>
        </p:nvSpPr>
        <p:spPr>
          <a:xfrm>
            <a:off x="8448434" y="1282339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我又好看了！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FE3585E-0DDC-4587-996C-724620F871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97" y="3797840"/>
            <a:ext cx="2082974" cy="1880289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8922088-387D-44B6-B5AF-512E83E8EB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376">
            <a:off x="2690236" y="814614"/>
            <a:ext cx="2316494" cy="1922820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43">
            <a:extLst>
              <a:ext uri="{FF2B5EF4-FFF2-40B4-BE49-F238E27FC236}">
                <a16:creationId xmlns:a16="http://schemas.microsoft.com/office/drawing/2014/main" id="{922CAC44-F0E0-4590-AAC9-1D267ACC9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35949">
            <a:off x="962430" y="2439770"/>
            <a:ext cx="1560882" cy="1584286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B43D35C-4CEA-443A-B1C5-56B4B4536A7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561476" y="4061533"/>
            <a:ext cx="1627599" cy="10593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B2F123-5600-45D7-AB72-964D0C87D0B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262766" y="4468423"/>
            <a:ext cx="1627599" cy="10593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5E4F2A-9CCA-4F5E-8385-138644D5BE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5457158" y="1902247"/>
            <a:ext cx="1627599" cy="10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3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C065078-B800-4D0D-A25F-986EC7FC05DB}"/>
              </a:ext>
            </a:extLst>
          </p:cNvPr>
          <p:cNvSpPr/>
          <p:nvPr/>
        </p:nvSpPr>
        <p:spPr>
          <a:xfrm>
            <a:off x="2266950" y="1344020"/>
            <a:ext cx="4114800" cy="411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8E85F1-581F-4B96-87C0-66BD007C6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1344020"/>
            <a:ext cx="4114800" cy="41699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BD826D4-F3CB-4638-8255-54691D383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48820"/>
            <a:ext cx="4743450" cy="4743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7EE778B-38FA-4103-8C06-2B5413F59EE7}"/>
              </a:ext>
            </a:extLst>
          </p:cNvPr>
          <p:cNvSpPr txBox="1"/>
          <p:nvPr/>
        </p:nvSpPr>
        <p:spPr>
          <a:xfrm>
            <a:off x="6896100" y="1344020"/>
            <a:ext cx="3581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02</a:t>
            </a:r>
            <a:endParaRPr lang="zh-CN" altLang="en-US" sz="199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A06E0C-AC18-4361-BBDC-1AAEF0D6A2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57353" r="62277" b="6685"/>
          <a:stretch/>
        </p:blipFill>
        <p:spPr>
          <a:xfrm>
            <a:off x="9257004" y="1928043"/>
            <a:ext cx="1431418" cy="931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493514-0BA1-429A-A078-C313C0E15890}"/>
              </a:ext>
            </a:extLst>
          </p:cNvPr>
          <p:cNvSpPr txBox="1"/>
          <p:nvPr/>
        </p:nvSpPr>
        <p:spPr>
          <a:xfrm>
            <a:off x="6896100" y="4398179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我和我的同学们</a:t>
            </a:r>
          </a:p>
        </p:txBody>
      </p:sp>
    </p:spTree>
    <p:extLst>
      <p:ext uri="{BB962C8B-B14F-4D97-AF65-F5344CB8AC3E}">
        <p14:creationId xmlns:p14="http://schemas.microsoft.com/office/powerpoint/2010/main" val="149818912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105BE36-B816-4CDA-AE1C-F05C299DD40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2.24.03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G:\第十四批\610198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自定义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</TotalTime>
  <Words>145</Words>
  <Application>Microsoft Office PowerPoint</Application>
  <PresentationFormat>宽屏</PresentationFormat>
  <Paragraphs>58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印品黑体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02.24.03</dc:title>
  <dc:creator>WIN7</dc:creator>
  <cp:lastModifiedBy>Administrator</cp:lastModifiedBy>
  <cp:revision>237</cp:revision>
  <dcterms:created xsi:type="dcterms:W3CDTF">2017-08-18T03:02:00Z</dcterms:created>
  <dcterms:modified xsi:type="dcterms:W3CDTF">2019-09-13T12:42:38Z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