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9" r:id="rId20"/>
    <p:sldId id="281" r:id="rId21"/>
    <p:sldId id="282" r:id="rId22"/>
    <p:sldId id="283" r:id="rId23"/>
    <p:sldId id="284" r:id="rId24"/>
    <p:sldId id="285" r:id="rId25"/>
    <p:sldId id="286" r:id="rId26"/>
    <p:sldId id="288" r:id="rId27"/>
    <p:sldId id="289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9274" autoAdjust="0"/>
  </p:normalViewPr>
  <p:slideViewPr>
    <p:cSldViewPr snapToGrid="0">
      <p:cViewPr varScale="1">
        <p:scale>
          <a:sx n="146" d="100"/>
          <a:sy n="146" d="100"/>
        </p:scale>
        <p:origin x="-62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5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424F2-0E36-4F7F-A720-0E467784EF4F}" type="datetimeFigureOut">
              <a:rPr lang="zh-CN" altLang="en-US" smtClean="0"/>
              <a:pPr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3FB9E-BC85-4A78-A36B-69E5D52137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7875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099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24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11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629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836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806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65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521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396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938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134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996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109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2593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37389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77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4775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413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702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053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894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836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257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857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789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25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984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20" y="1597819"/>
            <a:ext cx="7772162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2914650"/>
            <a:ext cx="6400324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351" indent="0" algn="ctr">
              <a:buNone/>
              <a:defRPr/>
            </a:lvl2pPr>
            <a:lvl3pPr marL="684703" indent="0" algn="ctr">
              <a:buNone/>
              <a:defRPr/>
            </a:lvl3pPr>
            <a:lvl4pPr marL="1027054" indent="0" algn="ctr">
              <a:buNone/>
              <a:defRPr/>
            </a:lvl4pPr>
            <a:lvl5pPr marL="1369405" indent="0" algn="ctr">
              <a:buNone/>
              <a:defRPr/>
            </a:lvl5pPr>
            <a:lvl6pPr marL="1711757" indent="0" algn="ctr">
              <a:buNone/>
              <a:defRPr/>
            </a:lvl6pPr>
            <a:lvl7pPr marL="2054108" indent="0" algn="ctr">
              <a:buNone/>
              <a:defRPr/>
            </a:lvl7pPr>
            <a:lvl8pPr marL="2396460" indent="0" algn="ctr">
              <a:buNone/>
              <a:defRPr/>
            </a:lvl8pPr>
            <a:lvl9pPr marL="2738811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946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03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46" y="205979"/>
            <a:ext cx="2056568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676" y="205979"/>
            <a:ext cx="6059148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5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9707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71" y="3305176"/>
            <a:ext cx="7772162" cy="1021556"/>
          </a:xfrm>
        </p:spPr>
        <p:txBody>
          <a:bodyPr anchor="t"/>
          <a:lstStyle>
            <a:lvl1pPr algn="l">
              <a:defRPr sz="299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71" y="2180035"/>
            <a:ext cx="7772162" cy="1125140"/>
          </a:xfrm>
        </p:spPr>
        <p:txBody>
          <a:bodyPr anchor="b"/>
          <a:lstStyle>
            <a:lvl1pPr marL="0" indent="0">
              <a:buNone/>
              <a:defRPr sz="1498"/>
            </a:lvl1pPr>
            <a:lvl2pPr marL="342351" indent="0">
              <a:buNone/>
              <a:defRPr sz="1348"/>
            </a:lvl2pPr>
            <a:lvl3pPr marL="684703" indent="0">
              <a:buNone/>
              <a:defRPr sz="1198"/>
            </a:lvl3pPr>
            <a:lvl4pPr marL="1027054" indent="0">
              <a:buNone/>
              <a:defRPr sz="1048"/>
            </a:lvl4pPr>
            <a:lvl5pPr marL="1369405" indent="0">
              <a:buNone/>
              <a:defRPr sz="1048"/>
            </a:lvl5pPr>
            <a:lvl6pPr marL="1711757" indent="0">
              <a:buNone/>
              <a:defRPr sz="1048"/>
            </a:lvl6pPr>
            <a:lvl7pPr marL="2054108" indent="0">
              <a:buNone/>
              <a:defRPr sz="1048"/>
            </a:lvl7pPr>
            <a:lvl8pPr marL="2396460" indent="0">
              <a:buNone/>
              <a:defRPr sz="1048"/>
            </a:lvl8pPr>
            <a:lvl9pPr marL="2738811" indent="0">
              <a:buNone/>
              <a:defRPr sz="10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718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676" y="1200151"/>
            <a:ext cx="4057263" cy="3394472"/>
          </a:xfrm>
        </p:spPr>
        <p:txBody>
          <a:bodyPr/>
          <a:lstStyle>
            <a:lvl1pPr>
              <a:defRPr sz="2097"/>
            </a:lvl1pPr>
            <a:lvl2pPr>
              <a:defRPr sz="1797"/>
            </a:lvl2pPr>
            <a:lvl3pPr>
              <a:defRPr sz="1498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061" y="1200151"/>
            <a:ext cx="4058452" cy="3394472"/>
          </a:xfrm>
        </p:spPr>
        <p:txBody>
          <a:bodyPr/>
          <a:lstStyle>
            <a:lvl1pPr>
              <a:defRPr sz="2097"/>
            </a:lvl1pPr>
            <a:lvl2pPr>
              <a:defRPr sz="1797"/>
            </a:lvl2pPr>
            <a:lvl3pPr>
              <a:defRPr sz="1498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58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76" y="205979"/>
            <a:ext cx="8228649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676" y="1151335"/>
            <a:ext cx="4039432" cy="479822"/>
          </a:xfrm>
        </p:spPr>
        <p:txBody>
          <a:bodyPr anchor="b"/>
          <a:lstStyle>
            <a:lvl1pPr marL="0" indent="0">
              <a:buNone/>
              <a:defRPr sz="1797" b="1"/>
            </a:lvl1pPr>
            <a:lvl2pPr marL="342351" indent="0">
              <a:buNone/>
              <a:defRPr sz="1498" b="1"/>
            </a:lvl2pPr>
            <a:lvl3pPr marL="684703" indent="0">
              <a:buNone/>
              <a:defRPr sz="1348" b="1"/>
            </a:lvl3pPr>
            <a:lvl4pPr marL="1027054" indent="0">
              <a:buNone/>
              <a:defRPr sz="1198" b="1"/>
            </a:lvl4pPr>
            <a:lvl5pPr marL="1369405" indent="0">
              <a:buNone/>
              <a:defRPr sz="1198" b="1"/>
            </a:lvl5pPr>
            <a:lvl6pPr marL="1711757" indent="0">
              <a:buNone/>
              <a:defRPr sz="1198" b="1"/>
            </a:lvl6pPr>
            <a:lvl7pPr marL="2054108" indent="0">
              <a:buNone/>
              <a:defRPr sz="1198" b="1"/>
            </a:lvl7pPr>
            <a:lvl8pPr marL="2396460" indent="0">
              <a:buNone/>
              <a:defRPr sz="1198" b="1"/>
            </a:lvl8pPr>
            <a:lvl9pPr marL="2738811" indent="0">
              <a:buNone/>
              <a:defRPr sz="119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676" y="1631156"/>
            <a:ext cx="4039432" cy="2963466"/>
          </a:xfrm>
        </p:spPr>
        <p:txBody>
          <a:bodyPr/>
          <a:lstStyle>
            <a:lvl1pPr>
              <a:defRPr sz="1797"/>
            </a:lvl1pPr>
            <a:lvl2pPr>
              <a:defRPr sz="1498"/>
            </a:lvl2pPr>
            <a:lvl3pPr>
              <a:defRPr sz="1348"/>
            </a:lvl3pPr>
            <a:lvl4pPr>
              <a:defRPr sz="1198"/>
            </a:lvl4pPr>
            <a:lvl5pPr>
              <a:defRPr sz="1198"/>
            </a:lvl5pPr>
            <a:lvl6pPr>
              <a:defRPr sz="1198"/>
            </a:lvl6pPr>
            <a:lvl7pPr>
              <a:defRPr sz="1198"/>
            </a:lvl7pPr>
            <a:lvl8pPr>
              <a:defRPr sz="1198"/>
            </a:lvl8pPr>
            <a:lvl9pPr>
              <a:defRPr sz="11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515" y="1151335"/>
            <a:ext cx="4041810" cy="479822"/>
          </a:xfrm>
        </p:spPr>
        <p:txBody>
          <a:bodyPr anchor="b"/>
          <a:lstStyle>
            <a:lvl1pPr marL="0" indent="0">
              <a:buNone/>
              <a:defRPr sz="1797" b="1"/>
            </a:lvl1pPr>
            <a:lvl2pPr marL="342351" indent="0">
              <a:buNone/>
              <a:defRPr sz="1498" b="1"/>
            </a:lvl2pPr>
            <a:lvl3pPr marL="684703" indent="0">
              <a:buNone/>
              <a:defRPr sz="1348" b="1"/>
            </a:lvl3pPr>
            <a:lvl4pPr marL="1027054" indent="0">
              <a:buNone/>
              <a:defRPr sz="1198" b="1"/>
            </a:lvl4pPr>
            <a:lvl5pPr marL="1369405" indent="0">
              <a:buNone/>
              <a:defRPr sz="1198" b="1"/>
            </a:lvl5pPr>
            <a:lvl6pPr marL="1711757" indent="0">
              <a:buNone/>
              <a:defRPr sz="1198" b="1"/>
            </a:lvl6pPr>
            <a:lvl7pPr marL="2054108" indent="0">
              <a:buNone/>
              <a:defRPr sz="1198" b="1"/>
            </a:lvl7pPr>
            <a:lvl8pPr marL="2396460" indent="0">
              <a:buNone/>
              <a:defRPr sz="1198" b="1"/>
            </a:lvl8pPr>
            <a:lvl9pPr marL="2738811" indent="0">
              <a:buNone/>
              <a:defRPr sz="119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515" y="1631156"/>
            <a:ext cx="4041810" cy="2963466"/>
          </a:xfrm>
        </p:spPr>
        <p:txBody>
          <a:bodyPr/>
          <a:lstStyle>
            <a:lvl1pPr>
              <a:defRPr sz="1797"/>
            </a:lvl1pPr>
            <a:lvl2pPr>
              <a:defRPr sz="1498"/>
            </a:lvl2pPr>
            <a:lvl3pPr>
              <a:defRPr sz="1348"/>
            </a:lvl3pPr>
            <a:lvl4pPr>
              <a:defRPr sz="1198"/>
            </a:lvl4pPr>
            <a:lvl5pPr>
              <a:defRPr sz="1198"/>
            </a:lvl5pPr>
            <a:lvl6pPr>
              <a:defRPr sz="1198"/>
            </a:lvl6pPr>
            <a:lvl7pPr>
              <a:defRPr sz="1198"/>
            </a:lvl7pPr>
            <a:lvl8pPr>
              <a:defRPr sz="1198"/>
            </a:lvl8pPr>
            <a:lvl9pPr>
              <a:defRPr sz="11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82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966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31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76" y="204787"/>
            <a:ext cx="3007582" cy="871538"/>
          </a:xfrm>
        </p:spPr>
        <p:txBody>
          <a:bodyPr anchor="b"/>
          <a:lstStyle>
            <a:lvl1pPr algn="l">
              <a:defRPr sz="149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625" y="204788"/>
            <a:ext cx="5111700" cy="4389835"/>
          </a:xfrm>
        </p:spPr>
        <p:txBody>
          <a:bodyPr/>
          <a:lstStyle>
            <a:lvl1pPr>
              <a:defRPr sz="2396"/>
            </a:lvl1pPr>
            <a:lvl2pPr>
              <a:defRPr sz="2097"/>
            </a:lvl2pPr>
            <a:lvl3pPr>
              <a:defRPr sz="1797"/>
            </a:lvl3pPr>
            <a:lvl4pPr>
              <a:defRPr sz="1498"/>
            </a:lvl4pPr>
            <a:lvl5pPr>
              <a:defRPr sz="1498"/>
            </a:lvl5pPr>
            <a:lvl6pPr>
              <a:defRPr sz="1498"/>
            </a:lvl6pPr>
            <a:lvl7pPr>
              <a:defRPr sz="1498"/>
            </a:lvl7pPr>
            <a:lvl8pPr>
              <a:defRPr sz="1498"/>
            </a:lvl8pPr>
            <a:lvl9pPr>
              <a:defRPr sz="14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676" y="1076326"/>
            <a:ext cx="3007582" cy="3518297"/>
          </a:xfrm>
        </p:spPr>
        <p:txBody>
          <a:bodyPr/>
          <a:lstStyle>
            <a:lvl1pPr marL="0" indent="0">
              <a:buNone/>
              <a:defRPr sz="1048"/>
            </a:lvl1pPr>
            <a:lvl2pPr marL="342351" indent="0">
              <a:buNone/>
              <a:defRPr sz="899"/>
            </a:lvl2pPr>
            <a:lvl3pPr marL="684703" indent="0">
              <a:buNone/>
              <a:defRPr sz="749"/>
            </a:lvl3pPr>
            <a:lvl4pPr marL="1027054" indent="0">
              <a:buNone/>
              <a:defRPr sz="674"/>
            </a:lvl4pPr>
            <a:lvl5pPr marL="1369405" indent="0">
              <a:buNone/>
              <a:defRPr sz="674"/>
            </a:lvl5pPr>
            <a:lvl6pPr marL="1711757" indent="0">
              <a:buNone/>
              <a:defRPr sz="674"/>
            </a:lvl6pPr>
            <a:lvl7pPr marL="2054108" indent="0">
              <a:buNone/>
              <a:defRPr sz="674"/>
            </a:lvl7pPr>
            <a:lvl8pPr marL="2396460" indent="0">
              <a:buNone/>
              <a:defRPr sz="674"/>
            </a:lvl8pPr>
            <a:lvl9pPr marL="2738811" indent="0">
              <a:buNone/>
              <a:defRPr sz="67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73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62" y="3600450"/>
            <a:ext cx="5486163" cy="425054"/>
          </a:xfrm>
        </p:spPr>
        <p:txBody>
          <a:bodyPr anchor="b"/>
          <a:lstStyle>
            <a:lvl1pPr algn="l">
              <a:defRPr sz="149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62" y="459581"/>
            <a:ext cx="5486163" cy="3086100"/>
          </a:xfrm>
        </p:spPr>
        <p:txBody>
          <a:bodyPr/>
          <a:lstStyle>
            <a:lvl1pPr marL="0" indent="0">
              <a:buNone/>
              <a:defRPr sz="2396"/>
            </a:lvl1pPr>
            <a:lvl2pPr marL="342351" indent="0">
              <a:buNone/>
              <a:defRPr sz="2097"/>
            </a:lvl2pPr>
            <a:lvl3pPr marL="684703" indent="0">
              <a:buNone/>
              <a:defRPr sz="1797"/>
            </a:lvl3pPr>
            <a:lvl4pPr marL="1027054" indent="0">
              <a:buNone/>
              <a:defRPr sz="1498"/>
            </a:lvl4pPr>
            <a:lvl5pPr marL="1369405" indent="0">
              <a:buNone/>
              <a:defRPr sz="1498"/>
            </a:lvl5pPr>
            <a:lvl6pPr marL="1711757" indent="0">
              <a:buNone/>
              <a:defRPr sz="1498"/>
            </a:lvl6pPr>
            <a:lvl7pPr marL="2054108" indent="0">
              <a:buNone/>
              <a:defRPr sz="1498"/>
            </a:lvl7pPr>
            <a:lvl8pPr marL="2396460" indent="0">
              <a:buNone/>
              <a:defRPr sz="1498"/>
            </a:lvl8pPr>
            <a:lvl9pPr marL="2738811" indent="0">
              <a:buNone/>
              <a:defRPr sz="149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62" y="4025503"/>
            <a:ext cx="5486163" cy="603647"/>
          </a:xfrm>
        </p:spPr>
        <p:txBody>
          <a:bodyPr/>
          <a:lstStyle>
            <a:lvl1pPr marL="0" indent="0">
              <a:buNone/>
              <a:defRPr sz="1048"/>
            </a:lvl1pPr>
            <a:lvl2pPr marL="342351" indent="0">
              <a:buNone/>
              <a:defRPr sz="899"/>
            </a:lvl2pPr>
            <a:lvl3pPr marL="684703" indent="0">
              <a:buNone/>
              <a:defRPr sz="749"/>
            </a:lvl3pPr>
            <a:lvl4pPr marL="1027054" indent="0">
              <a:buNone/>
              <a:defRPr sz="674"/>
            </a:lvl4pPr>
            <a:lvl5pPr marL="1369405" indent="0">
              <a:buNone/>
              <a:defRPr sz="674"/>
            </a:lvl5pPr>
            <a:lvl6pPr marL="1711757" indent="0">
              <a:buNone/>
              <a:defRPr sz="674"/>
            </a:lvl6pPr>
            <a:lvl7pPr marL="2054108" indent="0">
              <a:buNone/>
              <a:defRPr sz="674"/>
            </a:lvl7pPr>
            <a:lvl8pPr marL="2396460" indent="0">
              <a:buNone/>
              <a:defRPr sz="674"/>
            </a:lvl8pPr>
            <a:lvl9pPr marL="2738811" indent="0">
              <a:buNone/>
              <a:defRPr sz="67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70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676" y="205979"/>
            <a:ext cx="8229837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676" y="1200151"/>
            <a:ext cx="8229837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676" y="4683919"/>
            <a:ext cx="2133837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081" y="4683919"/>
            <a:ext cx="2895838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676" y="4683919"/>
            <a:ext cx="2133837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fld id="{79B625D4-68A9-4D53-8C62-709205CBD4CC}" type="slidenum">
              <a:rPr lang="zh-CN" altLang="zh-CN" smtClean="0">
                <a:solidFill>
                  <a:srgbClr val="000000"/>
                </a:solidFill>
              </a:rPr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166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342351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684703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027054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369405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256764" indent="-256764" algn="l" rtl="0" fontAlgn="base">
        <a:spcBef>
          <a:spcPct val="20000"/>
        </a:spcBef>
        <a:spcAft>
          <a:spcPct val="0"/>
        </a:spcAft>
        <a:buChar char="•"/>
        <a:defRPr sz="2396">
          <a:solidFill>
            <a:schemeClr val="tx1"/>
          </a:solidFill>
          <a:latin typeface="+mn-lt"/>
          <a:ea typeface="+mn-ea"/>
          <a:cs typeface="+mn-cs"/>
        </a:defRPr>
      </a:lvl1pPr>
      <a:lvl2pPr marL="556321" indent="-213970" algn="l" rtl="0" fontAlgn="base">
        <a:spcBef>
          <a:spcPct val="20000"/>
        </a:spcBef>
        <a:spcAft>
          <a:spcPct val="0"/>
        </a:spcAft>
        <a:buChar char="–"/>
        <a:defRPr sz="2097">
          <a:solidFill>
            <a:schemeClr val="tx1"/>
          </a:solidFill>
          <a:latin typeface="+mn-lt"/>
          <a:ea typeface="+mn-ea"/>
        </a:defRPr>
      </a:lvl2pPr>
      <a:lvl3pPr marL="855878" indent="-171176" algn="l" rtl="0" fontAlgn="base">
        <a:spcBef>
          <a:spcPct val="20000"/>
        </a:spcBef>
        <a:spcAft>
          <a:spcPct val="0"/>
        </a:spcAft>
        <a:buChar char="•"/>
        <a:defRPr sz="1797">
          <a:solidFill>
            <a:schemeClr val="tx1"/>
          </a:solidFill>
          <a:latin typeface="+mn-lt"/>
          <a:ea typeface="+mn-ea"/>
        </a:defRPr>
      </a:lvl3pPr>
      <a:lvl4pPr marL="1198230" indent="-171176" algn="l" rtl="0" fontAlgn="base">
        <a:spcBef>
          <a:spcPct val="20000"/>
        </a:spcBef>
        <a:spcAft>
          <a:spcPct val="0"/>
        </a:spcAft>
        <a:buChar char="–"/>
        <a:defRPr sz="1498">
          <a:solidFill>
            <a:schemeClr val="tx1"/>
          </a:solidFill>
          <a:latin typeface="+mn-lt"/>
          <a:ea typeface="+mn-ea"/>
        </a:defRPr>
      </a:lvl4pPr>
      <a:lvl5pPr marL="1540581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5pPr>
      <a:lvl6pPr marL="1882932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6pPr>
      <a:lvl7pPr marL="2225284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7pPr>
      <a:lvl8pPr marL="2567635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8pPr>
      <a:lvl9pPr marL="2909987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1pPr>
      <a:lvl2pPr marL="342351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2pPr>
      <a:lvl3pPr marL="684703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3pPr>
      <a:lvl4pPr marL="1027054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4pPr>
      <a:lvl5pPr marL="1369405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5pPr>
      <a:lvl6pPr marL="1711757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6pPr>
      <a:lvl7pPr marL="2054108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7pPr>
      <a:lvl8pPr marL="2396460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8pPr>
      <a:lvl9pPr marL="2738811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317851" y="751748"/>
            <a:ext cx="2445294" cy="2708012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894490" y="3459760"/>
            <a:ext cx="5280129" cy="110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简约工作汇报年终总结通用商务</a:t>
            </a:r>
            <a:r>
              <a:rPr lang="en-US" altLang="zh-CN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3295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045090" y="1414664"/>
            <a:ext cx="1128489" cy="1337033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44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2 0</a:t>
            </a:r>
          </a:p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44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en-US" altLang="zh-CN" sz="4044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endParaRPr lang="zh-CN" altLang="en-US" sz="4044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29 Stormwatch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34555" y="-360940"/>
            <a:ext cx="364952" cy="3649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49720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183">
        <p14:vortex dir="r"/>
      </p:transition>
    </mc:Choice>
    <mc:Fallback>
      <p:transition spd="slow" advTm="6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077" grpId="0"/>
      <p:bldP spid="3078" grpId="0" animBg="1"/>
    </p:bldLst>
  </p:timing>
  <p:extLst mod="1">
    <p:ext uri="{E180D4A7-C9FB-4DFB-919C-405C955672EB}">
      <p14:showEvtLst xmlns:p14="http://schemas.microsoft.com/office/powerpoint/2010/main" xmlns="">
        <p14:playEvt time="845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53966" y="700057"/>
            <a:ext cx="8006350" cy="380881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983111" y="924119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83111" y="1177327"/>
            <a:ext cx="2660462" cy="81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983111" y="2029672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83111" y="2284069"/>
            <a:ext cx="2660462" cy="695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749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您亮亮图文旗舰店</a:t>
            </a:r>
            <a:r>
              <a:rPr lang="en-US" altLang="zh-CN" sz="749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r>
              <a:rPr lang="zh-CN" altLang="en-US" sz="749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983111" y="3168512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983111" y="3422908"/>
            <a:ext cx="2660462" cy="81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3831398" y="1177326"/>
            <a:ext cx="9510" cy="2623610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4191595" y="1177326"/>
            <a:ext cx="3931255" cy="2623610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 r="-12998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25070616"/>
      </p:ext>
    </p:extLst>
  </p:cSld>
  <p:clrMapOvr>
    <a:masterClrMapping/>
  </p:clrMapOvr>
  <p:transition spd="slow" advTm="42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2426275" y="1644512"/>
            <a:ext cx="983110" cy="2660462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3528262" y="1644512"/>
            <a:ext cx="984300" cy="2660462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4631439" y="1644512"/>
            <a:ext cx="983111" cy="2660462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5734615" y="1644512"/>
            <a:ext cx="983111" cy="2660462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5928385" y="1843036"/>
            <a:ext cx="592006" cy="593195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4826397" y="1843036"/>
            <a:ext cx="593195" cy="593195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2623611" y="1843036"/>
            <a:ext cx="592006" cy="593195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3723221" y="1843036"/>
            <a:ext cx="593195" cy="593195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09780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Tm="3142">
        <p14:switch dir="r"/>
      </p:transition>
    </mc:Choice>
    <mc:Fallback>
      <p:transition spd="slow" advTm="3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81860420"/>
      </p:ext>
    </p:extLst>
  </p:cSld>
  <p:clrMapOvr>
    <a:masterClrMapping/>
  </p:clrMapOvr>
  <p:transition spd="slow" advTm="297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5547979" y="2382737"/>
            <a:ext cx="1295757" cy="424390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2387046" y="3080543"/>
            <a:ext cx="1181635" cy="31740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5805941" y="2936702"/>
            <a:ext cx="499282" cy="500471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5772656" y="2898662"/>
            <a:ext cx="568231" cy="568231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5205614" y="3358714"/>
            <a:ext cx="499282" cy="500472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5172328" y="3320674"/>
            <a:ext cx="568231" cy="567042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4478088" y="3604790"/>
            <a:ext cx="499282" cy="499282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4445991" y="3565560"/>
            <a:ext cx="568231" cy="568231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3618608" y="3182777"/>
            <a:ext cx="2154047" cy="6419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3618609" y="3246970"/>
            <a:ext cx="1553720" cy="35781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3618609" y="3246970"/>
            <a:ext cx="827382" cy="602706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5614550" y="2437419"/>
            <a:ext cx="1181635" cy="317401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2878007" y="2398190"/>
            <a:ext cx="499282" cy="500472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2842344" y="2369660"/>
            <a:ext cx="568231" cy="567042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3513997" y="1952403"/>
            <a:ext cx="500472" cy="500471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3485467" y="1915551"/>
            <a:ext cx="568231" cy="568231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4205860" y="1589828"/>
            <a:ext cx="499282" cy="500472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4169008" y="1561298"/>
            <a:ext cx="568231" cy="567042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3410575" y="2595525"/>
            <a:ext cx="2137404" cy="57061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4007336" y="2320920"/>
            <a:ext cx="1540643" cy="27460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4654025" y="2045126"/>
            <a:ext cx="893953" cy="55039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3323794" y="1258162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2634309" y="1787164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1976921" y="2313788"/>
            <a:ext cx="835703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6357529" y="3037969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5760768" y="3582425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4788356" y="4065065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2324042" y="3035370"/>
            <a:ext cx="1294567" cy="424390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1010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6821">
        <p14:flip dir="r"/>
      </p:transition>
    </mc:Choice>
    <mc:Fallback>
      <p:transition spd="slow" advTm="68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023282" y="3371791"/>
            <a:ext cx="5131910" cy="63004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1891330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1946013" y="3323051"/>
            <a:ext cx="153351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2744865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2798359" y="3323051"/>
            <a:ext cx="158106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3599589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3655461" y="3323051"/>
            <a:ext cx="152162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4449558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4504241" y="3323051"/>
            <a:ext cx="153351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5304281" y="3270745"/>
            <a:ext cx="262718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5358964" y="3326618"/>
            <a:ext cx="153351" cy="15335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6153061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6208933" y="3326618"/>
            <a:ext cx="153351" cy="15335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7007786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7063657" y="3323051"/>
            <a:ext cx="152162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7087432" y="3350393"/>
            <a:ext cx="104612" cy="1058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143349" y="2437420"/>
            <a:ext cx="1456240" cy="1018773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5546789" y="2437420"/>
            <a:ext cx="1460996" cy="1018773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3853985" y="2437420"/>
            <a:ext cx="1455051" cy="1018773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5319736" y="1652833"/>
            <a:ext cx="1460995" cy="1803360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3610288" y="1652833"/>
            <a:ext cx="1462184" cy="1803360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1891330" y="1652833"/>
            <a:ext cx="1460995" cy="1803360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683779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170707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2561795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3417707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427243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5127155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5983068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99698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5167">
        <p14:gallery dir="l"/>
      </p:transition>
    </mc:Choice>
    <mc:Fallback>
      <p:transition spd="slow" advTm="51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3357080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3994259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4631438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5268618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6076980" y="1750312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6076980" y="2035616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6076980" y="2320920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6076980" y="2606225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6076980" y="2891529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6076980" y="3176833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2415576" y="3755763"/>
            <a:ext cx="4232012" cy="78815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</a:t>
            </a:r>
            <a:r>
              <a:rPr lang="zh-CN" altLang="en-US" sz="119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。亮亮图文旗舰店</a:t>
            </a:r>
            <a:r>
              <a:rPr lang="en-US" altLang="zh-CN" sz="119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https://liangliangtuwen.tmall.com</a:t>
            </a:r>
            <a:endParaRPr lang="zh-CN" altLang="en-US" sz="119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4005553" y="767796"/>
            <a:ext cx="194958" cy="2801925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3792169" y="1268861"/>
            <a:ext cx="193769" cy="2373968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3555010" y="1793702"/>
            <a:ext cx="193769" cy="1899651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3305369" y="2329836"/>
            <a:ext cx="193769" cy="1400368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3101495" y="2821392"/>
            <a:ext cx="193769" cy="992621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4221314" y="264352"/>
            <a:ext cx="194958" cy="3233448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2415576" y="1783597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2415576" y="2068902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2415576" y="2354206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2415576" y="2639510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2415576" y="2924814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2415576" y="3210118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4285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6394">
        <p14:prism/>
      </p:transition>
    </mc:Choice>
    <mc:Fallback>
      <p:transition spd="slow" advTm="63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60188416"/>
      </p:ext>
    </p:extLst>
  </p:cSld>
  <p:clrMapOvr>
    <a:masterClrMapping/>
  </p:clrMapOvr>
  <p:transition spd="slow" advTm="195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2415576" y="3326785"/>
            <a:ext cx="4529204" cy="811761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6563186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5822583" y="1979744"/>
            <a:ext cx="110556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5712029" y="2437420"/>
            <a:ext cx="110555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4970238" y="1979744"/>
            <a:ext cx="111744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4859682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4119080" y="1979744"/>
            <a:ext cx="110555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4008524" y="2437420"/>
            <a:ext cx="110556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3266734" y="1979744"/>
            <a:ext cx="111744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3156179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2415576" y="1979744"/>
            <a:ext cx="110556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014961" y="1983311"/>
            <a:ext cx="5392250" cy="668087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2516622" y="1881077"/>
            <a:ext cx="649067" cy="87255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3368967" y="1881077"/>
            <a:ext cx="647879" cy="87255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4220125" y="1881077"/>
            <a:ext cx="649067" cy="87255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5072472" y="1881077"/>
            <a:ext cx="647878" cy="87255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5923629" y="1881077"/>
            <a:ext cx="649067" cy="87255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8579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3087">
        <p14:gallery dir="l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2470259" y="2720347"/>
            <a:ext cx="4259355" cy="241319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2365647" y="2832091"/>
            <a:ext cx="248453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3213239" y="2609790"/>
            <a:ext cx="248452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4062019" y="2822581"/>
            <a:ext cx="248452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4909610" y="2609790"/>
            <a:ext cx="248453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5757202" y="2841601"/>
            <a:ext cx="249641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6605982" y="2609790"/>
            <a:ext cx="248452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973354" y="3180399"/>
            <a:ext cx="1031850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3561548" y="3180399"/>
            <a:ext cx="1248206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5366097" y="3180399"/>
            <a:ext cx="1031850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2822134" y="1713460"/>
            <a:ext cx="1030662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4396421" y="1713459"/>
            <a:ext cx="1323098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6136419" y="1713460"/>
            <a:ext cx="1201844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9190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9125">
        <p14:ripple/>
      </p:transition>
    </mc:Choice>
    <mc:Fallback>
      <p:transition spd="slow" advTm="9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12991853"/>
      </p:ext>
    </p:extLst>
  </p:cSld>
  <p:clrMapOvr>
    <a:masterClrMapping/>
  </p:clrMapOvr>
  <p:transition spd="slow" advTm="372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600081" y="1255785"/>
            <a:ext cx="2446484" cy="2708012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3530640" y="1712272"/>
            <a:ext cx="2289566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17953" y="2298334"/>
            <a:ext cx="771511" cy="921984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4158309" y="2065335"/>
            <a:ext cx="2288378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675424" y="2418399"/>
            <a:ext cx="2288377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4675424" y="2771463"/>
            <a:ext cx="2288377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4158309" y="3125716"/>
            <a:ext cx="2288378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3530640" y="3478780"/>
            <a:ext cx="2289566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25552447"/>
      </p:ext>
    </p:extLst>
  </p:cSld>
  <p:clrMapOvr>
    <a:masterClrMapping/>
  </p:clrMapOvr>
  <p:transition spd="slow" advTm="31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3232260" y="2494481"/>
            <a:ext cx="5943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2658085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2750808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899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3328550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3899158" y="2045127"/>
            <a:ext cx="5944" cy="94388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3421273" y="1673042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3997826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4572000" y="2494481"/>
            <a:ext cx="4755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4090550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4667102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5238900" y="2045127"/>
            <a:ext cx="5943" cy="943881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4759826" y="1673042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5337567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5911741" y="2494481"/>
            <a:ext cx="4755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5430290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805984" y="1677597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805984" y="3218240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7182533" y="3218240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2658084" y="4071596"/>
            <a:ext cx="3827832" cy="56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sz="1348" dirty="0">
              <a:solidFill>
                <a:srgbClr val="000000"/>
              </a:solidFill>
              <a:ea typeface="微软雅黑" pitchFamily="34" charset="-122"/>
            </a:endParaRPr>
          </a:p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sz="1348" dirty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7182533" y="1677597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351706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694">
        <p14:prism isInverted="1"/>
      </p:transition>
    </mc:Choice>
    <mc:Fallback>
      <p:transition spd="slow" advTm="4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53966" y="634059"/>
            <a:ext cx="8006350" cy="380881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937938" y="11773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4556547" y="1177326"/>
            <a:ext cx="10699" cy="2623610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169501" y="1177326"/>
            <a:ext cx="2130271" cy="1258904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 r="-60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715841" y="11773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5947405" y="1177326"/>
            <a:ext cx="2130271" cy="1258904"/>
          </a:xfrm>
          <a:prstGeom prst="rect">
            <a:avLst/>
          </a:prstGeom>
          <a:blipFill dpi="0" rotWithShape="0">
            <a:blip r:embed="rId5" cstate="print"/>
            <a:srcRect/>
            <a:stretch>
              <a:fillRect r="-60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937938" y="25955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169501" y="2595526"/>
            <a:ext cx="2130271" cy="1257716"/>
          </a:xfrm>
          <a:prstGeom prst="rect">
            <a:avLst/>
          </a:prstGeom>
          <a:blipFill dpi="0" rotWithShape="0">
            <a:blip r:embed="rId6" cstate="print"/>
            <a:srcRect/>
            <a:stretch>
              <a:fillRect b="-34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715841" y="25955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5947405" y="2595526"/>
            <a:ext cx="2130271" cy="1257716"/>
          </a:xfrm>
          <a:prstGeom prst="rect">
            <a:avLst/>
          </a:prstGeom>
          <a:blipFill dpi="0" rotWithShape="0">
            <a:blip r:embed="rId7" cstate="print"/>
            <a:srcRect/>
            <a:stretch>
              <a:fillRect b="-34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5310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5060">
        <p:dissolve/>
      </p:transition>
    </mc:Choice>
    <mc:Fallback>
      <p:transition spd="slow" advTm="506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2403688" y="1551787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4594587" y="2196099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2403688" y="2840411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4594587" y="3484724"/>
            <a:ext cx="2045869" cy="53494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4224880" y="1633813"/>
            <a:ext cx="583685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4235580" y="2278125"/>
            <a:ext cx="582496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4224880" y="2922437"/>
            <a:ext cx="583685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4235580" y="3566749"/>
            <a:ext cx="582496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4292640" y="997822"/>
            <a:ext cx="441032" cy="3433161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4224880" y="1722970"/>
            <a:ext cx="583685" cy="325722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4234391" y="2367283"/>
            <a:ext cx="583685" cy="325722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4224880" y="3011595"/>
            <a:ext cx="583685" cy="325722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4234391" y="3655907"/>
            <a:ext cx="583685" cy="325722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2755564" y="3365847"/>
            <a:ext cx="1481204" cy="41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2755564" y="2061769"/>
            <a:ext cx="1481204" cy="41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4807377" y="4019669"/>
            <a:ext cx="1481204" cy="41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4807377" y="2714402"/>
            <a:ext cx="1481204" cy="41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0653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7323">
        <p14:flip dir="r"/>
      </p:transition>
    </mc:Choice>
    <mc:Fallback>
      <p:transition spd="slow" advTm="73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67744610"/>
      </p:ext>
    </p:extLst>
  </p:cSld>
  <p:clrMapOvr>
    <a:masterClrMapping/>
  </p:clrMapOvr>
  <p:transition spd="slow" advTm="35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3500921" y="2683494"/>
            <a:ext cx="947447" cy="949826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3974050" y="2683494"/>
            <a:ext cx="474318" cy="949826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3777903" y="1230821"/>
            <a:ext cx="670465" cy="1339741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3777903" y="1898908"/>
            <a:ext cx="670465" cy="671654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4525639" y="2650209"/>
            <a:ext cx="947447" cy="94744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4525639" y="2650209"/>
            <a:ext cx="947447" cy="474319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4525638" y="1935760"/>
            <a:ext cx="1340930" cy="669276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5196103" y="1935760"/>
            <a:ext cx="670465" cy="669276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4492354" y="1623114"/>
            <a:ext cx="947447" cy="94744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4492354" y="1623114"/>
            <a:ext cx="947447" cy="475507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4492353" y="2683495"/>
            <a:ext cx="670465" cy="1339741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4492353" y="2683494"/>
            <a:ext cx="670465" cy="670465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3072964" y="2650209"/>
            <a:ext cx="1339741" cy="670465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3742240" y="2650209"/>
            <a:ext cx="670465" cy="670465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3461691" y="1658777"/>
            <a:ext cx="948637" cy="946259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3461691" y="2131907"/>
            <a:ext cx="948637" cy="473129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4868004" y="2311411"/>
            <a:ext cx="209223" cy="210411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4245090" y="2899850"/>
            <a:ext cx="158106" cy="23181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3884893" y="2729857"/>
            <a:ext cx="198525" cy="21754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3869439" y="2333997"/>
            <a:ext cx="212789" cy="184259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4545847" y="2014218"/>
            <a:ext cx="229433" cy="175938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4182084" y="1983311"/>
            <a:ext cx="199713" cy="225866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4525639" y="2886774"/>
            <a:ext cx="187825" cy="191391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4804999" y="2687061"/>
            <a:ext cx="232998" cy="217544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2842772" y="1883454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2541407" y="2181834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3139155" y="3570315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3012337" y="3868696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2736163" y="2829713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2398755" y="3134038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3634872" y="857547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3484189" y="1161872"/>
            <a:ext cx="800220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4797486" y="3649962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4670668" y="3949532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4703573" y="943138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4576755" y="1251030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5647455" y="1913173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5688253" y="2224630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5507180" y="2815448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5543224" y="3113828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62750287"/>
      </p:ext>
    </p:extLst>
  </p:cSld>
  <p:clrMapOvr>
    <a:masterClrMapping/>
  </p:clrMapOvr>
  <p:transition spd="slow" advTm="2373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4019224" y="2633566"/>
            <a:ext cx="795285" cy="575363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4044187" y="1809751"/>
            <a:ext cx="785776" cy="587251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4026357" y="3387245"/>
            <a:ext cx="795285" cy="575363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4337813" y="1448365"/>
            <a:ext cx="2316908" cy="499282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3645950" y="1336621"/>
            <a:ext cx="611027" cy="722771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3698257" y="1505426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213485" y="2247217"/>
            <a:ext cx="2316908" cy="49928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4563679" y="2191345"/>
            <a:ext cx="716826" cy="611027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4777658" y="2304278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4337813" y="3046069"/>
            <a:ext cx="2316908" cy="499282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3645950" y="2934324"/>
            <a:ext cx="611027" cy="722771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3693502" y="3098374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213485" y="3844921"/>
            <a:ext cx="2316908" cy="498093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4563679" y="3789048"/>
            <a:ext cx="716826" cy="611027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4777658" y="3900792"/>
            <a:ext cx="386349" cy="386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81422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6795">
        <p14:warp dir="in"/>
      </p:transition>
    </mc:Choice>
    <mc:Fallback>
      <p:transition spd="slow" advTm="67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047305" y="2720346"/>
            <a:ext cx="7276446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314777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379913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3446237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4511374" y="2602658"/>
            <a:ext cx="257962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5576509" y="2602658"/>
            <a:ext cx="255585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6641645" y="2602658"/>
            <a:ext cx="257962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7707969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438409" y="1989254"/>
            <a:ext cx="237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306456" y="1752689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2496412" y="2859432"/>
            <a:ext cx="2378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3569869" y="1989254"/>
            <a:ext cx="237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636193" y="2847544"/>
            <a:ext cx="0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5704896" y="1989254"/>
            <a:ext cx="118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6765277" y="2847544"/>
            <a:ext cx="0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7820902" y="1989254"/>
            <a:ext cx="0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3447426" y="1732480"/>
            <a:ext cx="257963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2373969" y="3463326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4506618" y="3475213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5576509" y="1730102"/>
            <a:ext cx="255585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6644022" y="3450249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883255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3027792" y="1052506"/>
            <a:ext cx="1251772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5106946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7196799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1910350" y="3825901"/>
            <a:ext cx="1251772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4088172" y="3825901"/>
            <a:ext cx="1254149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6166138" y="3825901"/>
            <a:ext cx="1254149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7709158" y="1732480"/>
            <a:ext cx="255585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20344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Tm="11268">
        <p14:switch dir="r"/>
      </p:transition>
    </mc:Choice>
    <mc:Fallback>
      <p:transition spd="slow" advTm="11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3335682" y="751748"/>
            <a:ext cx="2445295" cy="2708012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459560" y="3710589"/>
            <a:ext cx="4197538" cy="29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亮</a:t>
            </a:r>
            <a:r>
              <a:rPr lang="zh-CN" altLang="en-US" sz="1348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亮图文旗舰店</a:t>
            </a:r>
            <a:endParaRPr lang="zh-CN" altLang="en-US" sz="134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067963" y="1539900"/>
            <a:ext cx="1031051" cy="1106457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77040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3874">
        <p14:doors dir="vert"/>
      </p:transition>
    </mc:Choice>
    <mc:Fallback>
      <p:transition spd="slow" advTm="3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44938212"/>
      </p:ext>
    </p:extLst>
  </p:cSld>
  <p:clrMapOvr>
    <a:masterClrMapping/>
  </p:clrMapOvr>
  <p:transition spd="slow" advTm="39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4829963" y="1531579"/>
            <a:ext cx="2628365" cy="567042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4749127" y="1654022"/>
            <a:ext cx="970034" cy="282927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4749127" y="1936948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4829963" y="2292390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4749127" y="2413645"/>
            <a:ext cx="970034" cy="282927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4749127" y="2696571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4829963" y="3052012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4749127" y="3173267"/>
            <a:ext cx="970034" cy="282927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4749127" y="3456193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473478" y="2012435"/>
            <a:ext cx="809550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1878253" y="1531579"/>
            <a:ext cx="1617913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3675075" y="4029774"/>
            <a:ext cx="809551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2460749" y="4510630"/>
            <a:ext cx="1619101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5981878" y="2098621"/>
            <a:ext cx="323345" cy="19258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5983067" y="2859432"/>
            <a:ext cx="322156" cy="19258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4829963" y="3811635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4749127" y="3932889"/>
            <a:ext cx="970034" cy="282927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4749127" y="4215816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5983067" y="3617865"/>
            <a:ext cx="323345" cy="194958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1878252" y="1532767"/>
            <a:ext cx="2201598" cy="29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0874" rIns="80874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34442670"/>
      </p:ext>
    </p:extLst>
  </p:cSld>
  <p:clrMapOvr>
    <a:masterClrMapping/>
  </p:clrMapOvr>
  <p:transition spd="slow" advTm="56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226562" y="1711082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2299077" y="1776465"/>
            <a:ext cx="2315719" cy="20209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2299077" y="1776465"/>
            <a:ext cx="960524" cy="202090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226562" y="2311410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2299077" y="2383925"/>
            <a:ext cx="2315719" cy="20328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226562" y="2920059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2299077" y="2984253"/>
            <a:ext cx="2315719" cy="210411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226562" y="3520387"/>
            <a:ext cx="2467881" cy="34712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2299077" y="3592902"/>
            <a:ext cx="2315719" cy="20209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2299077" y="2383925"/>
            <a:ext cx="810739" cy="203280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2299076" y="2984253"/>
            <a:ext cx="1968599" cy="210411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2299076" y="3592902"/>
            <a:ext cx="1556097" cy="202090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1616235" y="1721782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1623367" y="2335186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1628122" y="2936702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1623367" y="3550106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5028487" y="2018973"/>
            <a:ext cx="2557039" cy="114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</a:t>
            </a:r>
            <a:r>
              <a:rPr lang="zh-CN" altLang="en-US" sz="104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入亮亮图文旗舰店</a:t>
            </a:r>
            <a:r>
              <a:rPr lang="en-US" altLang="zh-CN" sz="104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https://liangliangtuwen.tmall.com</a:t>
            </a:r>
            <a:r>
              <a:rPr lang="zh-CN" altLang="en-US" sz="104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处</a:t>
            </a: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27720632"/>
      </p:ext>
    </p:extLst>
  </p:cSld>
  <p:clrMapOvr>
    <a:masterClrMapping/>
  </p:clrMapOvr>
  <p:transition spd="slow" advTm="194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3745807" y="2212743"/>
            <a:ext cx="1729656" cy="151924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4006147" y="2454063"/>
            <a:ext cx="1166181" cy="102471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3556793" y="2015407"/>
            <a:ext cx="2259847" cy="1984053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4982126" y="1827581"/>
            <a:ext cx="596761" cy="657389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5602662" y="1659966"/>
            <a:ext cx="1422954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5272185" y="3346826"/>
            <a:ext cx="559909" cy="34475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3370156" y="3464515"/>
            <a:ext cx="269850" cy="89157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5852304" y="3189909"/>
            <a:ext cx="1422954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1937691" y="3397944"/>
            <a:ext cx="1422955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3779093" y="1472141"/>
            <a:ext cx="1125762" cy="306702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3635252" y="1758633"/>
            <a:ext cx="1125763" cy="305514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3492600" y="2043937"/>
            <a:ext cx="1125763" cy="305514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4373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6425">
        <p14:prism isInverted="1"/>
      </p:transition>
    </mc:Choice>
    <mc:Fallback>
      <p:transition spd="slow" advTm="6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87783096"/>
      </p:ext>
    </p:extLst>
  </p:cSld>
  <p:clrMapOvr>
    <a:masterClrMapping/>
  </p:clrMapOvr>
  <p:transition spd="slow" advTm="32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3113383" y="1745557"/>
            <a:ext cx="961713" cy="826193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69579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2812624" y="2663286"/>
            <a:ext cx="1537077" cy="429145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2488091" y="3182777"/>
            <a:ext cx="2205163" cy="483829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085099" y="3756952"/>
            <a:ext cx="3002827" cy="520680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6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5018977" y="3893660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4550602" y="4148056"/>
            <a:ext cx="2242016" cy="5944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5018977" y="3318296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4279563" y="3567937"/>
            <a:ext cx="2513055" cy="356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5018977" y="2723912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4003769" y="2977121"/>
            <a:ext cx="2788849" cy="594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5018977" y="2156871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3776715" y="2406512"/>
            <a:ext cx="3015903" cy="3566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200361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8175">
        <p14:gallery dir="l"/>
      </p:transition>
    </mc:Choice>
    <mc:Fallback>
      <p:transition spd="slow" advTm="81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2838777" y="2855866"/>
            <a:ext cx="1188768" cy="1188768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26958" tIns="26958" rIns="80874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2838777" y="1969045"/>
            <a:ext cx="846402" cy="845213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26958" rIns="2695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1951957" y="2855866"/>
            <a:ext cx="845214" cy="84640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53916" rIns="80874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1947202" y="1977367"/>
            <a:ext cx="845214" cy="845214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0874" tIns="26958" rIns="0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200409" y="3069844"/>
            <a:ext cx="348309" cy="374461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3244147" y="3257670"/>
            <a:ext cx="378028" cy="325722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3072965" y="2257915"/>
            <a:ext cx="378028" cy="285304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245583" y="2199666"/>
            <a:ext cx="259151" cy="436277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4465011" y="1977366"/>
            <a:ext cx="1040172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4379420" y="2265048"/>
            <a:ext cx="1210165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6015164" y="1977366"/>
            <a:ext cx="1041360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5904609" y="2265048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4465011" y="3147114"/>
            <a:ext cx="1040172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4353267" y="3435985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6015164" y="3147114"/>
            <a:ext cx="1041360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5904609" y="3435985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78166873"/>
      </p:ext>
    </p:extLst>
  </p:cSld>
  <p:clrMapOvr>
    <a:masterClrMapping/>
  </p:clrMapOvr>
  <p:transition spd="slow" advTm="383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1|1.3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7|0.4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6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5|0.7|0.5|0.6|0.5|0.5|0.6|0.5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0.6|0.6|0.6|0.5|0.5|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5|0.5|0.5|0.6|0.6|0.5|0.5|0.5|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|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5|0.5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7|0.5|0.6|0.5|0.5|0.5|0.6|0.5|0.6|0.5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7|0.5|0.6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6|0.8|0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5|0.5|0.4|0.6|0.5|0.5|0.4|0.5|0.3|0.4|0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2|1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5|0.6|0.5|0.5|0.5|0.5|0.5|0.5|0.5|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6|0.5|0.5|0.5|0.4|0.5|0.4|0.4|0.4|0.4|0.4|0.4|0.4|0.4|0.5|0.4|0.4|0.4|0.4|0.5|0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8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7|0.5|0.6|0.5|0.5|0.4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7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8|0.7|0.8|0.5|0.6|0.5|0.5|0.5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6|0.5|0.5|0.5|0.6|0.5|0.5|0.4|0.5|0.4|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5|0.4|0.4|0.6|0.4"/>
</p:tagLst>
</file>

<file path=ppt/theme/theme1.xml><?xml version="1.0" encoding="utf-8"?>
<a:theme xmlns:a="http://schemas.openxmlformats.org/drawingml/2006/main" name="默认设计模板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2750</Words>
  <Application>Microsoft Office PowerPoint</Application>
  <PresentationFormat>全屏显示(16:9)</PresentationFormat>
  <Paragraphs>255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</dc:creator>
  <cp:lastModifiedBy>Administrator</cp:lastModifiedBy>
  <cp:revision>2</cp:revision>
  <dcterms:created xsi:type="dcterms:W3CDTF">2016-12-17T07:40:18Z</dcterms:created>
  <dcterms:modified xsi:type="dcterms:W3CDTF">2017-07-10T06:52:11Z</dcterms:modified>
</cp:coreProperties>
</file>