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11451" r:id="rId3"/>
    <p:sldId id="11455" r:id="rId5"/>
    <p:sldId id="11456" r:id="rId6"/>
    <p:sldId id="259" r:id="rId7"/>
    <p:sldId id="274" r:id="rId8"/>
    <p:sldId id="11457" r:id="rId9"/>
    <p:sldId id="271" r:id="rId10"/>
    <p:sldId id="257" r:id="rId11"/>
    <p:sldId id="11458" r:id="rId12"/>
    <p:sldId id="264" r:id="rId13"/>
    <p:sldId id="263" r:id="rId14"/>
    <p:sldId id="11459" r:id="rId15"/>
    <p:sldId id="266" r:id="rId16"/>
    <p:sldId id="272" r:id="rId17"/>
    <p:sldId id="11460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971BA"/>
    <a:srgbClr val="0A3FA4"/>
    <a:srgbClr val="9AB0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154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73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FAB5A2-8979-4475-B72F-837F9B98EF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ED7088-3F86-41A9-BCB2-EB37BBACFF4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EB1757-8956-4EB9-A61B-2BB94BC071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EB1757-8956-4EB9-A61B-2BB94BC071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EB1757-8956-4EB9-A61B-2BB94BC071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EB1757-8956-4EB9-A61B-2BB94BC071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EB1757-8956-4EB9-A61B-2BB94BC071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EB1757-8956-4EB9-A61B-2BB94BC071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EB1757-8956-4EB9-A61B-2BB94BC071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325CB15-3595-44AF-A6CB-42FFB2D731F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A9909AC-FA46-4265-B54A-59CE051CC08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325CB15-3595-44AF-A6CB-42FFB2D731F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A9909AC-FA46-4265-B54A-59CE051CC08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325CB15-3595-44AF-A6CB-42FFB2D731F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A9909AC-FA46-4265-B54A-59CE051CC08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325CB15-3595-44AF-A6CB-42FFB2D731F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A9909AC-FA46-4265-B54A-59CE051CC08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325CB15-3595-44AF-A6CB-42FFB2D731F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A9909AC-FA46-4265-B54A-59CE051CC08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325CB15-3595-44AF-A6CB-42FFB2D731F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A9909AC-FA46-4265-B54A-59CE051CC08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325CB15-3595-44AF-A6CB-42FFB2D731F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A9909AC-FA46-4265-B54A-59CE051CC08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325CB15-3595-44AF-A6CB-42FFB2D731F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A9909AC-FA46-4265-B54A-59CE051CC08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325CB15-3595-44AF-A6CB-42FFB2D731F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A9909AC-FA46-4265-B54A-59CE051CC08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325CB15-3595-44AF-A6CB-42FFB2D731F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A9909AC-FA46-4265-B54A-59CE051CC08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325CB15-3595-44AF-A6CB-42FFB2D731F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A9909AC-FA46-4265-B54A-59CE051CC08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0.jpeg"/><Relationship Id="rId2" Type="http://schemas.openxmlformats.org/officeDocument/2006/relationships/image" Target="../media/image1.png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1.jpeg"/><Relationship Id="rId2" Type="http://schemas.openxmlformats.org/officeDocument/2006/relationships/image" Target="../media/image1.png"/><Relationship Id="rId1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1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2.jpeg"/><Relationship Id="rId2" Type="http://schemas.openxmlformats.org/officeDocument/2006/relationships/image" Target="../media/image1.png"/><Relationship Id="rId1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7.jpeg"/><Relationship Id="rId4" Type="http://schemas.openxmlformats.org/officeDocument/2006/relationships/image" Target="../media/image5.jpeg"/><Relationship Id="rId3" Type="http://schemas.openxmlformats.org/officeDocument/2006/relationships/image" Target="../media/image12.jpeg"/><Relationship Id="rId2" Type="http://schemas.openxmlformats.org/officeDocument/2006/relationships/image" Target="../media/image1.png"/><Relationship Id="rId1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9.jpeg"/><Relationship Id="rId2" Type="http://schemas.openxmlformats.org/officeDocument/2006/relationships/image" Target="../media/image1.png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73DA3"/>
            </a:gs>
            <a:gs pos="71660">
              <a:srgbClr val="A0B5DE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114"/>
          <a:stretch>
            <a:fillRect/>
          </a:stretch>
        </p:blipFill>
        <p:spPr>
          <a:xfrm>
            <a:off x="0" y="4731656"/>
            <a:ext cx="12192000" cy="2126343"/>
          </a:xfrm>
          <a:prstGeom prst="rect">
            <a:avLst/>
          </a:prstGeom>
        </p:spPr>
      </p:pic>
      <p:pic>
        <p:nvPicPr>
          <p:cNvPr id="38" name="后起之秀原创模板.盗取必究"/>
          <p:cNvPicPr>
            <a:picLocks noChangeAspect="1"/>
          </p:cNvPicPr>
          <p:nvPr/>
        </p:nvPicPr>
        <p:blipFill rotWithShape="1">
          <a:blip r:embed="rId2" cstate="screen">
            <a:lum bright="70000" contrast="-70000"/>
          </a:blip>
          <a:srcRect/>
          <a:stretch>
            <a:fillRect/>
          </a:stretch>
        </p:blipFill>
        <p:spPr>
          <a:xfrm>
            <a:off x="0" y="0"/>
            <a:ext cx="12192000" cy="6007100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4372543" y="1951262"/>
            <a:ext cx="3467538" cy="457670"/>
            <a:chOff x="4645025" y="1778000"/>
            <a:chExt cx="3619500" cy="400110"/>
          </a:xfrm>
        </p:grpSpPr>
        <p:sp>
          <p:nvSpPr>
            <p:cNvPr id="21" name="后起之秀原创模板.盗取必究"/>
            <p:cNvSpPr/>
            <p:nvPr/>
          </p:nvSpPr>
          <p:spPr>
            <a:xfrm>
              <a:off x="4645025" y="1778000"/>
              <a:ext cx="3619500" cy="400110"/>
            </a:xfrm>
            <a:prstGeom prst="parallelogram">
              <a:avLst/>
            </a:prstGeom>
            <a:solidFill>
              <a:srgbClr val="073DA3"/>
            </a:solidFill>
            <a:ln w="25400">
              <a:solidFill>
                <a:srgbClr val="FDF28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6" name="后起之秀原创模板.盗取必究"/>
            <p:cNvSpPr/>
            <p:nvPr/>
          </p:nvSpPr>
          <p:spPr>
            <a:xfrm>
              <a:off x="4721450" y="1832444"/>
              <a:ext cx="3444812" cy="290206"/>
            </a:xfrm>
            <a:prstGeom prst="parallelogram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414413" y="1991993"/>
            <a:ext cx="4140205" cy="422464"/>
            <a:chOff x="4494108" y="1813608"/>
            <a:chExt cx="3619501" cy="369332"/>
          </a:xfrm>
        </p:grpSpPr>
        <p:sp>
          <p:nvSpPr>
            <p:cNvPr id="19" name="矩形 18"/>
            <p:cNvSpPr/>
            <p:nvPr/>
          </p:nvSpPr>
          <p:spPr>
            <a:xfrm flipH="1">
              <a:off x="4494108" y="1843532"/>
              <a:ext cx="3619501" cy="2556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1300" i="1" spc="600" dirty="0">
                  <a:solidFill>
                    <a:srgbClr val="073DA3"/>
                  </a:solidFill>
                  <a:latin typeface="方正尚酷简体" panose="03000509000000000000" pitchFamily="65" charset="-122"/>
                  <a:ea typeface="方正尚酷简体" panose="03000509000000000000" pitchFamily="65" charset="-122"/>
                </a:rPr>
                <a:t>新品发布会</a:t>
              </a:r>
              <a:endParaRPr lang="zh-CN" altLang="en-US" sz="1300" i="1" spc="600" dirty="0">
                <a:solidFill>
                  <a:srgbClr val="073DA3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4832810" y="1813608"/>
              <a:ext cx="102624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i="1" spc="300" dirty="0">
                  <a:solidFill>
                    <a:srgbClr val="C00000"/>
                  </a:solidFill>
                  <a:latin typeface="Dodger" panose="00000400000000000000" pitchFamily="2" charset="0"/>
                  <a:ea typeface="方正尚酷简体" panose="03000509000000000000" pitchFamily="65" charset="-122"/>
                </a:rPr>
                <a:t>WPS</a:t>
              </a:r>
              <a:endParaRPr lang="zh-CN" altLang="en-US" dirty="0">
                <a:solidFill>
                  <a:srgbClr val="C00000"/>
                </a:solidFill>
              </a:endParaRPr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71" t="30475" r="5120" b="30158"/>
          <a:stretch>
            <a:fillRect/>
          </a:stretch>
        </p:blipFill>
        <p:spPr>
          <a:xfrm>
            <a:off x="957254" y="1922208"/>
            <a:ext cx="11339384" cy="30880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73DA3"/>
            </a:gs>
            <a:gs pos="71660">
              <a:srgbClr val="A0B5DE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1" cstate="screen">
            <a:lum bright="70000" contrast="-70000"/>
          </a:blip>
          <a:srcRect/>
          <a:stretch>
            <a:fillRect/>
          </a:stretch>
        </p:blipFill>
        <p:spPr>
          <a:xfrm>
            <a:off x="0" y="0"/>
            <a:ext cx="12192000" cy="600710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114"/>
          <a:stretch>
            <a:fillRect/>
          </a:stretch>
        </p:blipFill>
        <p:spPr>
          <a:xfrm>
            <a:off x="0" y="4731656"/>
            <a:ext cx="12192000" cy="2126343"/>
          </a:xfrm>
          <a:prstGeom prst="rect">
            <a:avLst/>
          </a:prstGeom>
        </p:spPr>
      </p:pic>
      <p:sp>
        <p:nvSpPr>
          <p:cNvPr id="25" name="矩形 24"/>
          <p:cNvSpPr/>
          <p:nvPr/>
        </p:nvSpPr>
        <p:spPr>
          <a:xfrm>
            <a:off x="323850" y="286230"/>
            <a:ext cx="11544300" cy="62855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49987" dist="250190" dir="8460000" sx="1000" sy="1000" algn="ctr">
              <a:srgbClr val="000000"/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4502" y="1283352"/>
            <a:ext cx="3574920" cy="4239334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052578" y="1697899"/>
            <a:ext cx="5955602" cy="166334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200000"/>
              </a:lnSpc>
            </a:pP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  <a:ea typeface="仓耳玄三M W05" panose="02020400000000000000" pitchFamily="18" charset="-122"/>
              </a:rPr>
              <a:t>The user can demonstrate on a projector or computer, or print the presentation and make it into a film to be used in a wider </a:t>
            </a:r>
            <a:r>
              <a:rPr lang="en-US" altLang="zh-CN" sz="1050" dirty="0" err="1">
                <a:solidFill>
                  <a:schemeClr val="bg1">
                    <a:lumMod val="50000"/>
                  </a:schemeClr>
                </a:solidFill>
                <a:ea typeface="仓耳玄三M W05" panose="02020400000000000000" pitchFamily="18" charset="-122"/>
              </a:rPr>
              <a:t>fieldThe</a:t>
            </a: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  <a:ea typeface="仓耳玄三M W05" panose="02020400000000000000" pitchFamily="18" charset="-122"/>
              </a:rPr>
              <a:t> user can demonstrate on a projector or computer, or print the presentation and make it into a film to be used in a wider field</a:t>
            </a:r>
            <a:endParaRPr lang="en-US" altLang="zh-CN" sz="1050" dirty="0">
              <a:solidFill>
                <a:schemeClr val="bg1">
                  <a:lumMod val="50000"/>
                </a:schemeClr>
              </a:solidFill>
              <a:ea typeface="仓耳玄三M W05" panose="02020400000000000000" pitchFamily="18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  <a:ea typeface="仓耳玄三M W05" panose="02020400000000000000" pitchFamily="18" charset="-122"/>
              </a:rPr>
              <a:t>The user can demonstrate on a projector or computer, or print the presentation and make it into a film to be used in a wider </a:t>
            </a:r>
            <a:r>
              <a:rPr lang="en-US" altLang="zh-CN" sz="1050" dirty="0" err="1">
                <a:solidFill>
                  <a:schemeClr val="bg1">
                    <a:lumMod val="50000"/>
                  </a:schemeClr>
                </a:solidFill>
                <a:ea typeface="仓耳玄三M W05" panose="02020400000000000000" pitchFamily="18" charset="-122"/>
              </a:rPr>
              <a:t>fiel</a:t>
            </a:r>
            <a:endParaRPr lang="en-US" altLang="zh-CN" sz="1050" dirty="0">
              <a:solidFill>
                <a:schemeClr val="bg1">
                  <a:lumMod val="50000"/>
                </a:schemeClr>
              </a:solidFill>
              <a:ea typeface="仓耳玄三M W05" panose="02020400000000000000" pitchFamily="18" charset="-122"/>
            </a:endParaRPr>
          </a:p>
        </p:txBody>
      </p:sp>
      <p:sp>
        <p:nvSpPr>
          <p:cNvPr id="13" name="后起之秀原创模板.盗取必究"/>
          <p:cNvSpPr txBox="1"/>
          <p:nvPr/>
        </p:nvSpPr>
        <p:spPr>
          <a:xfrm>
            <a:off x="1052578" y="1283352"/>
            <a:ext cx="6336972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EngraversGothic BT" panose="020B0507020203020204" pitchFamily="34" charset="0"/>
              </a:defRPr>
            </a:lvl1pPr>
          </a:lstStyle>
          <a:p>
            <a:r>
              <a:rPr lang="zh-CN" altLang="en-US" sz="2000" spc="600" dirty="0">
                <a:solidFill>
                  <a:schemeClr val="tx1">
                    <a:lumMod val="65000"/>
                    <a:lumOff val="35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产品展示</a:t>
            </a:r>
            <a:endParaRPr lang="en-US" sz="2000" spc="600" dirty="0">
              <a:solidFill>
                <a:schemeClr val="tx1">
                  <a:lumMod val="65000"/>
                  <a:lumOff val="35000"/>
                </a:schemeClr>
              </a:solidFill>
              <a:latin typeface="仓耳玄三M W05" panose="02020400000000000000" pitchFamily="18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52578" y="4288699"/>
            <a:ext cx="5955602" cy="13401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200000"/>
              </a:lnSpc>
            </a:pP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  <a:ea typeface="仓耳玄三M W05" panose="02020400000000000000" pitchFamily="18" charset="-122"/>
              </a:rPr>
              <a:t>The user can demonstrate on a projector or computer, or print the presentation and make it into a film to be used in a wider </a:t>
            </a:r>
            <a:r>
              <a:rPr lang="en-US" altLang="zh-CN" sz="1050" dirty="0" err="1">
                <a:solidFill>
                  <a:schemeClr val="bg1">
                    <a:lumMod val="50000"/>
                  </a:schemeClr>
                </a:solidFill>
                <a:ea typeface="仓耳玄三M W05" panose="02020400000000000000" pitchFamily="18" charset="-122"/>
              </a:rPr>
              <a:t>fieldThe</a:t>
            </a: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  <a:ea typeface="仓耳玄三M W05" panose="02020400000000000000" pitchFamily="18" charset="-122"/>
              </a:rPr>
              <a:t> user can demonstrate on a projector or computer, or print the presentation and make it into a film to be used in a wider field</a:t>
            </a:r>
            <a:endParaRPr lang="en-US" altLang="zh-CN" sz="1050" dirty="0">
              <a:solidFill>
                <a:schemeClr val="bg1">
                  <a:lumMod val="50000"/>
                </a:schemeClr>
              </a:solidFill>
              <a:ea typeface="仓耳玄三M W05" panose="02020400000000000000" pitchFamily="18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  <a:ea typeface="仓耳玄三M W05" panose="02020400000000000000" pitchFamily="18" charset="-122"/>
              </a:rPr>
              <a:t>The user can demonstrate on a projector or computer, or print the presentation and make it into a</a:t>
            </a:r>
            <a:endParaRPr lang="en-US" altLang="zh-CN" sz="1050" dirty="0">
              <a:solidFill>
                <a:schemeClr val="bg1">
                  <a:lumMod val="50000"/>
                </a:schemeClr>
              </a:solidFill>
              <a:ea typeface="仓耳玄三M W05" panose="02020400000000000000" pitchFamily="18" charset="-122"/>
            </a:endParaRPr>
          </a:p>
        </p:txBody>
      </p:sp>
      <p:sp>
        <p:nvSpPr>
          <p:cNvPr id="20" name="后起之秀原创模板.盗取必究"/>
          <p:cNvSpPr txBox="1"/>
          <p:nvPr/>
        </p:nvSpPr>
        <p:spPr>
          <a:xfrm>
            <a:off x="1052578" y="3874152"/>
            <a:ext cx="6336972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EngraversGothic BT" panose="020B0507020203020204" pitchFamily="34" charset="0"/>
              </a:defRPr>
            </a:lvl1pPr>
          </a:lstStyle>
          <a:p>
            <a:r>
              <a:rPr lang="zh-CN" altLang="en-US" sz="2000" spc="600" dirty="0">
                <a:solidFill>
                  <a:schemeClr val="tx1">
                    <a:lumMod val="65000"/>
                    <a:lumOff val="35000"/>
                  </a:schemeClr>
                </a:solidFill>
                <a:ea typeface="仓耳玄三M W05" panose="02020400000000000000" pitchFamily="18" charset="-122"/>
              </a:rPr>
              <a:t>研究历程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prism isInverted="1"/>
      </p:transition>
    </mc:Choice>
    <mc:Fallback>
      <p:transition spd="slow" advClick="0" advTm="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73DA3"/>
            </a:gs>
            <a:gs pos="71660">
              <a:srgbClr val="A0B5DE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 cstate="screen">
            <a:lum bright="70000" contrast="-70000"/>
          </a:blip>
          <a:srcRect/>
          <a:stretch>
            <a:fillRect/>
          </a:stretch>
        </p:blipFill>
        <p:spPr>
          <a:xfrm>
            <a:off x="0" y="0"/>
            <a:ext cx="12192000" cy="60071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114"/>
          <a:stretch>
            <a:fillRect/>
          </a:stretch>
        </p:blipFill>
        <p:spPr>
          <a:xfrm>
            <a:off x="0" y="4731656"/>
            <a:ext cx="12192000" cy="2126343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323850" y="286230"/>
            <a:ext cx="11544300" cy="62855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49987" dist="250190" dir="8460000" sx="1000" sy="1000" algn="ctr">
              <a:srgbClr val="000000"/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614656" y="1172025"/>
            <a:ext cx="8962688" cy="4513950"/>
            <a:chOff x="1371484" y="1005720"/>
            <a:chExt cx="8962688" cy="4513950"/>
          </a:xfrm>
        </p:grpSpPr>
        <p:sp>
          <p:nvSpPr>
            <p:cNvPr id="5" name="TextBox 19"/>
            <p:cNvSpPr txBox="1"/>
            <p:nvPr/>
          </p:nvSpPr>
          <p:spPr>
            <a:xfrm>
              <a:off x="7166969" y="2311855"/>
              <a:ext cx="244443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EngraversGothic BT" panose="020B0507020203020204" pitchFamily="34" charset="0"/>
                </a:defRPr>
              </a:lvl1pPr>
            </a:lstStyle>
            <a:p>
              <a:r>
                <a:rPr lang="zh-CN" altLang="en-US" sz="2000" spc="600" dirty="0">
                  <a:latin typeface="仓耳玄三M W05" panose="02020400000000000000" pitchFamily="18" charset="-122"/>
                  <a:ea typeface="仓耳玄三M W05" panose="02020400000000000000" pitchFamily="18" charset="-122"/>
                </a:rPr>
                <a:t>未来市场场景</a:t>
              </a:r>
              <a:endParaRPr lang="en-US" sz="2000" spc="600" dirty="0">
                <a:latin typeface="仓耳玄三M W05" panose="02020400000000000000" pitchFamily="18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7166970" y="2886833"/>
              <a:ext cx="3167201" cy="263283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200000"/>
                </a:lnSpc>
              </a:pP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ea typeface="仓耳玄三M W05" panose="02020400000000000000" pitchFamily="18" charset="-122"/>
                </a:rPr>
                <a:t>The user can demonstrate on a projector </a:t>
              </a:r>
              <a:r>
                <a:rPr lang="en-US" altLang="zh-CN" sz="1050" dirty="0" err="1">
                  <a:solidFill>
                    <a:schemeClr val="bg1">
                      <a:lumMod val="50000"/>
                    </a:schemeClr>
                  </a:solidFill>
                  <a:ea typeface="仓耳玄三M W05" panose="02020400000000000000" pitchFamily="18" charset="-122"/>
                </a:rPr>
                <a:t>orThe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ea typeface="仓耳玄三M W05" panose="02020400000000000000" pitchFamily="18" charset="-122"/>
                </a:rPr>
                <a:t> user can demonstrate on a projector or computer, or print the presentation and make it into a film to be used in a wider field computer, or print </a:t>
              </a:r>
              <a:r>
                <a:rPr lang="en-US" altLang="zh-CN" sz="1050" dirty="0" err="1">
                  <a:solidFill>
                    <a:schemeClr val="bg1">
                      <a:lumMod val="50000"/>
                    </a:schemeClr>
                  </a:solidFill>
                  <a:ea typeface="仓耳玄三M W05" panose="02020400000000000000" pitchFamily="18" charset="-122"/>
                </a:rPr>
                <a:t>theThe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ea typeface="仓耳玄三M W05" panose="02020400000000000000" pitchFamily="18" charset="-122"/>
                </a:rPr>
                <a:t> user can demonstrate on a projector or computer, or print the presentation and make it into a film to be used in a wider field presentation and make it into a film to be used in a wider field</a:t>
              </a:r>
              <a:endParaRPr lang="en-US" altLang="zh-CN" sz="1050" dirty="0">
                <a:solidFill>
                  <a:schemeClr val="bg1">
                    <a:lumMod val="50000"/>
                  </a:schemeClr>
                </a:solidFill>
                <a:ea typeface="仓耳玄三M W05" panose="02020400000000000000" pitchFamily="18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371484" y="1005720"/>
              <a:ext cx="8962688" cy="10170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200000"/>
                </a:lnSpc>
              </a:pP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ea typeface="仓耳玄三M W05" panose="02020400000000000000" pitchFamily="18" charset="-122"/>
                </a:rPr>
                <a:t>The user can demonstrate on a projector </a:t>
              </a:r>
              <a:r>
                <a:rPr lang="en-US" altLang="zh-CN" sz="1050" dirty="0" err="1">
                  <a:solidFill>
                    <a:schemeClr val="bg1">
                      <a:lumMod val="50000"/>
                    </a:schemeClr>
                  </a:solidFill>
                  <a:ea typeface="仓耳玄三M W05" panose="02020400000000000000" pitchFamily="18" charset="-122"/>
                </a:rPr>
                <a:t>orThe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ea typeface="仓耳玄三M W05" panose="02020400000000000000" pitchFamily="18" charset="-122"/>
                </a:rPr>
                <a:t> user can demonstrate on a projector or computer, or print the presentation and make it into a film to be used in a wider field computer, or print </a:t>
              </a:r>
              <a:r>
                <a:rPr lang="en-US" altLang="zh-CN" sz="1050" dirty="0" err="1">
                  <a:solidFill>
                    <a:schemeClr val="bg1">
                      <a:lumMod val="50000"/>
                    </a:schemeClr>
                  </a:solidFill>
                  <a:ea typeface="仓耳玄三M W05" panose="02020400000000000000" pitchFamily="18" charset="-122"/>
                </a:rPr>
                <a:t>theThe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ea typeface="仓耳玄三M W05" panose="02020400000000000000" pitchFamily="18" charset="-122"/>
                </a:rPr>
                <a:t> user can demonstrate on a projector or computer, or print the presentation and make it into a film to be used in a wider field presentation and make it into a film to be used in a wider field</a:t>
              </a:r>
              <a:endParaRPr lang="en-US" altLang="zh-CN" sz="1050" dirty="0">
                <a:solidFill>
                  <a:schemeClr val="bg1">
                    <a:lumMod val="50000"/>
                  </a:schemeClr>
                </a:solidFill>
                <a:ea typeface="仓耳玄三M W05" panose="02020400000000000000" pitchFamily="18" charset="-122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44053" y="2369911"/>
              <a:ext cx="5524500" cy="3105150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prism isInverted="1"/>
      </p:transition>
    </mc:Choice>
    <mc:Fallback>
      <p:transition spd="slow" advClick="0" advTm="0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73DA3"/>
            </a:gs>
            <a:gs pos="71660">
              <a:srgbClr val="A0B5DE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1" cstate="screen">
            <a:lum bright="70000" contrast="-70000"/>
          </a:blip>
          <a:srcRect/>
          <a:stretch>
            <a:fillRect/>
          </a:stretch>
        </p:blipFill>
        <p:spPr>
          <a:xfrm>
            <a:off x="0" y="0"/>
            <a:ext cx="12192000" cy="600710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114"/>
          <a:stretch>
            <a:fillRect/>
          </a:stretch>
        </p:blipFill>
        <p:spPr>
          <a:xfrm>
            <a:off x="0" y="4731656"/>
            <a:ext cx="12192000" cy="2126343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3101869" y="2046515"/>
            <a:ext cx="5988263" cy="2309363"/>
            <a:chOff x="3614047" y="1930401"/>
            <a:chExt cx="5988263" cy="2309363"/>
          </a:xfrm>
        </p:grpSpPr>
        <p:sp>
          <p:nvSpPr>
            <p:cNvPr id="14" name="平行四边形 13"/>
            <p:cNvSpPr/>
            <p:nvPr/>
          </p:nvSpPr>
          <p:spPr>
            <a:xfrm>
              <a:off x="4638778" y="1930401"/>
              <a:ext cx="3938801" cy="802222"/>
            </a:xfrm>
            <a:prstGeom prst="parallelogram">
              <a:avLst>
                <a:gd name="adj" fmla="val 0"/>
              </a:avLst>
            </a:prstGeom>
            <a:solidFill>
              <a:srgbClr val="073DA3"/>
            </a:solidFill>
            <a:ln w="25400">
              <a:solidFill>
                <a:srgbClr val="FDF28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5" name="平行四边形 14"/>
            <p:cNvSpPr/>
            <p:nvPr/>
          </p:nvSpPr>
          <p:spPr>
            <a:xfrm>
              <a:off x="4784906" y="2039561"/>
              <a:ext cx="3646545" cy="581864"/>
            </a:xfrm>
            <a:prstGeom prst="parallelogram">
              <a:avLst>
                <a:gd name="adj" fmla="val 0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2" name="文本框 17"/>
            <p:cNvSpPr txBox="1"/>
            <p:nvPr/>
          </p:nvSpPr>
          <p:spPr>
            <a:xfrm>
              <a:off x="3755979" y="2852682"/>
              <a:ext cx="5704398" cy="769441"/>
            </a:xfrm>
            <a:prstGeom prst="rect">
              <a:avLst/>
            </a:prstGeom>
            <a:noFill/>
            <a:ln w="9525">
              <a:noFill/>
            </a:ln>
            <a:effectLst>
              <a:outerShdw blurRad="50800" dist="50800" dir="2400000" algn="ctr" rotWithShape="0">
                <a:srgbClr val="000000">
                  <a:alpha val="76000"/>
                </a:srgbClr>
              </a:outerShdw>
            </a:effectLst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4400" spc="600" dirty="0">
                  <a:solidFill>
                    <a:schemeClr val="bg1"/>
                  </a:solidFill>
                  <a:latin typeface="方正尚酷简体" panose="03000509000000000000" pitchFamily="65" charset="-122"/>
                  <a:ea typeface="方正尚酷简体" panose="03000509000000000000" pitchFamily="65" charset="-122"/>
                </a:rPr>
                <a:t>市场场景</a:t>
              </a:r>
              <a:endParaRPr lang="zh-CN" altLang="en-US" sz="4400" spc="600" dirty="0">
                <a:solidFill>
                  <a:schemeClr val="bg1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</a:endParaRPr>
            </a:p>
          </p:txBody>
        </p:sp>
        <p:sp>
          <p:nvSpPr>
            <p:cNvPr id="23" name="文本框 26"/>
            <p:cNvSpPr txBox="1"/>
            <p:nvPr/>
          </p:nvSpPr>
          <p:spPr>
            <a:xfrm>
              <a:off x="5031330" y="2013177"/>
              <a:ext cx="3400121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rgbClr val="C00000"/>
                  </a:solidFill>
                  <a:latin typeface="Dodger" panose="00000400000000000000" pitchFamily="2" charset="0"/>
                  <a:ea typeface="方正尚酷简体" panose="03000509000000000000" pitchFamily="65" charset="-122"/>
                </a:rPr>
                <a:t>Part</a:t>
              </a:r>
              <a:r>
                <a:rPr lang="en-US" altLang="zh-CN" sz="3600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3600" dirty="0">
                  <a:solidFill>
                    <a:srgbClr val="C00000"/>
                  </a:solidFill>
                  <a:latin typeface="Dodger" panose="00000400000000000000" pitchFamily="2" charset="0"/>
                  <a:ea typeface="方正尚酷简体" panose="03000509000000000000" pitchFamily="65" charset="-122"/>
                </a:rPr>
                <a:t>04</a:t>
              </a:r>
              <a:endParaRPr lang="en-US" altLang="zh-CN" sz="3600" dirty="0">
                <a:solidFill>
                  <a:srgbClr val="C00000"/>
                </a:solidFill>
                <a:latin typeface="Dodger" panose="00000400000000000000" pitchFamily="2" charset="0"/>
                <a:ea typeface="方正尚酷简体" panose="03000509000000000000" pitchFamily="65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3614047" y="3521363"/>
              <a:ext cx="5988263" cy="718401"/>
            </a:xfrm>
            <a:prstGeom prst="rect">
              <a:avLst/>
            </a:prstGeom>
            <a:effectLst>
              <a:outerShdw blurRad="50800" dist="50800" dir="5400000" sx="1000" sy="1000" algn="ctr" rotWithShape="0">
                <a:srgbClr val="000000"/>
              </a:outerShdw>
            </a:effectLst>
          </p:spPr>
          <p:txBody>
            <a:bodyPr wrap="square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en-US" altLang="zh-CN" sz="1100" b="0" i="0" dirty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There's no explanation for a tough life. There's no explanation for a tough life. There's no explanation for a tough life. There's no e no</a:t>
              </a:r>
              <a:endPara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73DA3"/>
            </a:gs>
            <a:gs pos="71660">
              <a:srgbClr val="A0B5DE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" cstate="screen">
            <a:lum bright="70000" contrast="-70000"/>
          </a:blip>
          <a:srcRect/>
          <a:stretch>
            <a:fillRect/>
          </a:stretch>
        </p:blipFill>
        <p:spPr>
          <a:xfrm>
            <a:off x="0" y="0"/>
            <a:ext cx="12192000" cy="60071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114"/>
          <a:stretch>
            <a:fillRect/>
          </a:stretch>
        </p:blipFill>
        <p:spPr>
          <a:xfrm>
            <a:off x="0" y="4731656"/>
            <a:ext cx="12192000" cy="2126343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323850" y="286230"/>
            <a:ext cx="11544300" cy="62855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49987" dist="250190" dir="8460000" sx="1000" sy="1000" algn="ctr">
              <a:srgbClr val="000000"/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574288" y="1452784"/>
            <a:ext cx="9043425" cy="4068544"/>
            <a:chOff x="2176118" y="1480457"/>
            <a:chExt cx="9043425" cy="4068544"/>
          </a:xfrm>
        </p:grpSpPr>
        <p:sp>
          <p:nvSpPr>
            <p:cNvPr id="5" name="TextBox 19"/>
            <p:cNvSpPr txBox="1"/>
            <p:nvPr/>
          </p:nvSpPr>
          <p:spPr>
            <a:xfrm>
              <a:off x="2176118" y="3426795"/>
              <a:ext cx="244443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EngraversGothic BT" panose="020B0507020203020204" pitchFamily="34" charset="0"/>
                </a:defRPr>
              </a:lvl1pPr>
            </a:lstStyle>
            <a:p>
              <a:r>
                <a:rPr lang="zh-CN" altLang="en-US" sz="2000" spc="600" dirty="0">
                  <a:ea typeface="仓耳玄三M W05" panose="02020400000000000000" pitchFamily="18" charset="-122"/>
                </a:rPr>
                <a:t>产品研究历程</a:t>
              </a:r>
              <a:endParaRPr lang="en-US" spc="600" dirty="0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176118" y="3885661"/>
              <a:ext cx="5104995" cy="166334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200000"/>
                </a:lnSpc>
              </a:pP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ea typeface="仓耳玄三M W05" panose="02020400000000000000" pitchFamily="18" charset="-122"/>
                </a:rPr>
                <a:t>The user can demonstrate on a projector </a:t>
              </a:r>
              <a:r>
                <a:rPr lang="en-US" altLang="zh-CN" sz="1050" dirty="0" err="1">
                  <a:solidFill>
                    <a:schemeClr val="bg1">
                      <a:lumMod val="50000"/>
                    </a:schemeClr>
                  </a:solidFill>
                  <a:ea typeface="仓耳玄三M W05" panose="02020400000000000000" pitchFamily="18" charset="-122"/>
                </a:rPr>
                <a:t>orThe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ea typeface="仓耳玄三M W05" panose="02020400000000000000" pitchFamily="18" charset="-122"/>
                </a:rPr>
                <a:t> user can demonstrate on a projector or computer, or print the presentation and make it into a film to be used in a wider field computer, or print </a:t>
              </a:r>
              <a:r>
                <a:rPr lang="en-US" altLang="zh-CN" sz="1050" dirty="0" err="1">
                  <a:solidFill>
                    <a:schemeClr val="bg1">
                      <a:lumMod val="50000"/>
                    </a:schemeClr>
                  </a:solidFill>
                  <a:ea typeface="仓耳玄三M W05" panose="02020400000000000000" pitchFamily="18" charset="-122"/>
                </a:rPr>
                <a:t>theThe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ea typeface="仓耳玄三M W05" panose="02020400000000000000" pitchFamily="18" charset="-122"/>
                </a:rPr>
                <a:t> user can demonstrate on a projector or computer, or print the presentation and make it into a film to be used in a wider field presentation and make it into a film to be used in a wider field</a:t>
              </a:r>
              <a:endParaRPr lang="en-US" altLang="zh-CN" sz="1050" dirty="0">
                <a:solidFill>
                  <a:schemeClr val="bg1">
                    <a:lumMod val="50000"/>
                  </a:schemeClr>
                </a:solidFill>
                <a:ea typeface="仓耳玄三M W05" panose="02020400000000000000" pitchFamily="18" charset="-122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2176118" y="1480457"/>
              <a:ext cx="9043425" cy="4068544"/>
              <a:chOff x="2176118" y="1480457"/>
              <a:chExt cx="9043425" cy="4068544"/>
            </a:xfr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1000"/>
              </a:stretch>
            </a:blipFill>
          </p:grpSpPr>
          <p:sp>
            <p:nvSpPr>
              <p:cNvPr id="4" name="矩形 3"/>
              <p:cNvSpPr/>
              <p:nvPr/>
            </p:nvSpPr>
            <p:spPr>
              <a:xfrm>
                <a:off x="2176118" y="1480457"/>
                <a:ext cx="2874853" cy="166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5268686" y="1480457"/>
                <a:ext cx="1886857" cy="166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7339170" y="1480457"/>
                <a:ext cx="3880373" cy="406854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prism isInverted="1"/>
      </p:transition>
    </mc:Choice>
    <mc:Fallback>
      <p:transition spd="slow" advClick="0" advTm="0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73DA3"/>
            </a:gs>
            <a:gs pos="71660">
              <a:srgbClr val="A0B5DE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1" cstate="screen">
            <a:lum bright="70000" contrast="-70000"/>
          </a:blip>
          <a:srcRect/>
          <a:stretch>
            <a:fillRect/>
          </a:stretch>
        </p:blipFill>
        <p:spPr>
          <a:xfrm>
            <a:off x="0" y="0"/>
            <a:ext cx="12192000" cy="600710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114"/>
          <a:stretch>
            <a:fillRect/>
          </a:stretch>
        </p:blipFill>
        <p:spPr>
          <a:xfrm>
            <a:off x="0" y="4731656"/>
            <a:ext cx="12192000" cy="2126343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323850" y="286230"/>
            <a:ext cx="11544300" cy="62855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49987" dist="250190" dir="8460000" sx="1000" sy="1000" algn="ctr">
              <a:srgbClr val="000000"/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530745" y="1394728"/>
            <a:ext cx="9130511" cy="4068544"/>
            <a:chOff x="1487202" y="1452784"/>
            <a:chExt cx="9130511" cy="4068544"/>
          </a:xfrm>
        </p:grpSpPr>
        <p:sp>
          <p:nvSpPr>
            <p:cNvPr id="10" name="文本框 9"/>
            <p:cNvSpPr txBox="1"/>
            <p:nvPr/>
          </p:nvSpPr>
          <p:spPr>
            <a:xfrm>
              <a:off x="1487202" y="1911650"/>
              <a:ext cx="5104995" cy="166334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200000"/>
                </a:lnSpc>
              </a:pP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ea typeface="仓耳玄三M W05" panose="02020400000000000000" pitchFamily="18" charset="-122"/>
                </a:rPr>
                <a:t>The user can demonstrate on a projector </a:t>
              </a:r>
              <a:r>
                <a:rPr lang="en-US" altLang="zh-CN" sz="1050" dirty="0" err="1">
                  <a:solidFill>
                    <a:schemeClr val="bg1">
                      <a:lumMod val="50000"/>
                    </a:schemeClr>
                  </a:solidFill>
                  <a:ea typeface="仓耳玄三M W05" panose="02020400000000000000" pitchFamily="18" charset="-122"/>
                </a:rPr>
                <a:t>orThe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ea typeface="仓耳玄三M W05" panose="02020400000000000000" pitchFamily="18" charset="-122"/>
                </a:rPr>
                <a:t> user can demonstrate on a projector or computer, or print the presentation and make it into a film to be used in a wider field computer, or print </a:t>
              </a:r>
              <a:r>
                <a:rPr lang="en-US" altLang="zh-CN" sz="1050" dirty="0" err="1">
                  <a:solidFill>
                    <a:schemeClr val="bg1">
                      <a:lumMod val="50000"/>
                    </a:schemeClr>
                  </a:solidFill>
                  <a:ea typeface="仓耳玄三M W05" panose="02020400000000000000" pitchFamily="18" charset="-122"/>
                </a:rPr>
                <a:t>theThe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ea typeface="仓耳玄三M W05" panose="02020400000000000000" pitchFamily="18" charset="-122"/>
                </a:rPr>
                <a:t> user can demonstrate on a projector or computer, or print the presentation and make it into a film to be used in a wider field presentation and make it into a film to be used in a wider field</a:t>
              </a:r>
              <a:endParaRPr lang="en-US" altLang="zh-CN" sz="1050" dirty="0">
                <a:solidFill>
                  <a:schemeClr val="bg1">
                    <a:lumMod val="50000"/>
                  </a:schemeClr>
                </a:solidFill>
                <a:ea typeface="仓耳玄三M W05" panose="02020400000000000000" pitchFamily="18" charset="-122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1574288" y="1452784"/>
              <a:ext cx="9043425" cy="4068544"/>
              <a:chOff x="1574288" y="1452784"/>
              <a:chExt cx="9043425" cy="4068544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1574288" y="3857988"/>
                <a:ext cx="2874853" cy="1663340"/>
              </a:xfrm>
              <a:prstGeom prst="rect">
                <a:avLst/>
              </a:prstGeom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 l="-1000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4666856" y="3857988"/>
                <a:ext cx="1886857" cy="1663340"/>
              </a:xfrm>
              <a:prstGeom prst="rect">
                <a:avLst/>
              </a:prstGeom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 r="-41000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6737340" y="1452784"/>
                <a:ext cx="3880373" cy="4068544"/>
              </a:xfrm>
              <a:prstGeom prst="rect">
                <a:avLst/>
              </a:prstGeom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9" name="后起之秀原创模板.盗取必究"/>
          <p:cNvSpPr txBox="1"/>
          <p:nvPr/>
        </p:nvSpPr>
        <p:spPr>
          <a:xfrm>
            <a:off x="1530744" y="1468997"/>
            <a:ext cx="3179655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EngraversGothic BT" panose="020B0507020203020204" pitchFamily="34" charset="0"/>
              </a:defRPr>
            </a:lvl1pPr>
          </a:lstStyle>
          <a:p>
            <a:r>
              <a:rPr lang="zh-CN" altLang="en-US" sz="2400" spc="600" dirty="0">
                <a:latin typeface="仓耳玄三M W05" panose="02020400000000000000" pitchFamily="18" charset="-122"/>
              </a:rPr>
              <a:t>最新产品展示</a:t>
            </a:r>
            <a:endParaRPr lang="en-US" sz="2400" spc="600" dirty="0">
              <a:latin typeface="仓耳玄三M W05" panose="02020400000000000000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prism isInverted="1"/>
      </p:transition>
    </mc:Choice>
    <mc:Fallback>
      <p:transition spd="slow" advClick="0" advTm="0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73DA3"/>
            </a:gs>
            <a:gs pos="71660">
              <a:srgbClr val="A0B5DE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114"/>
          <a:stretch>
            <a:fillRect/>
          </a:stretch>
        </p:blipFill>
        <p:spPr>
          <a:xfrm>
            <a:off x="0" y="4731656"/>
            <a:ext cx="12192000" cy="2126343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2" cstate="screen">
            <a:lum bright="70000" contrast="-70000"/>
          </a:blip>
          <a:srcRect/>
          <a:stretch>
            <a:fillRect/>
          </a:stretch>
        </p:blipFill>
        <p:spPr>
          <a:xfrm>
            <a:off x="0" y="0"/>
            <a:ext cx="12192000" cy="6007100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4372543" y="1951262"/>
            <a:ext cx="3467538" cy="457670"/>
            <a:chOff x="4645025" y="1778000"/>
            <a:chExt cx="3619500" cy="400110"/>
          </a:xfrm>
        </p:grpSpPr>
        <p:sp>
          <p:nvSpPr>
            <p:cNvPr id="21" name="平行四边形 20"/>
            <p:cNvSpPr/>
            <p:nvPr/>
          </p:nvSpPr>
          <p:spPr>
            <a:xfrm>
              <a:off x="4645025" y="1778000"/>
              <a:ext cx="3619500" cy="400110"/>
            </a:xfrm>
            <a:prstGeom prst="parallelogram">
              <a:avLst/>
            </a:prstGeom>
            <a:solidFill>
              <a:srgbClr val="073DA3"/>
            </a:solidFill>
            <a:ln w="25400">
              <a:solidFill>
                <a:srgbClr val="FDF28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6" name="平行四边形 15"/>
            <p:cNvSpPr/>
            <p:nvPr/>
          </p:nvSpPr>
          <p:spPr>
            <a:xfrm>
              <a:off x="4721450" y="1832444"/>
              <a:ext cx="3444812" cy="290206"/>
            </a:xfrm>
            <a:prstGeom prst="parallelogram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414413" y="1991993"/>
            <a:ext cx="4140205" cy="422464"/>
            <a:chOff x="4494108" y="1813608"/>
            <a:chExt cx="3619501" cy="369332"/>
          </a:xfrm>
        </p:grpSpPr>
        <p:sp>
          <p:nvSpPr>
            <p:cNvPr id="19" name="矩形 18"/>
            <p:cNvSpPr/>
            <p:nvPr/>
          </p:nvSpPr>
          <p:spPr>
            <a:xfrm flipH="1">
              <a:off x="4494108" y="1843532"/>
              <a:ext cx="3619501" cy="2556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1300" i="1" spc="600" dirty="0">
                  <a:solidFill>
                    <a:srgbClr val="073DA3"/>
                  </a:solidFill>
                  <a:latin typeface="方正尚酷简体" panose="03000509000000000000" pitchFamily="65" charset="-122"/>
                  <a:ea typeface="方正尚酷简体" panose="03000509000000000000" pitchFamily="65" charset="-122"/>
                </a:rPr>
                <a:t>新品发布会</a:t>
              </a:r>
              <a:endParaRPr lang="zh-CN" altLang="en-US" sz="1300" i="1" spc="600" dirty="0">
                <a:solidFill>
                  <a:srgbClr val="073DA3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4832810" y="1813608"/>
              <a:ext cx="102624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i="1" spc="300" dirty="0">
                  <a:solidFill>
                    <a:srgbClr val="C00000"/>
                  </a:solidFill>
                  <a:latin typeface="Dodger" panose="00000400000000000000" pitchFamily="2" charset="0"/>
                  <a:ea typeface="方正尚酷简体" panose="03000509000000000000" pitchFamily="65" charset="-122"/>
                </a:rPr>
                <a:t>WPS</a:t>
              </a:r>
              <a:endParaRPr lang="zh-CN" altLang="en-US" dirty="0">
                <a:solidFill>
                  <a:srgbClr val="C00000"/>
                </a:solidFill>
              </a:endParaRPr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71" t="30475" r="5120" b="30158"/>
          <a:stretch>
            <a:fillRect/>
          </a:stretch>
        </p:blipFill>
        <p:spPr>
          <a:xfrm>
            <a:off x="957254" y="1922208"/>
            <a:ext cx="11339384" cy="30880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73DA3"/>
            </a:gs>
            <a:gs pos="71660">
              <a:srgbClr val="A0B5DE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1" cstate="screen">
            <a:lum bright="70000" contrast="-70000"/>
          </a:blip>
          <a:srcRect/>
          <a:stretch>
            <a:fillRect/>
          </a:stretch>
        </p:blipFill>
        <p:spPr>
          <a:xfrm>
            <a:off x="0" y="0"/>
            <a:ext cx="12192000" cy="600710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114"/>
          <a:stretch>
            <a:fillRect/>
          </a:stretch>
        </p:blipFill>
        <p:spPr>
          <a:xfrm>
            <a:off x="0" y="4731656"/>
            <a:ext cx="12192000" cy="2126343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1828790" y="2215998"/>
            <a:ext cx="8534421" cy="3046341"/>
            <a:chOff x="1828790" y="2274054"/>
            <a:chExt cx="8534421" cy="3046341"/>
          </a:xfrm>
        </p:grpSpPr>
        <p:grpSp>
          <p:nvGrpSpPr>
            <p:cNvPr id="5" name="组合 4"/>
            <p:cNvGrpSpPr/>
            <p:nvPr/>
          </p:nvGrpSpPr>
          <p:grpSpPr>
            <a:xfrm>
              <a:off x="1828790" y="2274054"/>
              <a:ext cx="3416321" cy="1398360"/>
              <a:chOff x="1257280" y="2624140"/>
              <a:chExt cx="3416321" cy="1398360"/>
            </a:xfrm>
          </p:grpSpPr>
          <p:grpSp>
            <p:nvGrpSpPr>
              <p:cNvPr id="13" name="组合 12"/>
              <p:cNvGrpSpPr/>
              <p:nvPr/>
            </p:nvGrpSpPr>
            <p:grpSpPr>
              <a:xfrm>
                <a:off x="1334303" y="2624140"/>
                <a:ext cx="2247097" cy="457670"/>
                <a:chOff x="4372543" y="1356177"/>
                <a:chExt cx="3467538" cy="457670"/>
              </a:xfrm>
            </p:grpSpPr>
            <p:sp>
              <p:nvSpPr>
                <p:cNvPr id="14" name="平行四边形 13"/>
                <p:cNvSpPr/>
                <p:nvPr/>
              </p:nvSpPr>
              <p:spPr>
                <a:xfrm>
                  <a:off x="4372543" y="1356177"/>
                  <a:ext cx="3467538" cy="457670"/>
                </a:xfrm>
                <a:prstGeom prst="parallelogram">
                  <a:avLst>
                    <a:gd name="adj" fmla="val 0"/>
                  </a:avLst>
                </a:prstGeom>
                <a:solidFill>
                  <a:srgbClr val="073DA3"/>
                </a:solidFill>
                <a:ln w="25400">
                  <a:solidFill>
                    <a:srgbClr val="FDF28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  <p:sp>
              <p:nvSpPr>
                <p:cNvPr id="15" name="平行四边形 14"/>
                <p:cNvSpPr/>
                <p:nvPr/>
              </p:nvSpPr>
              <p:spPr>
                <a:xfrm>
                  <a:off x="4501187" y="1418453"/>
                  <a:ext cx="3210249" cy="331955"/>
                </a:xfrm>
                <a:prstGeom prst="parallelogram">
                  <a:avLst>
                    <a:gd name="adj" fmla="val 0"/>
                  </a:avLst>
                </a:prstGeom>
                <a:solidFill>
                  <a:schemeClr val="bg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</p:grpSp>
          <p:sp>
            <p:nvSpPr>
              <p:cNvPr id="22" name="文本框 17"/>
              <p:cNvSpPr txBox="1"/>
              <p:nvPr/>
            </p:nvSpPr>
            <p:spPr>
              <a:xfrm>
                <a:off x="1276351" y="3150304"/>
                <a:ext cx="3254375" cy="461665"/>
              </a:xfrm>
              <a:prstGeom prst="rect">
                <a:avLst/>
              </a:prstGeom>
              <a:noFill/>
              <a:ln w="9525">
                <a:noFill/>
              </a:ln>
              <a:effectLst>
                <a:outerShdw blurRad="50800" dist="50800" dir="2400000" algn="ctr" rotWithShape="0">
                  <a:srgbClr val="000000">
                    <a:alpha val="76000"/>
                  </a:srgbClr>
                </a:outerShdw>
              </a:effectLst>
            </p:spPr>
            <p:txBody>
              <a:bodyPr anchor="t">
                <a:spAutoFit/>
              </a:bodyPr>
              <a:lstStyle/>
              <a:p>
                <a:r>
                  <a:rPr lang="zh-CN" altLang="en-US" sz="2400" spc="600" dirty="0">
                    <a:solidFill>
                      <a:schemeClr val="bg1"/>
                    </a:solidFill>
                    <a:latin typeface="方正尚酷简体" panose="03000509000000000000" pitchFamily="65" charset="-122"/>
                    <a:ea typeface="方正尚酷简体" panose="03000509000000000000" pitchFamily="65" charset="-122"/>
                  </a:rPr>
                  <a:t>基本介绍</a:t>
                </a:r>
                <a:endParaRPr lang="zh-CN" altLang="en-US" sz="2400" spc="600" dirty="0">
                  <a:solidFill>
                    <a:schemeClr val="bg1"/>
                  </a:solidFill>
                  <a:latin typeface="方正尚酷简体" panose="03000509000000000000" pitchFamily="65" charset="-122"/>
                  <a:ea typeface="方正尚酷简体" panose="03000509000000000000" pitchFamily="65" charset="-122"/>
                </a:endParaRPr>
              </a:p>
            </p:txBody>
          </p:sp>
          <p:sp>
            <p:nvSpPr>
              <p:cNvPr id="23" name="文本框 26"/>
              <p:cNvSpPr txBox="1"/>
              <p:nvPr/>
            </p:nvSpPr>
            <p:spPr>
              <a:xfrm>
                <a:off x="1548729" y="2671364"/>
                <a:ext cx="1799193" cy="36933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algn="ctr"/>
                <a:r>
                  <a:rPr lang="en-US" altLang="zh-CN" dirty="0">
                    <a:solidFill>
                      <a:srgbClr val="C00000"/>
                    </a:solidFill>
                    <a:latin typeface="Dodger" panose="00000400000000000000" pitchFamily="2" charset="0"/>
                    <a:ea typeface="方正尚酷简体" panose="03000509000000000000" pitchFamily="65" charset="-122"/>
                  </a:rPr>
                  <a:t>Part</a:t>
                </a:r>
                <a:r>
                  <a:rPr lang="en-US" altLang="zh-CN" dirty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lang="en-US" altLang="zh-CN" dirty="0">
                    <a:solidFill>
                      <a:srgbClr val="C00000"/>
                    </a:solidFill>
                    <a:latin typeface="Dodger" panose="00000400000000000000" pitchFamily="2" charset="0"/>
                    <a:ea typeface="方正尚酷简体" panose="03000509000000000000" pitchFamily="65" charset="-122"/>
                  </a:rPr>
                  <a:t>01</a:t>
                </a:r>
                <a:endParaRPr lang="en-US" altLang="zh-CN" dirty="0">
                  <a:solidFill>
                    <a:srgbClr val="C00000"/>
                  </a:solidFill>
                  <a:latin typeface="Dodger" panose="00000400000000000000" pitchFamily="2" charset="0"/>
                  <a:ea typeface="方正尚酷简体" panose="03000509000000000000" pitchFamily="65" charset="-122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1257280" y="3531788"/>
                <a:ext cx="3416321" cy="490712"/>
              </a:xfrm>
              <a:prstGeom prst="rect">
                <a:avLst/>
              </a:prstGeom>
              <a:effectLst>
                <a:outerShdw blurRad="50800" dist="50800" dir="5400000" sx="1000" sy="1000" algn="ctr" rotWithShape="0">
                  <a:srgbClr val="000000"/>
                </a:outerShdw>
              </a:effectLst>
            </p:spPr>
            <p:txBody>
              <a:bodyPr wrap="square">
                <a:spAutoFit/>
              </a:bodyPr>
              <a:lstStyle/>
              <a:p>
                <a:pPr>
                  <a:lnSpc>
                    <a:spcPct val="200000"/>
                  </a:lnSpc>
                </a:pPr>
                <a:r>
                  <a:rPr lang="en-US" altLang="zh-CN" sz="700" b="0" i="0" dirty="0">
                    <a:solidFill>
                      <a:schemeClr val="bg1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There's no explanation for a tough life. There's no explanation for a tough life. There's no explanation for a tough life. There's no e no</a:t>
                </a:r>
                <a:endParaRPr lang="zh-CN" altLang="en-US" sz="7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5" name="文本框 17"/>
            <p:cNvSpPr txBox="1"/>
            <p:nvPr/>
          </p:nvSpPr>
          <p:spPr>
            <a:xfrm>
              <a:off x="7108836" y="2800218"/>
              <a:ext cx="3254375" cy="461665"/>
            </a:xfrm>
            <a:prstGeom prst="rect">
              <a:avLst/>
            </a:prstGeom>
            <a:noFill/>
            <a:ln w="9525">
              <a:noFill/>
            </a:ln>
            <a:effectLst>
              <a:outerShdw blurRad="50800" dist="50800" dir="2400000" algn="ctr" rotWithShape="0">
                <a:srgbClr val="000000">
                  <a:alpha val="76000"/>
                </a:srgbClr>
              </a:outerShdw>
            </a:effectLst>
          </p:spPr>
          <p:txBody>
            <a:bodyPr anchor="t">
              <a:spAutoFit/>
            </a:bodyPr>
            <a:lstStyle/>
            <a:p>
              <a:pPr algn="r"/>
              <a:r>
                <a:rPr lang="zh-CN" altLang="en-US" sz="2400" spc="600" dirty="0">
                  <a:solidFill>
                    <a:schemeClr val="bg1"/>
                  </a:solidFill>
                  <a:latin typeface="方正尚酷简体" panose="03000509000000000000" pitchFamily="65" charset="-122"/>
                  <a:ea typeface="方正尚酷简体" panose="03000509000000000000" pitchFamily="65" charset="-122"/>
                </a:rPr>
                <a:t>研发流程</a:t>
              </a:r>
              <a:endParaRPr lang="zh-CN" altLang="en-US" sz="2400" spc="600" dirty="0">
                <a:solidFill>
                  <a:schemeClr val="bg1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8116114" y="2274054"/>
              <a:ext cx="2247097" cy="457670"/>
              <a:chOff x="7023913" y="2274054"/>
              <a:chExt cx="2247097" cy="457670"/>
            </a:xfrm>
          </p:grpSpPr>
          <p:grpSp>
            <p:nvGrpSpPr>
              <p:cNvPr id="34" name="组合 33"/>
              <p:cNvGrpSpPr/>
              <p:nvPr/>
            </p:nvGrpSpPr>
            <p:grpSpPr>
              <a:xfrm>
                <a:off x="7023913" y="2274054"/>
                <a:ext cx="2247097" cy="457670"/>
                <a:chOff x="4372543" y="1356177"/>
                <a:chExt cx="3467538" cy="457670"/>
              </a:xfrm>
            </p:grpSpPr>
            <p:sp>
              <p:nvSpPr>
                <p:cNvPr id="39" name="平行四边形 38"/>
                <p:cNvSpPr/>
                <p:nvPr/>
              </p:nvSpPr>
              <p:spPr>
                <a:xfrm>
                  <a:off x="4372543" y="1356177"/>
                  <a:ext cx="3467538" cy="457670"/>
                </a:xfrm>
                <a:prstGeom prst="parallelogram">
                  <a:avLst>
                    <a:gd name="adj" fmla="val 0"/>
                  </a:avLst>
                </a:prstGeom>
                <a:solidFill>
                  <a:srgbClr val="073DA3"/>
                </a:solidFill>
                <a:ln w="25400">
                  <a:solidFill>
                    <a:srgbClr val="FDF28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/>
                  <a:endParaRPr lang="zh-CN" altLang="en-US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  <p:sp>
              <p:nvSpPr>
                <p:cNvPr id="40" name="平行四边形 39"/>
                <p:cNvSpPr/>
                <p:nvPr/>
              </p:nvSpPr>
              <p:spPr>
                <a:xfrm>
                  <a:off x="4501187" y="1418453"/>
                  <a:ext cx="3210249" cy="331955"/>
                </a:xfrm>
                <a:prstGeom prst="parallelogram">
                  <a:avLst>
                    <a:gd name="adj" fmla="val 0"/>
                  </a:avLst>
                </a:prstGeom>
                <a:solidFill>
                  <a:schemeClr val="bg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/>
                  <a:endParaRPr lang="zh-CN" altLang="en-US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</p:grpSp>
          <p:sp>
            <p:nvSpPr>
              <p:cNvPr id="36" name="文本框 26"/>
              <p:cNvSpPr txBox="1"/>
              <p:nvPr/>
            </p:nvSpPr>
            <p:spPr>
              <a:xfrm>
                <a:off x="7238339" y="2321278"/>
                <a:ext cx="1799193" cy="36933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algn="r"/>
                <a:r>
                  <a:rPr lang="en-US" altLang="zh-CN" dirty="0">
                    <a:solidFill>
                      <a:srgbClr val="C00000"/>
                    </a:solidFill>
                    <a:latin typeface="Dodger" panose="00000400000000000000" pitchFamily="2" charset="0"/>
                    <a:ea typeface="方正尚酷简体" panose="03000509000000000000" pitchFamily="65" charset="-122"/>
                  </a:rPr>
                  <a:t>Part</a:t>
                </a:r>
                <a:r>
                  <a:rPr lang="en-US" altLang="zh-CN" dirty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lang="en-US" altLang="zh-CN" dirty="0">
                    <a:solidFill>
                      <a:srgbClr val="C00000"/>
                    </a:solidFill>
                    <a:latin typeface="Dodger" panose="00000400000000000000" pitchFamily="2" charset="0"/>
                    <a:ea typeface="方正尚酷简体" panose="03000509000000000000" pitchFamily="65" charset="-122"/>
                  </a:rPr>
                  <a:t>02</a:t>
                </a:r>
                <a:endParaRPr lang="en-US" altLang="zh-CN" dirty="0">
                  <a:solidFill>
                    <a:srgbClr val="C00000"/>
                  </a:solidFill>
                  <a:latin typeface="Dodger" panose="00000400000000000000" pitchFamily="2" charset="0"/>
                  <a:ea typeface="方正尚酷简体" panose="03000509000000000000" pitchFamily="65" charset="-122"/>
                </a:endParaRPr>
              </a:p>
            </p:txBody>
          </p:sp>
        </p:grpSp>
        <p:sp>
          <p:nvSpPr>
            <p:cNvPr id="37" name="矩形 36"/>
            <p:cNvSpPr/>
            <p:nvPr/>
          </p:nvSpPr>
          <p:spPr>
            <a:xfrm>
              <a:off x="6946890" y="3181702"/>
              <a:ext cx="3416321" cy="490712"/>
            </a:xfrm>
            <a:prstGeom prst="rect">
              <a:avLst/>
            </a:prstGeom>
            <a:effectLst>
              <a:outerShdw blurRad="50800" dist="50800" dir="5400000" sx="1000" sy="1000" algn="ctr" rotWithShape="0">
                <a:srgbClr val="000000"/>
              </a:outerShdw>
            </a:effectLst>
          </p:spPr>
          <p:txBody>
            <a:bodyPr wrap="square">
              <a:spAutoFit/>
            </a:bodyPr>
            <a:lstStyle/>
            <a:p>
              <a:pPr algn="r">
                <a:lnSpc>
                  <a:spcPct val="200000"/>
                </a:lnSpc>
              </a:pPr>
              <a:r>
                <a:rPr lang="en-US" altLang="zh-CN" sz="700" b="0" i="0" dirty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There's no explanation for a tough life. There's no explanation for a tough life. There's no explanation for a tough life. There's no e no</a:t>
              </a:r>
              <a:endParaRPr lang="zh-CN" altLang="en-US" sz="7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1828790" y="3922035"/>
              <a:ext cx="3416321" cy="1398360"/>
              <a:chOff x="1257280" y="2624140"/>
              <a:chExt cx="3416321" cy="1398360"/>
            </a:xfrm>
          </p:grpSpPr>
          <p:grpSp>
            <p:nvGrpSpPr>
              <p:cNvPr id="50" name="组合 49"/>
              <p:cNvGrpSpPr/>
              <p:nvPr/>
            </p:nvGrpSpPr>
            <p:grpSpPr>
              <a:xfrm>
                <a:off x="1334303" y="2624140"/>
                <a:ext cx="2247097" cy="457670"/>
                <a:chOff x="4372543" y="1356177"/>
                <a:chExt cx="3467538" cy="457670"/>
              </a:xfrm>
            </p:grpSpPr>
            <p:sp>
              <p:nvSpPr>
                <p:cNvPr id="54" name="平行四边形 53"/>
                <p:cNvSpPr/>
                <p:nvPr/>
              </p:nvSpPr>
              <p:spPr>
                <a:xfrm>
                  <a:off x="4372543" y="1356177"/>
                  <a:ext cx="3467538" cy="457670"/>
                </a:xfrm>
                <a:prstGeom prst="parallelogram">
                  <a:avLst>
                    <a:gd name="adj" fmla="val 0"/>
                  </a:avLst>
                </a:prstGeom>
                <a:solidFill>
                  <a:srgbClr val="073DA3"/>
                </a:solidFill>
                <a:ln w="25400">
                  <a:solidFill>
                    <a:srgbClr val="FDF28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  <p:sp>
              <p:nvSpPr>
                <p:cNvPr id="55" name="平行四边形 54"/>
                <p:cNvSpPr/>
                <p:nvPr/>
              </p:nvSpPr>
              <p:spPr>
                <a:xfrm>
                  <a:off x="4501187" y="1418453"/>
                  <a:ext cx="3210249" cy="331955"/>
                </a:xfrm>
                <a:prstGeom prst="parallelogram">
                  <a:avLst>
                    <a:gd name="adj" fmla="val 0"/>
                  </a:avLst>
                </a:prstGeom>
                <a:solidFill>
                  <a:schemeClr val="bg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</p:grpSp>
          <p:sp>
            <p:nvSpPr>
              <p:cNvPr id="51" name="文本框 17"/>
              <p:cNvSpPr txBox="1"/>
              <p:nvPr/>
            </p:nvSpPr>
            <p:spPr>
              <a:xfrm>
                <a:off x="1276351" y="3150304"/>
                <a:ext cx="3254375" cy="461665"/>
              </a:xfrm>
              <a:prstGeom prst="rect">
                <a:avLst/>
              </a:prstGeom>
              <a:noFill/>
              <a:ln w="9525">
                <a:noFill/>
              </a:ln>
              <a:effectLst>
                <a:outerShdw blurRad="50800" dist="50800" dir="2400000" algn="ctr" rotWithShape="0">
                  <a:srgbClr val="000000">
                    <a:alpha val="76000"/>
                  </a:srgbClr>
                </a:outerShdw>
              </a:effectLst>
            </p:spPr>
            <p:txBody>
              <a:bodyPr anchor="t">
                <a:spAutoFit/>
              </a:bodyPr>
              <a:lstStyle/>
              <a:p>
                <a:r>
                  <a:rPr lang="zh-CN" altLang="en-US" sz="2400" spc="600" dirty="0">
                    <a:solidFill>
                      <a:schemeClr val="bg1"/>
                    </a:solidFill>
                    <a:latin typeface="方正尚酷简体" panose="03000509000000000000" pitchFamily="65" charset="-122"/>
                    <a:ea typeface="方正尚酷简体" panose="03000509000000000000" pitchFamily="65" charset="-122"/>
                  </a:rPr>
                  <a:t>产品展示</a:t>
                </a:r>
                <a:endParaRPr lang="zh-CN" altLang="en-US" sz="2400" spc="600" dirty="0">
                  <a:solidFill>
                    <a:schemeClr val="bg1"/>
                  </a:solidFill>
                  <a:latin typeface="方正尚酷简体" panose="03000509000000000000" pitchFamily="65" charset="-122"/>
                  <a:ea typeface="方正尚酷简体" panose="03000509000000000000" pitchFamily="65" charset="-122"/>
                </a:endParaRPr>
              </a:p>
            </p:txBody>
          </p:sp>
          <p:sp>
            <p:nvSpPr>
              <p:cNvPr id="52" name="文本框 26"/>
              <p:cNvSpPr txBox="1"/>
              <p:nvPr/>
            </p:nvSpPr>
            <p:spPr>
              <a:xfrm>
                <a:off x="1548729" y="2671364"/>
                <a:ext cx="1799193" cy="36933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algn="ctr"/>
                <a:r>
                  <a:rPr lang="en-US" altLang="zh-CN" dirty="0">
                    <a:solidFill>
                      <a:srgbClr val="C00000"/>
                    </a:solidFill>
                    <a:latin typeface="Dodger" panose="00000400000000000000" pitchFamily="2" charset="0"/>
                    <a:ea typeface="方正尚酷简体" panose="03000509000000000000" pitchFamily="65" charset="-122"/>
                  </a:rPr>
                  <a:t>Part</a:t>
                </a:r>
                <a:r>
                  <a:rPr lang="en-US" altLang="zh-CN" dirty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lang="en-US" altLang="zh-CN" dirty="0">
                    <a:solidFill>
                      <a:srgbClr val="C00000"/>
                    </a:solidFill>
                    <a:latin typeface="Dodger" panose="00000400000000000000" pitchFamily="2" charset="0"/>
                    <a:ea typeface="方正尚酷简体" panose="03000509000000000000" pitchFamily="65" charset="-122"/>
                  </a:rPr>
                  <a:t>03</a:t>
                </a:r>
                <a:endParaRPr lang="en-US" altLang="zh-CN" dirty="0">
                  <a:solidFill>
                    <a:srgbClr val="C00000"/>
                  </a:solidFill>
                  <a:latin typeface="Dodger" panose="00000400000000000000" pitchFamily="2" charset="0"/>
                  <a:ea typeface="方正尚酷简体" panose="03000509000000000000" pitchFamily="65" charset="-122"/>
                </a:endParaRPr>
              </a:p>
            </p:txBody>
          </p:sp>
          <p:sp>
            <p:nvSpPr>
              <p:cNvPr id="53" name="矩形 52"/>
              <p:cNvSpPr/>
              <p:nvPr/>
            </p:nvSpPr>
            <p:spPr>
              <a:xfrm>
                <a:off x="1257280" y="3531788"/>
                <a:ext cx="3416321" cy="490712"/>
              </a:xfrm>
              <a:prstGeom prst="rect">
                <a:avLst/>
              </a:prstGeom>
              <a:effectLst>
                <a:outerShdw blurRad="50800" dist="50800" dir="5400000" sx="1000" sy="1000" algn="ctr" rotWithShape="0">
                  <a:srgbClr val="000000"/>
                </a:outerShdw>
              </a:effectLst>
            </p:spPr>
            <p:txBody>
              <a:bodyPr wrap="square">
                <a:spAutoFit/>
              </a:bodyPr>
              <a:lstStyle/>
              <a:p>
                <a:pPr>
                  <a:lnSpc>
                    <a:spcPct val="200000"/>
                  </a:lnSpc>
                </a:pPr>
                <a:r>
                  <a:rPr lang="en-US" altLang="zh-CN" sz="700" b="0" i="0" dirty="0">
                    <a:solidFill>
                      <a:schemeClr val="bg1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There's no explanation for a tough life. There's no explanation for a tough life. There's no explanation for a tough life. There's no e no</a:t>
                </a:r>
                <a:endParaRPr lang="zh-CN" altLang="en-US" sz="7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5" name="文本框 17"/>
            <p:cNvSpPr txBox="1"/>
            <p:nvPr/>
          </p:nvSpPr>
          <p:spPr>
            <a:xfrm>
              <a:off x="7108836" y="4448199"/>
              <a:ext cx="3254375" cy="461665"/>
            </a:xfrm>
            <a:prstGeom prst="rect">
              <a:avLst/>
            </a:prstGeom>
            <a:noFill/>
            <a:ln w="9525">
              <a:noFill/>
            </a:ln>
            <a:effectLst>
              <a:outerShdw blurRad="50800" dist="50800" dir="2400000" algn="ctr" rotWithShape="0">
                <a:srgbClr val="000000">
                  <a:alpha val="76000"/>
                </a:srgbClr>
              </a:outerShdw>
            </a:effectLst>
          </p:spPr>
          <p:txBody>
            <a:bodyPr anchor="t">
              <a:spAutoFit/>
            </a:bodyPr>
            <a:lstStyle/>
            <a:p>
              <a:pPr algn="r"/>
              <a:r>
                <a:rPr lang="zh-CN" altLang="en-US" sz="2400" spc="600" dirty="0">
                  <a:solidFill>
                    <a:schemeClr val="bg1"/>
                  </a:solidFill>
                  <a:latin typeface="方正尚酷简体" panose="03000509000000000000" pitchFamily="65" charset="-122"/>
                  <a:ea typeface="方正尚酷简体" panose="03000509000000000000" pitchFamily="65" charset="-122"/>
                </a:rPr>
                <a:t>市场场景</a:t>
              </a:r>
              <a:endParaRPr lang="zh-CN" altLang="en-US" sz="2400" spc="600" dirty="0">
                <a:solidFill>
                  <a:schemeClr val="bg1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8116114" y="3922035"/>
              <a:ext cx="2247097" cy="457670"/>
              <a:chOff x="7023913" y="3922035"/>
              <a:chExt cx="2247097" cy="457670"/>
            </a:xfrm>
          </p:grpSpPr>
          <p:grpSp>
            <p:nvGrpSpPr>
              <p:cNvPr id="44" name="组合 43"/>
              <p:cNvGrpSpPr/>
              <p:nvPr/>
            </p:nvGrpSpPr>
            <p:grpSpPr>
              <a:xfrm>
                <a:off x="7023913" y="3922035"/>
                <a:ext cx="2247097" cy="457670"/>
                <a:chOff x="4372543" y="1356177"/>
                <a:chExt cx="3467538" cy="457670"/>
              </a:xfrm>
            </p:grpSpPr>
            <p:sp>
              <p:nvSpPr>
                <p:cNvPr id="48" name="平行四边形 47"/>
                <p:cNvSpPr/>
                <p:nvPr/>
              </p:nvSpPr>
              <p:spPr>
                <a:xfrm>
                  <a:off x="4372543" y="1356177"/>
                  <a:ext cx="3467538" cy="457670"/>
                </a:xfrm>
                <a:prstGeom prst="parallelogram">
                  <a:avLst>
                    <a:gd name="adj" fmla="val 0"/>
                  </a:avLst>
                </a:prstGeom>
                <a:solidFill>
                  <a:srgbClr val="073DA3"/>
                </a:solidFill>
                <a:ln w="25400">
                  <a:solidFill>
                    <a:srgbClr val="FDF28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/>
                  <a:endParaRPr lang="zh-CN" altLang="en-US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  <p:sp>
              <p:nvSpPr>
                <p:cNvPr id="49" name="平行四边形 48"/>
                <p:cNvSpPr/>
                <p:nvPr/>
              </p:nvSpPr>
              <p:spPr>
                <a:xfrm>
                  <a:off x="4501187" y="1418453"/>
                  <a:ext cx="3210249" cy="331955"/>
                </a:xfrm>
                <a:prstGeom prst="parallelogram">
                  <a:avLst>
                    <a:gd name="adj" fmla="val 0"/>
                  </a:avLst>
                </a:prstGeom>
                <a:solidFill>
                  <a:schemeClr val="bg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/>
                  <a:endParaRPr lang="zh-CN" altLang="en-US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</p:grpSp>
          <p:sp>
            <p:nvSpPr>
              <p:cNvPr id="46" name="文本框 26"/>
              <p:cNvSpPr txBox="1"/>
              <p:nvPr/>
            </p:nvSpPr>
            <p:spPr>
              <a:xfrm>
                <a:off x="7238339" y="3969259"/>
                <a:ext cx="1799193" cy="36933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algn="r"/>
                <a:r>
                  <a:rPr lang="en-US" altLang="zh-CN" dirty="0">
                    <a:solidFill>
                      <a:srgbClr val="C00000"/>
                    </a:solidFill>
                    <a:latin typeface="Dodger" panose="00000400000000000000" pitchFamily="2" charset="0"/>
                    <a:ea typeface="方正尚酷简体" panose="03000509000000000000" pitchFamily="65" charset="-122"/>
                  </a:rPr>
                  <a:t>Part</a:t>
                </a:r>
                <a:r>
                  <a:rPr lang="en-US" altLang="zh-CN" dirty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lang="en-US" altLang="zh-CN" dirty="0">
                    <a:solidFill>
                      <a:srgbClr val="C00000"/>
                    </a:solidFill>
                    <a:latin typeface="Dodger" panose="00000400000000000000" pitchFamily="2" charset="0"/>
                    <a:ea typeface="方正尚酷简体" panose="03000509000000000000" pitchFamily="65" charset="-122"/>
                  </a:rPr>
                  <a:t>04</a:t>
                </a:r>
                <a:endParaRPr lang="en-US" altLang="zh-CN" dirty="0">
                  <a:solidFill>
                    <a:srgbClr val="C00000"/>
                  </a:solidFill>
                  <a:latin typeface="Dodger" panose="00000400000000000000" pitchFamily="2" charset="0"/>
                  <a:ea typeface="方正尚酷简体" panose="03000509000000000000" pitchFamily="65" charset="-122"/>
                </a:endParaRPr>
              </a:p>
            </p:txBody>
          </p:sp>
        </p:grpSp>
        <p:sp>
          <p:nvSpPr>
            <p:cNvPr id="47" name="矩形 46"/>
            <p:cNvSpPr/>
            <p:nvPr/>
          </p:nvSpPr>
          <p:spPr>
            <a:xfrm>
              <a:off x="6946890" y="4829683"/>
              <a:ext cx="3416321" cy="490712"/>
            </a:xfrm>
            <a:prstGeom prst="rect">
              <a:avLst/>
            </a:prstGeom>
            <a:effectLst>
              <a:outerShdw blurRad="50800" dist="50800" dir="5400000" sx="1000" sy="1000" algn="ctr" rotWithShape="0">
                <a:srgbClr val="000000"/>
              </a:outerShdw>
            </a:effectLst>
          </p:spPr>
          <p:txBody>
            <a:bodyPr wrap="square">
              <a:spAutoFit/>
            </a:bodyPr>
            <a:lstStyle/>
            <a:p>
              <a:pPr algn="r">
                <a:lnSpc>
                  <a:spcPct val="200000"/>
                </a:lnSpc>
              </a:pPr>
              <a:r>
                <a:rPr lang="en-US" altLang="zh-CN" sz="700" b="0" i="0" dirty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There's no explanation for a tough life. There's no explanation for a tough life. There's no explanation for a tough life. There's no e no</a:t>
              </a:r>
              <a:endParaRPr lang="zh-CN" altLang="en-US" sz="7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71" t="30475" r="5120" b="30158"/>
          <a:stretch>
            <a:fillRect/>
          </a:stretch>
        </p:blipFill>
        <p:spPr>
          <a:xfrm>
            <a:off x="3473978" y="552290"/>
            <a:ext cx="5756158" cy="15675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73DA3"/>
            </a:gs>
            <a:gs pos="71660">
              <a:srgbClr val="A0B5DE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1" cstate="screen">
            <a:lum bright="70000" contrast="-70000"/>
          </a:blip>
          <a:srcRect/>
          <a:stretch>
            <a:fillRect/>
          </a:stretch>
        </p:blipFill>
        <p:spPr>
          <a:xfrm>
            <a:off x="0" y="0"/>
            <a:ext cx="12192000" cy="600710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114"/>
          <a:stretch>
            <a:fillRect/>
          </a:stretch>
        </p:blipFill>
        <p:spPr>
          <a:xfrm>
            <a:off x="0" y="4731656"/>
            <a:ext cx="12192000" cy="2126343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3101869" y="2046515"/>
            <a:ext cx="5988263" cy="2309363"/>
            <a:chOff x="3614047" y="1930401"/>
            <a:chExt cx="5988263" cy="2309363"/>
          </a:xfrm>
        </p:grpSpPr>
        <p:sp>
          <p:nvSpPr>
            <p:cNvPr id="14" name="平行四边形 13"/>
            <p:cNvSpPr/>
            <p:nvPr/>
          </p:nvSpPr>
          <p:spPr>
            <a:xfrm>
              <a:off x="4638778" y="1930401"/>
              <a:ext cx="3938801" cy="802222"/>
            </a:xfrm>
            <a:prstGeom prst="parallelogram">
              <a:avLst>
                <a:gd name="adj" fmla="val 0"/>
              </a:avLst>
            </a:prstGeom>
            <a:solidFill>
              <a:srgbClr val="073DA3"/>
            </a:solidFill>
            <a:ln w="25400">
              <a:solidFill>
                <a:srgbClr val="FDF28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5" name="平行四边形 14"/>
            <p:cNvSpPr/>
            <p:nvPr/>
          </p:nvSpPr>
          <p:spPr>
            <a:xfrm>
              <a:off x="4784906" y="2039561"/>
              <a:ext cx="3646545" cy="581864"/>
            </a:xfrm>
            <a:prstGeom prst="parallelogram">
              <a:avLst>
                <a:gd name="adj" fmla="val 0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2" name="文本框 17"/>
            <p:cNvSpPr txBox="1"/>
            <p:nvPr/>
          </p:nvSpPr>
          <p:spPr>
            <a:xfrm>
              <a:off x="3755979" y="2852682"/>
              <a:ext cx="5704398" cy="769441"/>
            </a:xfrm>
            <a:prstGeom prst="rect">
              <a:avLst/>
            </a:prstGeom>
            <a:noFill/>
            <a:ln w="9525">
              <a:noFill/>
            </a:ln>
            <a:effectLst>
              <a:outerShdw blurRad="50800" dist="50800" dir="2400000" algn="ctr" rotWithShape="0">
                <a:srgbClr val="000000">
                  <a:alpha val="76000"/>
                </a:srgbClr>
              </a:outerShdw>
            </a:effectLst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4400" spc="600" dirty="0">
                  <a:solidFill>
                    <a:schemeClr val="bg1"/>
                  </a:solidFill>
                  <a:latin typeface="方正尚酷简体" panose="03000509000000000000" pitchFamily="65" charset="-122"/>
                  <a:ea typeface="方正尚酷简体" panose="03000509000000000000" pitchFamily="65" charset="-122"/>
                </a:rPr>
                <a:t>基本介绍</a:t>
              </a:r>
              <a:endParaRPr lang="zh-CN" altLang="en-US" sz="4400" spc="600" dirty="0">
                <a:solidFill>
                  <a:schemeClr val="bg1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</a:endParaRPr>
            </a:p>
          </p:txBody>
        </p:sp>
        <p:sp>
          <p:nvSpPr>
            <p:cNvPr id="23" name="文本框 26"/>
            <p:cNvSpPr txBox="1"/>
            <p:nvPr/>
          </p:nvSpPr>
          <p:spPr>
            <a:xfrm>
              <a:off x="5031330" y="2013177"/>
              <a:ext cx="3153697" cy="646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rgbClr val="C00000"/>
                  </a:solidFill>
                  <a:latin typeface="Dodger" panose="00000400000000000000" pitchFamily="2" charset="0"/>
                  <a:ea typeface="方正尚酷简体" panose="03000509000000000000" pitchFamily="65" charset="-122"/>
                </a:rPr>
                <a:t>Part</a:t>
              </a:r>
              <a:r>
                <a:rPr lang="en-US" altLang="zh-CN" sz="3600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3600" dirty="0">
                  <a:solidFill>
                    <a:srgbClr val="C00000"/>
                  </a:solidFill>
                  <a:latin typeface="Dodger" panose="00000400000000000000" pitchFamily="2" charset="0"/>
                  <a:ea typeface="方正尚酷简体" panose="03000509000000000000" pitchFamily="65" charset="-122"/>
                </a:rPr>
                <a:t>01</a:t>
              </a:r>
              <a:endParaRPr lang="en-US" altLang="zh-CN" sz="3600" dirty="0">
                <a:solidFill>
                  <a:srgbClr val="C00000"/>
                </a:solidFill>
                <a:latin typeface="Dodger" panose="00000400000000000000" pitchFamily="2" charset="0"/>
                <a:ea typeface="方正尚酷简体" panose="03000509000000000000" pitchFamily="65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3614047" y="3521363"/>
              <a:ext cx="5988263" cy="718401"/>
            </a:xfrm>
            <a:prstGeom prst="rect">
              <a:avLst/>
            </a:prstGeom>
            <a:effectLst>
              <a:outerShdw blurRad="50800" dist="50800" dir="5400000" sx="1000" sy="1000" algn="ctr" rotWithShape="0">
                <a:srgbClr val="000000"/>
              </a:outerShdw>
            </a:effectLst>
          </p:spPr>
          <p:txBody>
            <a:bodyPr wrap="square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en-US" altLang="zh-CN" sz="1100" b="0" i="0" dirty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There's no explanation for a tough life. There's no explanation for a tough life. There's no explanation for a tough life. There's no e no</a:t>
              </a:r>
              <a:endPara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73DA3"/>
            </a:gs>
            <a:gs pos="71660">
              <a:srgbClr val="A0B5DE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114"/>
          <a:stretch>
            <a:fillRect/>
          </a:stretch>
        </p:blipFill>
        <p:spPr>
          <a:xfrm>
            <a:off x="0" y="4731656"/>
            <a:ext cx="12192000" cy="2126343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23850" y="286230"/>
            <a:ext cx="11544300" cy="62855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49987" dist="250190" dir="8460000" sx="1000" sy="1000" algn="ctr">
              <a:srgbClr val="000000"/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982858" y="1196447"/>
            <a:ext cx="10226285" cy="4465106"/>
            <a:chOff x="1327874" y="1658493"/>
            <a:chExt cx="8521827" cy="361073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1327874" y="1658493"/>
              <a:ext cx="5749570" cy="3610730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effectLst>
              <a:outerShdw blurRad="50800" dist="50800" dir="5160000" algn="ctr" rotWithShape="0">
                <a:srgbClr val="000000">
                  <a:alpha val="44000"/>
                </a:srgbClr>
              </a:outerShdw>
            </a:effectLst>
          </p:spPr>
        </p:pic>
        <p:sp>
          <p:nvSpPr>
            <p:cNvPr id="4" name="矩形 3"/>
            <p:cNvSpPr/>
            <p:nvPr/>
          </p:nvSpPr>
          <p:spPr>
            <a:xfrm>
              <a:off x="7329539" y="1658493"/>
              <a:ext cx="2520156" cy="74458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仓耳玄三M W05" panose="02020400000000000000" pitchFamily="18" charset="-122"/>
              </a:endParaRPr>
            </a:p>
          </p:txBody>
        </p:sp>
        <p:sp>
          <p:nvSpPr>
            <p:cNvPr id="5" name="后起之秀原创模板.盗取必究"/>
            <p:cNvSpPr txBox="1"/>
            <p:nvPr/>
          </p:nvSpPr>
          <p:spPr>
            <a:xfrm>
              <a:off x="7329536" y="1865940"/>
              <a:ext cx="2520155" cy="3235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EngraversGothic BT" panose="020B0507020203020204" pitchFamily="34" charset="0"/>
                </a:defRPr>
              </a:lvl1pPr>
            </a:lstStyle>
            <a:p>
              <a:pPr algn="ctr"/>
              <a:r>
                <a:rPr lang="zh-CN" altLang="en-US" sz="2000" spc="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仓耳玄三M W05" panose="02020400000000000000" pitchFamily="18" charset="-122"/>
                  <a:ea typeface="仓耳玄三M W05" panose="02020400000000000000" pitchFamily="18" charset="-122"/>
                </a:rPr>
                <a:t>产品展示</a:t>
              </a:r>
              <a:endParaRPr lang="en-US" sz="2000" spc="600" dirty="0">
                <a:solidFill>
                  <a:schemeClr val="tx1">
                    <a:lumMod val="65000"/>
                    <a:lumOff val="35000"/>
                  </a:schemeClr>
                </a:solidFill>
                <a:latin typeface="仓耳玄三M W05" panose="02020400000000000000" pitchFamily="18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7329545" y="2675521"/>
              <a:ext cx="2520156" cy="259370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仓耳玄三M W05" panose="02020400000000000000" pitchFamily="18" charset="-122"/>
                <a:ea typeface="仓耳玄三M W05" panose="02020400000000000000" pitchFamily="18" charset="-122"/>
              </a:endParaRPr>
            </a:p>
          </p:txBody>
        </p:sp>
        <p:sp>
          <p:nvSpPr>
            <p:cNvPr id="8" name="椭圆 17"/>
            <p:cNvSpPr/>
            <p:nvPr/>
          </p:nvSpPr>
          <p:spPr>
            <a:xfrm>
              <a:off x="8363568" y="3015063"/>
              <a:ext cx="452099" cy="544574"/>
            </a:xfrm>
            <a:custGeom>
              <a:avLst/>
              <a:gdLst>
                <a:gd name="T0" fmla="*/ 212 w 212"/>
                <a:gd name="T1" fmla="*/ 160 h 256"/>
                <a:gd name="T2" fmla="*/ 210 w 212"/>
                <a:gd name="T3" fmla="*/ 171 h 256"/>
                <a:gd name="T4" fmla="*/ 203 w 212"/>
                <a:gd name="T5" fmla="*/ 180 h 256"/>
                <a:gd name="T6" fmla="*/ 208 w 212"/>
                <a:gd name="T7" fmla="*/ 188 h 256"/>
                <a:gd name="T8" fmla="*/ 209 w 212"/>
                <a:gd name="T9" fmla="*/ 200 h 256"/>
                <a:gd name="T10" fmla="*/ 205 w 212"/>
                <a:gd name="T11" fmla="*/ 212 h 256"/>
                <a:gd name="T12" fmla="*/ 200 w 212"/>
                <a:gd name="T13" fmla="*/ 218 h 256"/>
                <a:gd name="T14" fmla="*/ 193 w 212"/>
                <a:gd name="T15" fmla="*/ 222 h 256"/>
                <a:gd name="T16" fmla="*/ 194 w 212"/>
                <a:gd name="T17" fmla="*/ 235 h 256"/>
                <a:gd name="T18" fmla="*/ 186 w 212"/>
                <a:gd name="T19" fmla="*/ 245 h 256"/>
                <a:gd name="T20" fmla="*/ 176 w 212"/>
                <a:gd name="T21" fmla="*/ 251 h 256"/>
                <a:gd name="T22" fmla="*/ 169 w 212"/>
                <a:gd name="T23" fmla="*/ 254 h 256"/>
                <a:gd name="T24" fmla="*/ 131 w 212"/>
                <a:gd name="T25" fmla="*/ 256 h 256"/>
                <a:gd name="T26" fmla="*/ 91 w 212"/>
                <a:gd name="T27" fmla="*/ 254 h 256"/>
                <a:gd name="T28" fmla="*/ 60 w 212"/>
                <a:gd name="T29" fmla="*/ 247 h 256"/>
                <a:gd name="T30" fmla="*/ 55 w 212"/>
                <a:gd name="T31" fmla="*/ 245 h 256"/>
                <a:gd name="T32" fmla="*/ 50 w 212"/>
                <a:gd name="T33" fmla="*/ 242 h 256"/>
                <a:gd name="T34" fmla="*/ 46 w 212"/>
                <a:gd name="T35" fmla="*/ 239 h 256"/>
                <a:gd name="T36" fmla="*/ 42 w 212"/>
                <a:gd name="T37" fmla="*/ 234 h 256"/>
                <a:gd name="T38" fmla="*/ 0 w 212"/>
                <a:gd name="T39" fmla="*/ 230 h 256"/>
                <a:gd name="T40" fmla="*/ 0 w 212"/>
                <a:gd name="T41" fmla="*/ 136 h 256"/>
                <a:gd name="T42" fmla="*/ 15 w 212"/>
                <a:gd name="T43" fmla="*/ 136 h 256"/>
                <a:gd name="T44" fmla="*/ 30 w 212"/>
                <a:gd name="T45" fmla="*/ 136 h 256"/>
                <a:gd name="T46" fmla="*/ 37 w 212"/>
                <a:gd name="T47" fmla="*/ 131 h 256"/>
                <a:gd name="T48" fmla="*/ 41 w 212"/>
                <a:gd name="T49" fmla="*/ 127 h 256"/>
                <a:gd name="T50" fmla="*/ 43 w 212"/>
                <a:gd name="T51" fmla="*/ 116 h 256"/>
                <a:gd name="T52" fmla="*/ 46 w 212"/>
                <a:gd name="T53" fmla="*/ 104 h 256"/>
                <a:gd name="T54" fmla="*/ 50 w 212"/>
                <a:gd name="T55" fmla="*/ 95 h 256"/>
                <a:gd name="T56" fmla="*/ 56 w 212"/>
                <a:gd name="T57" fmla="*/ 84 h 256"/>
                <a:gd name="T58" fmla="*/ 73 w 212"/>
                <a:gd name="T59" fmla="*/ 68 h 256"/>
                <a:gd name="T60" fmla="*/ 89 w 212"/>
                <a:gd name="T61" fmla="*/ 18 h 256"/>
                <a:gd name="T62" fmla="*/ 89 w 212"/>
                <a:gd name="T63" fmla="*/ 2 h 256"/>
                <a:gd name="T64" fmla="*/ 97 w 212"/>
                <a:gd name="T65" fmla="*/ 0 h 256"/>
                <a:gd name="T66" fmla="*/ 117 w 212"/>
                <a:gd name="T67" fmla="*/ 18 h 256"/>
                <a:gd name="T68" fmla="*/ 121 w 212"/>
                <a:gd name="T69" fmla="*/ 39 h 256"/>
                <a:gd name="T70" fmla="*/ 114 w 212"/>
                <a:gd name="T71" fmla="*/ 59 h 256"/>
                <a:gd name="T72" fmla="*/ 109 w 212"/>
                <a:gd name="T73" fmla="*/ 89 h 256"/>
                <a:gd name="T74" fmla="*/ 113 w 212"/>
                <a:gd name="T75" fmla="*/ 100 h 256"/>
                <a:gd name="T76" fmla="*/ 122 w 212"/>
                <a:gd name="T77" fmla="*/ 107 h 256"/>
                <a:gd name="T78" fmla="*/ 126 w 212"/>
                <a:gd name="T79" fmla="*/ 107 h 256"/>
                <a:gd name="T80" fmla="*/ 131 w 212"/>
                <a:gd name="T81" fmla="*/ 107 h 256"/>
                <a:gd name="T82" fmla="*/ 136 w 212"/>
                <a:gd name="T83" fmla="*/ 107 h 256"/>
                <a:gd name="T84" fmla="*/ 141 w 212"/>
                <a:gd name="T85" fmla="*/ 106 h 256"/>
                <a:gd name="T86" fmla="*/ 152 w 212"/>
                <a:gd name="T87" fmla="*/ 103 h 256"/>
                <a:gd name="T88" fmla="*/ 164 w 212"/>
                <a:gd name="T89" fmla="*/ 99 h 256"/>
                <a:gd name="T90" fmla="*/ 188 w 212"/>
                <a:gd name="T91" fmla="*/ 98 h 256"/>
                <a:gd name="T92" fmla="*/ 198 w 212"/>
                <a:gd name="T93" fmla="*/ 101 h 256"/>
                <a:gd name="T94" fmla="*/ 205 w 212"/>
                <a:gd name="T95" fmla="*/ 106 h 256"/>
                <a:gd name="T96" fmla="*/ 206 w 212"/>
                <a:gd name="T97" fmla="*/ 109 h 256"/>
                <a:gd name="T98" fmla="*/ 207 w 212"/>
                <a:gd name="T99" fmla="*/ 112 h 256"/>
                <a:gd name="T100" fmla="*/ 208 w 212"/>
                <a:gd name="T101" fmla="*/ 115 h 256"/>
                <a:gd name="T102" fmla="*/ 208 w 212"/>
                <a:gd name="T103" fmla="*/ 118 h 256"/>
                <a:gd name="T104" fmla="*/ 208 w 212"/>
                <a:gd name="T105" fmla="*/ 123 h 256"/>
                <a:gd name="T106" fmla="*/ 203 w 212"/>
                <a:gd name="T107" fmla="*/ 136 h 256"/>
                <a:gd name="T108" fmla="*/ 205 w 212"/>
                <a:gd name="T109" fmla="*/ 139 h 256"/>
                <a:gd name="T110" fmla="*/ 207 w 212"/>
                <a:gd name="T111" fmla="*/ 141 h 256"/>
                <a:gd name="T112" fmla="*/ 209 w 212"/>
                <a:gd name="T113" fmla="*/ 144 h 256"/>
                <a:gd name="T114" fmla="*/ 210 w 212"/>
                <a:gd name="T115" fmla="*/ 147 h 256"/>
                <a:gd name="T116" fmla="*/ 211 w 212"/>
                <a:gd name="T117" fmla="*/ 150 h 256"/>
                <a:gd name="T118" fmla="*/ 212 w 212"/>
                <a:gd name="T119" fmla="*/ 155 h 256"/>
                <a:gd name="T120" fmla="*/ 212 w 212"/>
                <a:gd name="T121" fmla="*/ 16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12" h="256">
                  <a:moveTo>
                    <a:pt x="212" y="160"/>
                  </a:moveTo>
                  <a:cubicBezTo>
                    <a:pt x="212" y="165"/>
                    <a:pt x="211" y="169"/>
                    <a:pt x="210" y="171"/>
                  </a:cubicBezTo>
                  <a:cubicBezTo>
                    <a:pt x="209" y="174"/>
                    <a:pt x="206" y="177"/>
                    <a:pt x="203" y="180"/>
                  </a:cubicBezTo>
                  <a:cubicBezTo>
                    <a:pt x="205" y="182"/>
                    <a:pt x="207" y="185"/>
                    <a:pt x="208" y="188"/>
                  </a:cubicBezTo>
                  <a:cubicBezTo>
                    <a:pt x="208" y="191"/>
                    <a:pt x="209" y="195"/>
                    <a:pt x="209" y="200"/>
                  </a:cubicBezTo>
                  <a:cubicBezTo>
                    <a:pt x="208" y="205"/>
                    <a:pt x="207" y="209"/>
                    <a:pt x="205" y="212"/>
                  </a:cubicBezTo>
                  <a:cubicBezTo>
                    <a:pt x="203" y="215"/>
                    <a:pt x="201" y="217"/>
                    <a:pt x="200" y="218"/>
                  </a:cubicBezTo>
                  <a:cubicBezTo>
                    <a:pt x="199" y="219"/>
                    <a:pt x="196" y="220"/>
                    <a:pt x="193" y="222"/>
                  </a:cubicBezTo>
                  <a:cubicBezTo>
                    <a:pt x="195" y="227"/>
                    <a:pt x="195" y="231"/>
                    <a:pt x="194" y="235"/>
                  </a:cubicBezTo>
                  <a:cubicBezTo>
                    <a:pt x="192" y="239"/>
                    <a:pt x="190" y="242"/>
                    <a:pt x="186" y="245"/>
                  </a:cubicBezTo>
                  <a:cubicBezTo>
                    <a:pt x="183" y="248"/>
                    <a:pt x="180" y="250"/>
                    <a:pt x="176" y="251"/>
                  </a:cubicBezTo>
                  <a:cubicBezTo>
                    <a:pt x="173" y="253"/>
                    <a:pt x="171" y="254"/>
                    <a:pt x="169" y="254"/>
                  </a:cubicBezTo>
                  <a:cubicBezTo>
                    <a:pt x="157" y="255"/>
                    <a:pt x="144" y="256"/>
                    <a:pt x="131" y="256"/>
                  </a:cubicBezTo>
                  <a:cubicBezTo>
                    <a:pt x="118" y="256"/>
                    <a:pt x="104" y="256"/>
                    <a:pt x="91" y="254"/>
                  </a:cubicBezTo>
                  <a:cubicBezTo>
                    <a:pt x="77" y="253"/>
                    <a:pt x="67" y="250"/>
                    <a:pt x="60" y="247"/>
                  </a:cubicBezTo>
                  <a:cubicBezTo>
                    <a:pt x="60" y="247"/>
                    <a:pt x="58" y="246"/>
                    <a:pt x="55" y="245"/>
                  </a:cubicBezTo>
                  <a:cubicBezTo>
                    <a:pt x="53" y="243"/>
                    <a:pt x="51" y="243"/>
                    <a:pt x="50" y="242"/>
                  </a:cubicBezTo>
                  <a:cubicBezTo>
                    <a:pt x="49" y="241"/>
                    <a:pt x="47" y="240"/>
                    <a:pt x="46" y="239"/>
                  </a:cubicBezTo>
                  <a:cubicBezTo>
                    <a:pt x="44" y="237"/>
                    <a:pt x="43" y="236"/>
                    <a:pt x="42" y="234"/>
                  </a:cubicBezTo>
                  <a:cubicBezTo>
                    <a:pt x="37" y="231"/>
                    <a:pt x="24" y="230"/>
                    <a:pt x="0" y="230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5" y="136"/>
                    <a:pt x="10" y="136"/>
                    <a:pt x="15" y="136"/>
                  </a:cubicBezTo>
                  <a:cubicBezTo>
                    <a:pt x="21" y="136"/>
                    <a:pt x="26" y="136"/>
                    <a:pt x="30" y="136"/>
                  </a:cubicBezTo>
                  <a:cubicBezTo>
                    <a:pt x="35" y="135"/>
                    <a:pt x="37" y="134"/>
                    <a:pt x="37" y="131"/>
                  </a:cubicBezTo>
                  <a:cubicBezTo>
                    <a:pt x="38" y="130"/>
                    <a:pt x="40" y="128"/>
                    <a:pt x="41" y="127"/>
                  </a:cubicBezTo>
                  <a:cubicBezTo>
                    <a:pt x="41" y="126"/>
                    <a:pt x="42" y="122"/>
                    <a:pt x="43" y="116"/>
                  </a:cubicBezTo>
                  <a:cubicBezTo>
                    <a:pt x="45" y="111"/>
                    <a:pt x="46" y="107"/>
                    <a:pt x="46" y="104"/>
                  </a:cubicBezTo>
                  <a:cubicBezTo>
                    <a:pt x="47" y="102"/>
                    <a:pt x="48" y="99"/>
                    <a:pt x="50" y="95"/>
                  </a:cubicBezTo>
                  <a:cubicBezTo>
                    <a:pt x="52" y="91"/>
                    <a:pt x="54" y="87"/>
                    <a:pt x="56" y="84"/>
                  </a:cubicBezTo>
                  <a:cubicBezTo>
                    <a:pt x="73" y="68"/>
                    <a:pt x="73" y="68"/>
                    <a:pt x="73" y="68"/>
                  </a:cubicBezTo>
                  <a:cubicBezTo>
                    <a:pt x="84" y="48"/>
                    <a:pt x="89" y="32"/>
                    <a:pt x="89" y="18"/>
                  </a:cubicBezTo>
                  <a:cubicBezTo>
                    <a:pt x="89" y="2"/>
                    <a:pt x="89" y="2"/>
                    <a:pt x="89" y="2"/>
                  </a:cubicBezTo>
                  <a:cubicBezTo>
                    <a:pt x="90" y="1"/>
                    <a:pt x="92" y="0"/>
                    <a:pt x="97" y="0"/>
                  </a:cubicBezTo>
                  <a:cubicBezTo>
                    <a:pt x="107" y="0"/>
                    <a:pt x="114" y="6"/>
                    <a:pt x="117" y="18"/>
                  </a:cubicBezTo>
                  <a:cubicBezTo>
                    <a:pt x="121" y="39"/>
                    <a:pt x="121" y="39"/>
                    <a:pt x="121" y="39"/>
                  </a:cubicBezTo>
                  <a:cubicBezTo>
                    <a:pt x="120" y="49"/>
                    <a:pt x="118" y="56"/>
                    <a:pt x="114" y="59"/>
                  </a:cubicBezTo>
                  <a:cubicBezTo>
                    <a:pt x="112" y="75"/>
                    <a:pt x="111" y="85"/>
                    <a:pt x="109" y="89"/>
                  </a:cubicBezTo>
                  <a:cubicBezTo>
                    <a:pt x="108" y="93"/>
                    <a:pt x="110" y="97"/>
                    <a:pt x="113" y="100"/>
                  </a:cubicBezTo>
                  <a:cubicBezTo>
                    <a:pt x="116" y="104"/>
                    <a:pt x="119" y="106"/>
                    <a:pt x="122" y="107"/>
                  </a:cubicBezTo>
                  <a:cubicBezTo>
                    <a:pt x="124" y="107"/>
                    <a:pt x="126" y="107"/>
                    <a:pt x="126" y="107"/>
                  </a:cubicBezTo>
                  <a:cubicBezTo>
                    <a:pt x="127" y="107"/>
                    <a:pt x="129" y="107"/>
                    <a:pt x="131" y="107"/>
                  </a:cubicBezTo>
                  <a:cubicBezTo>
                    <a:pt x="133" y="107"/>
                    <a:pt x="134" y="107"/>
                    <a:pt x="136" y="107"/>
                  </a:cubicBezTo>
                  <a:cubicBezTo>
                    <a:pt x="138" y="107"/>
                    <a:pt x="139" y="106"/>
                    <a:pt x="141" y="106"/>
                  </a:cubicBezTo>
                  <a:cubicBezTo>
                    <a:pt x="143" y="105"/>
                    <a:pt x="147" y="104"/>
                    <a:pt x="152" y="103"/>
                  </a:cubicBezTo>
                  <a:cubicBezTo>
                    <a:pt x="158" y="101"/>
                    <a:pt x="162" y="100"/>
                    <a:pt x="164" y="99"/>
                  </a:cubicBezTo>
                  <a:cubicBezTo>
                    <a:pt x="173" y="97"/>
                    <a:pt x="181" y="97"/>
                    <a:pt x="188" y="98"/>
                  </a:cubicBezTo>
                  <a:cubicBezTo>
                    <a:pt x="191" y="99"/>
                    <a:pt x="195" y="100"/>
                    <a:pt x="198" y="101"/>
                  </a:cubicBezTo>
                  <a:cubicBezTo>
                    <a:pt x="202" y="103"/>
                    <a:pt x="204" y="104"/>
                    <a:pt x="205" y="106"/>
                  </a:cubicBezTo>
                  <a:cubicBezTo>
                    <a:pt x="205" y="106"/>
                    <a:pt x="205" y="107"/>
                    <a:pt x="206" y="109"/>
                  </a:cubicBezTo>
                  <a:cubicBezTo>
                    <a:pt x="207" y="111"/>
                    <a:pt x="207" y="112"/>
                    <a:pt x="207" y="112"/>
                  </a:cubicBezTo>
                  <a:cubicBezTo>
                    <a:pt x="207" y="112"/>
                    <a:pt x="207" y="113"/>
                    <a:pt x="208" y="115"/>
                  </a:cubicBezTo>
                  <a:cubicBezTo>
                    <a:pt x="208" y="116"/>
                    <a:pt x="209" y="118"/>
                    <a:pt x="208" y="118"/>
                  </a:cubicBezTo>
                  <a:cubicBezTo>
                    <a:pt x="208" y="119"/>
                    <a:pt x="208" y="120"/>
                    <a:pt x="208" y="123"/>
                  </a:cubicBezTo>
                  <a:cubicBezTo>
                    <a:pt x="208" y="125"/>
                    <a:pt x="206" y="129"/>
                    <a:pt x="203" y="136"/>
                  </a:cubicBezTo>
                  <a:cubicBezTo>
                    <a:pt x="203" y="136"/>
                    <a:pt x="204" y="137"/>
                    <a:pt x="205" y="139"/>
                  </a:cubicBezTo>
                  <a:cubicBezTo>
                    <a:pt x="206" y="140"/>
                    <a:pt x="207" y="141"/>
                    <a:pt x="207" y="141"/>
                  </a:cubicBezTo>
                  <a:cubicBezTo>
                    <a:pt x="207" y="142"/>
                    <a:pt x="208" y="143"/>
                    <a:pt x="209" y="144"/>
                  </a:cubicBezTo>
                  <a:cubicBezTo>
                    <a:pt x="209" y="145"/>
                    <a:pt x="210" y="146"/>
                    <a:pt x="210" y="147"/>
                  </a:cubicBezTo>
                  <a:cubicBezTo>
                    <a:pt x="210" y="148"/>
                    <a:pt x="211" y="149"/>
                    <a:pt x="211" y="150"/>
                  </a:cubicBezTo>
                  <a:cubicBezTo>
                    <a:pt x="211" y="152"/>
                    <a:pt x="212" y="153"/>
                    <a:pt x="212" y="155"/>
                  </a:cubicBezTo>
                  <a:cubicBezTo>
                    <a:pt x="212" y="156"/>
                    <a:pt x="212" y="158"/>
                    <a:pt x="212" y="160"/>
                  </a:cubicBezTo>
                  <a:close/>
                </a:path>
              </a:pathLst>
            </a:custGeom>
            <a:solidFill>
              <a:srgbClr val="4971BA"/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ea typeface="仓耳玄三M W05" panose="02020400000000000000" pitchFamily="18" charset="-122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8396394" y="3637817"/>
            <a:ext cx="2601260" cy="16594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200000"/>
              </a:lnSpc>
            </a:pP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The user can demonstrate on a projector </a:t>
            </a:r>
            <a:r>
              <a:rPr lang="en-US" altLang="zh-CN" sz="1050" dirty="0" err="1">
                <a:solidFill>
                  <a:schemeClr val="bg1">
                    <a:lumMod val="50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orThe</a:t>
            </a: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 user can demonstrate on a projector or computer, or print the presentation and make it into a film to be used in</a:t>
            </a:r>
            <a:endParaRPr lang="en-US" altLang="zh-CN" sz="1050" dirty="0">
              <a:solidFill>
                <a:schemeClr val="bg1">
                  <a:lumMod val="50000"/>
                </a:schemeClr>
              </a:solidFill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prism isInverted="1"/>
      </p:transition>
    </mc:Choice>
    <mc:Fallback>
      <p:transition spd="slow" advClick="0" advTm="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73DA3"/>
            </a:gs>
            <a:gs pos="71660">
              <a:srgbClr val="A0B5DE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1" cstate="screen">
            <a:lum bright="70000" contrast="-70000"/>
          </a:blip>
          <a:srcRect/>
          <a:stretch>
            <a:fillRect/>
          </a:stretch>
        </p:blipFill>
        <p:spPr>
          <a:xfrm>
            <a:off x="0" y="0"/>
            <a:ext cx="12192000" cy="60071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114"/>
          <a:stretch>
            <a:fillRect/>
          </a:stretch>
        </p:blipFill>
        <p:spPr>
          <a:xfrm>
            <a:off x="0" y="4731656"/>
            <a:ext cx="12192000" cy="2126343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323850" y="286230"/>
            <a:ext cx="11544300" cy="62855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49987" dist="250190" dir="8460000" sx="1000" sy="1000" algn="ctr">
              <a:srgbClr val="000000"/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503" y="1118601"/>
            <a:ext cx="4630057" cy="462079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36238" y="1632331"/>
            <a:ext cx="4759762" cy="3593338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仓耳玄三M W05" panose="02020400000000000000" pitchFamily="18" charset="-122"/>
            </a:endParaRPr>
          </a:p>
        </p:txBody>
      </p:sp>
      <p:sp>
        <p:nvSpPr>
          <p:cNvPr id="6" name="矩形: 圆角 5"/>
          <p:cNvSpPr/>
          <p:nvPr/>
        </p:nvSpPr>
        <p:spPr>
          <a:xfrm>
            <a:off x="1978932" y="4488052"/>
            <a:ext cx="1338639" cy="300537"/>
          </a:xfrm>
          <a:prstGeom prst="roundRect">
            <a:avLst>
              <a:gd name="adj" fmla="val 50000"/>
            </a:avLst>
          </a:prstGeom>
          <a:solidFill>
            <a:srgbClr val="4971BA"/>
          </a:solidFill>
          <a:ln>
            <a:noFill/>
          </a:ln>
          <a:effectLst>
            <a:outerShdw blurRad="88900" dist="38100" dir="5400000" algn="t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输入文本信息</a:t>
            </a:r>
            <a:endParaRPr lang="zh-CN" altLang="en-US" sz="1200" dirty="0">
              <a:solidFill>
                <a:schemeClr val="bg1"/>
              </a:solidFill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886554" y="2583510"/>
            <a:ext cx="3803046" cy="16594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200000"/>
              </a:lnSpc>
            </a:pP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The user can demonstrate on a projector </a:t>
            </a:r>
            <a:r>
              <a:rPr lang="en-US" altLang="zh-CN" sz="1050" dirty="0" err="1">
                <a:solidFill>
                  <a:schemeClr val="bg1">
                    <a:lumMod val="50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orThe</a:t>
            </a: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 user can demonstrate on a projector or computer, or print the presentation and make it into a film to be used in a wider field computer, or print </a:t>
            </a:r>
            <a:r>
              <a:rPr lang="en-US" altLang="zh-CN" sz="1050" dirty="0" err="1">
                <a:solidFill>
                  <a:schemeClr val="bg1">
                    <a:lumMod val="50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theThe</a:t>
            </a: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 user can demonstrate on a</a:t>
            </a:r>
            <a:endParaRPr lang="en-US" altLang="zh-CN" sz="1050" dirty="0">
              <a:solidFill>
                <a:schemeClr val="bg1">
                  <a:lumMod val="50000"/>
                </a:schemeClr>
              </a:solidFill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sp>
        <p:nvSpPr>
          <p:cNvPr id="18" name="后起之秀原创模板.盗取必究"/>
          <p:cNvSpPr txBox="1"/>
          <p:nvPr/>
        </p:nvSpPr>
        <p:spPr>
          <a:xfrm>
            <a:off x="1872040" y="2183400"/>
            <a:ext cx="2444433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EngraversGothic BT" panose="020B0507020203020204" pitchFamily="34" charset="0"/>
              </a:defRPr>
            </a:lvl1pPr>
          </a:lstStyle>
          <a:p>
            <a:r>
              <a:rPr lang="zh-CN" altLang="en-US" sz="2000" spc="600" dirty="0">
                <a:latin typeface="仓耳玄三M W05" panose="02020400000000000000" pitchFamily="18" charset="-122"/>
              </a:rPr>
              <a:t>新品展示</a:t>
            </a:r>
            <a:endParaRPr lang="en-US" sz="2000" spc="600" dirty="0">
              <a:latin typeface="仓耳玄三M W05" panose="02020400000000000000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prism isInverted="1"/>
      </p:transition>
    </mc:Choice>
    <mc:Fallback>
      <p:transition spd="slow" advClick="0" advTm="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73DA3"/>
            </a:gs>
            <a:gs pos="71660">
              <a:srgbClr val="A0B5DE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1" cstate="screen">
            <a:lum bright="70000" contrast="-70000"/>
          </a:blip>
          <a:srcRect/>
          <a:stretch>
            <a:fillRect/>
          </a:stretch>
        </p:blipFill>
        <p:spPr>
          <a:xfrm>
            <a:off x="0" y="0"/>
            <a:ext cx="12192000" cy="600710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114"/>
          <a:stretch>
            <a:fillRect/>
          </a:stretch>
        </p:blipFill>
        <p:spPr>
          <a:xfrm>
            <a:off x="0" y="4731656"/>
            <a:ext cx="12192000" cy="2126343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3101869" y="2046515"/>
            <a:ext cx="5988263" cy="2309363"/>
            <a:chOff x="3614047" y="1930401"/>
            <a:chExt cx="5988263" cy="2309363"/>
          </a:xfrm>
        </p:grpSpPr>
        <p:sp>
          <p:nvSpPr>
            <p:cNvPr id="14" name="平行四边形 13"/>
            <p:cNvSpPr/>
            <p:nvPr/>
          </p:nvSpPr>
          <p:spPr>
            <a:xfrm>
              <a:off x="4638778" y="1930401"/>
              <a:ext cx="3938801" cy="802222"/>
            </a:xfrm>
            <a:prstGeom prst="parallelogram">
              <a:avLst>
                <a:gd name="adj" fmla="val 0"/>
              </a:avLst>
            </a:prstGeom>
            <a:solidFill>
              <a:srgbClr val="073DA3"/>
            </a:solidFill>
            <a:ln w="25400">
              <a:solidFill>
                <a:srgbClr val="FDF28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5" name="平行四边形 14"/>
            <p:cNvSpPr/>
            <p:nvPr/>
          </p:nvSpPr>
          <p:spPr>
            <a:xfrm>
              <a:off x="4784906" y="2039561"/>
              <a:ext cx="3646545" cy="581864"/>
            </a:xfrm>
            <a:prstGeom prst="parallelogram">
              <a:avLst>
                <a:gd name="adj" fmla="val 0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2" name="文本框 17"/>
            <p:cNvSpPr txBox="1"/>
            <p:nvPr/>
          </p:nvSpPr>
          <p:spPr>
            <a:xfrm>
              <a:off x="3755979" y="2852682"/>
              <a:ext cx="5704398" cy="769441"/>
            </a:xfrm>
            <a:prstGeom prst="rect">
              <a:avLst/>
            </a:prstGeom>
            <a:noFill/>
            <a:ln w="9525">
              <a:noFill/>
            </a:ln>
            <a:effectLst>
              <a:outerShdw blurRad="50800" dist="50800" dir="2400000" algn="ctr" rotWithShape="0">
                <a:srgbClr val="000000">
                  <a:alpha val="76000"/>
                </a:srgbClr>
              </a:outerShdw>
            </a:effectLst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4400" spc="600" dirty="0">
                  <a:solidFill>
                    <a:schemeClr val="bg1"/>
                  </a:solidFill>
                  <a:latin typeface="方正尚酷简体" panose="03000509000000000000" pitchFamily="65" charset="-122"/>
                  <a:ea typeface="方正尚酷简体" panose="03000509000000000000" pitchFamily="65" charset="-122"/>
                </a:rPr>
                <a:t>研发流程</a:t>
              </a:r>
              <a:endParaRPr lang="zh-CN" altLang="en-US" sz="4400" spc="600" dirty="0">
                <a:solidFill>
                  <a:schemeClr val="bg1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</a:endParaRPr>
            </a:p>
          </p:txBody>
        </p:sp>
        <p:sp>
          <p:nvSpPr>
            <p:cNvPr id="23" name="文本框 26"/>
            <p:cNvSpPr txBox="1"/>
            <p:nvPr/>
          </p:nvSpPr>
          <p:spPr>
            <a:xfrm>
              <a:off x="5031330" y="2013177"/>
              <a:ext cx="3289534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rgbClr val="C00000"/>
                  </a:solidFill>
                  <a:latin typeface="Dodger" panose="00000400000000000000" pitchFamily="2" charset="0"/>
                  <a:ea typeface="方正尚酷简体" panose="03000509000000000000" pitchFamily="65" charset="-122"/>
                </a:rPr>
                <a:t>Part</a:t>
              </a:r>
              <a:r>
                <a:rPr lang="en-US" altLang="zh-CN" sz="3600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3600" dirty="0">
                  <a:solidFill>
                    <a:srgbClr val="C00000"/>
                  </a:solidFill>
                  <a:latin typeface="Dodger" panose="00000400000000000000" pitchFamily="2" charset="0"/>
                  <a:ea typeface="方正尚酷简体" panose="03000509000000000000" pitchFamily="65" charset="-122"/>
                </a:rPr>
                <a:t>02</a:t>
              </a:r>
              <a:endParaRPr lang="en-US" altLang="zh-CN" sz="3600" dirty="0">
                <a:solidFill>
                  <a:srgbClr val="C00000"/>
                </a:solidFill>
                <a:latin typeface="Dodger" panose="00000400000000000000" pitchFamily="2" charset="0"/>
                <a:ea typeface="方正尚酷简体" panose="03000509000000000000" pitchFamily="65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3614047" y="3521363"/>
              <a:ext cx="5988263" cy="718401"/>
            </a:xfrm>
            <a:prstGeom prst="rect">
              <a:avLst/>
            </a:prstGeom>
            <a:effectLst>
              <a:outerShdw blurRad="50800" dist="50800" dir="5400000" sx="1000" sy="1000" algn="ctr" rotWithShape="0">
                <a:srgbClr val="000000"/>
              </a:outerShdw>
            </a:effectLst>
          </p:spPr>
          <p:txBody>
            <a:bodyPr wrap="square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en-US" altLang="zh-CN" sz="1100" b="0" i="0" dirty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There's no explanation for a tough life. There's no explanation for a tough life. There's no explanation for a tough life. There's no e no</a:t>
              </a:r>
              <a:endPara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73DA3"/>
            </a:gs>
            <a:gs pos="71660">
              <a:srgbClr val="A0B5DE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1" cstate="screen">
            <a:lum bright="70000" contrast="-70000"/>
          </a:blip>
          <a:srcRect/>
          <a:stretch>
            <a:fillRect/>
          </a:stretch>
        </p:blipFill>
        <p:spPr>
          <a:xfrm>
            <a:off x="0" y="0"/>
            <a:ext cx="12192000" cy="60071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114"/>
          <a:stretch>
            <a:fillRect/>
          </a:stretch>
        </p:blipFill>
        <p:spPr>
          <a:xfrm>
            <a:off x="0" y="4731656"/>
            <a:ext cx="12192000" cy="2126343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323850" y="286230"/>
            <a:ext cx="11544300" cy="62855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49987" dist="250190" dir="8460000" sx="1000" sy="1000" algn="ctr">
              <a:srgbClr val="000000"/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1762864" y="4389548"/>
            <a:ext cx="8859416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59" b="26786"/>
          <a:stretch>
            <a:fillRect/>
          </a:stretch>
        </p:blipFill>
        <p:spPr>
          <a:xfrm>
            <a:off x="1854200" y="1306890"/>
            <a:ext cx="8483600" cy="2651126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814754" y="4824975"/>
            <a:ext cx="8156092" cy="10170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200000"/>
              </a:lnSpc>
            </a:pP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  <a:ea typeface="仓耳玄三M W05" panose="02020400000000000000" pitchFamily="18" charset="-122"/>
              </a:rPr>
              <a:t>The user can demonstrate on a projector or computer, or print the presentation and make it into a film to be used in a wider </a:t>
            </a:r>
            <a:r>
              <a:rPr lang="en-US" altLang="zh-CN" sz="1050" dirty="0" err="1">
                <a:solidFill>
                  <a:schemeClr val="bg1">
                    <a:lumMod val="50000"/>
                  </a:schemeClr>
                </a:solidFill>
                <a:ea typeface="仓耳玄三M W05" panose="02020400000000000000" pitchFamily="18" charset="-122"/>
              </a:rPr>
              <a:t>fieldThe</a:t>
            </a: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  <a:ea typeface="仓耳玄三M W05" panose="02020400000000000000" pitchFamily="18" charset="-122"/>
              </a:rPr>
              <a:t> user can demonstrate on a projector or computer, or print the presentation and make it into a film to be used in a wider field</a:t>
            </a:r>
            <a:endParaRPr lang="en-US" altLang="zh-CN" sz="1050" dirty="0">
              <a:solidFill>
                <a:schemeClr val="bg1">
                  <a:lumMod val="50000"/>
                </a:schemeClr>
              </a:solidFill>
              <a:ea typeface="仓耳玄三M W05" panose="02020400000000000000" pitchFamily="18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  <a:ea typeface="仓耳玄三M W05" panose="02020400000000000000" pitchFamily="18" charset="-122"/>
              </a:rPr>
              <a:t>The user can demonstrate on a projector or computer, or print the presentation and make it into a film to be used in a wider </a:t>
            </a:r>
            <a:r>
              <a:rPr lang="en-US" altLang="zh-CN" sz="1050" dirty="0" err="1">
                <a:solidFill>
                  <a:schemeClr val="bg1">
                    <a:lumMod val="50000"/>
                  </a:schemeClr>
                </a:solidFill>
                <a:ea typeface="仓耳玄三M W05" panose="02020400000000000000" pitchFamily="18" charset="-122"/>
              </a:rPr>
              <a:t>fiel</a:t>
            </a:r>
            <a:endParaRPr lang="en-US" altLang="zh-CN" sz="1050" dirty="0">
              <a:solidFill>
                <a:schemeClr val="bg1">
                  <a:lumMod val="50000"/>
                </a:schemeClr>
              </a:solidFill>
              <a:ea typeface="仓耳玄三M W05" panose="02020400000000000000" pitchFamily="18" charset="-122"/>
            </a:endParaRPr>
          </a:p>
        </p:txBody>
      </p:sp>
      <p:sp>
        <p:nvSpPr>
          <p:cNvPr id="13" name="后起之秀原创模板.盗取必究"/>
          <p:cNvSpPr txBox="1"/>
          <p:nvPr/>
        </p:nvSpPr>
        <p:spPr>
          <a:xfrm>
            <a:off x="1820920" y="4420971"/>
            <a:ext cx="2444433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EngraversGothic BT" panose="020B0507020203020204" pitchFamily="34" charset="0"/>
              </a:defRPr>
            </a:lvl1pPr>
          </a:lstStyle>
          <a:p>
            <a:r>
              <a:rPr lang="zh-CN" altLang="en-US" sz="2000" spc="600" dirty="0">
                <a:latin typeface="仓耳玄三M W05" panose="02020400000000000000" pitchFamily="18" charset="-122"/>
                <a:ea typeface="仓耳玄三M W05" panose="02020400000000000000" pitchFamily="18" charset="-122"/>
              </a:rPr>
              <a:t>未来市场场景</a:t>
            </a:r>
            <a:endParaRPr lang="en-US" sz="2000" spc="600" dirty="0">
              <a:latin typeface="仓耳玄三M W05" panose="02020400000000000000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prism isInverted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73DA3"/>
            </a:gs>
            <a:gs pos="71660">
              <a:srgbClr val="A0B5DE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1" cstate="screen">
            <a:lum bright="70000" contrast="-70000"/>
          </a:blip>
          <a:srcRect/>
          <a:stretch>
            <a:fillRect/>
          </a:stretch>
        </p:blipFill>
        <p:spPr>
          <a:xfrm>
            <a:off x="0" y="0"/>
            <a:ext cx="12192000" cy="600710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114"/>
          <a:stretch>
            <a:fillRect/>
          </a:stretch>
        </p:blipFill>
        <p:spPr>
          <a:xfrm>
            <a:off x="0" y="4731656"/>
            <a:ext cx="12192000" cy="2126343"/>
          </a:xfrm>
          <a:prstGeom prst="rect">
            <a:avLst/>
          </a:prstGeom>
        </p:spPr>
      </p:pic>
      <p:sp>
        <p:nvSpPr>
          <p:cNvPr id="25" name="矩形 24"/>
          <p:cNvSpPr/>
          <p:nvPr/>
        </p:nvSpPr>
        <p:spPr>
          <a:xfrm>
            <a:off x="323850" y="286230"/>
            <a:ext cx="11544300" cy="62855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49987" dist="250190" dir="8460000" sx="1000" sy="1000" algn="ctr">
              <a:srgbClr val="000000"/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751286" y="1643742"/>
            <a:ext cx="4437743" cy="3802742"/>
            <a:chOff x="7086600" y="1672772"/>
            <a:chExt cx="4437743" cy="3802742"/>
          </a:xfrm>
        </p:grpSpPr>
        <p:sp>
          <p:nvSpPr>
            <p:cNvPr id="6" name="矩形 5"/>
            <p:cNvSpPr/>
            <p:nvPr/>
          </p:nvSpPr>
          <p:spPr>
            <a:xfrm>
              <a:off x="7086600" y="1672772"/>
              <a:ext cx="4437743" cy="17562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latin typeface="仓耳玄三M W05" panose="02020400000000000000" pitchFamily="18" charset="-122"/>
                <a:ea typeface="仓耳玄三M W05" panose="02020400000000000000" pitchFamily="18" charset="-122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7274558" y="1858393"/>
              <a:ext cx="435428" cy="435428"/>
              <a:chOff x="8533674" y="5262836"/>
              <a:chExt cx="435428" cy="435428"/>
            </a:xfrm>
          </p:grpSpPr>
          <p:sp>
            <p:nvSpPr>
              <p:cNvPr id="9" name="矩形: 圆角 8"/>
              <p:cNvSpPr/>
              <p:nvPr/>
            </p:nvSpPr>
            <p:spPr>
              <a:xfrm>
                <a:off x="8533674" y="5262836"/>
                <a:ext cx="435428" cy="435428"/>
              </a:xfrm>
              <a:prstGeom prst="roundRect">
                <a:avLst/>
              </a:prstGeom>
              <a:solidFill>
                <a:srgbClr val="4971BA"/>
              </a:solidFill>
              <a:ln>
                <a:solidFill>
                  <a:schemeClr val="bg1">
                    <a:lumMod val="95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ea typeface="仓耳玄三M W05" panose="02020400000000000000" pitchFamily="18" charset="-122"/>
                </a:endParaRPr>
              </a:p>
            </p:txBody>
          </p:sp>
          <p:sp>
            <p:nvSpPr>
              <p:cNvPr id="10" name="椭圆 3"/>
              <p:cNvSpPr/>
              <p:nvPr/>
            </p:nvSpPr>
            <p:spPr>
              <a:xfrm>
                <a:off x="8637634" y="5362849"/>
                <a:ext cx="227507" cy="235402"/>
              </a:xfrm>
              <a:custGeom>
                <a:avLst/>
                <a:gdLst>
                  <a:gd name="connsiteX0" fmla="*/ 94055 w 317452"/>
                  <a:gd name="connsiteY0" fmla="*/ 135965 h 328468"/>
                  <a:gd name="connsiteX1" fmla="*/ 94407 w 317452"/>
                  <a:gd name="connsiteY1" fmla="*/ 136055 h 328468"/>
                  <a:gd name="connsiteX2" fmla="*/ 104825 w 317452"/>
                  <a:gd name="connsiteY2" fmla="*/ 158537 h 328468"/>
                  <a:gd name="connsiteX3" fmla="*/ 106109 w 317452"/>
                  <a:gd name="connsiteY3" fmla="*/ 161308 h 328468"/>
                  <a:gd name="connsiteX4" fmla="*/ 98162 w 317452"/>
                  <a:gd name="connsiteY4" fmla="*/ 160053 h 328468"/>
                  <a:gd name="connsiteX5" fmla="*/ 96849 w 317452"/>
                  <a:gd name="connsiteY5" fmla="*/ 160053 h 328468"/>
                  <a:gd name="connsiteX6" fmla="*/ 92911 w 317452"/>
                  <a:gd name="connsiteY6" fmla="*/ 137630 h 328468"/>
                  <a:gd name="connsiteX7" fmla="*/ 93506 w 317452"/>
                  <a:gd name="connsiteY7" fmla="*/ 136765 h 328468"/>
                  <a:gd name="connsiteX8" fmla="*/ 39496 w 317452"/>
                  <a:gd name="connsiteY8" fmla="*/ 115887 h 328468"/>
                  <a:gd name="connsiteX9" fmla="*/ 51437 w 317452"/>
                  <a:gd name="connsiteY9" fmla="*/ 165488 h 328468"/>
                  <a:gd name="connsiteX10" fmla="*/ 48784 w 317452"/>
                  <a:gd name="connsiteY10" fmla="*/ 166793 h 328468"/>
                  <a:gd name="connsiteX11" fmla="*/ 47457 w 317452"/>
                  <a:gd name="connsiteY11" fmla="*/ 170709 h 328468"/>
                  <a:gd name="connsiteX12" fmla="*/ 48784 w 317452"/>
                  <a:gd name="connsiteY12" fmla="*/ 173319 h 328468"/>
                  <a:gd name="connsiteX13" fmla="*/ 52764 w 317452"/>
                  <a:gd name="connsiteY13" fmla="*/ 175930 h 328468"/>
                  <a:gd name="connsiteX14" fmla="*/ 55418 w 317452"/>
                  <a:gd name="connsiteY14" fmla="*/ 174625 h 328468"/>
                  <a:gd name="connsiteX15" fmla="*/ 87263 w 317452"/>
                  <a:gd name="connsiteY15" fmla="*/ 216393 h 328468"/>
                  <a:gd name="connsiteX16" fmla="*/ 55418 w 317452"/>
                  <a:gd name="connsiteY16" fmla="*/ 230752 h 328468"/>
                  <a:gd name="connsiteX17" fmla="*/ 38169 w 317452"/>
                  <a:gd name="connsiteY17" fmla="*/ 224225 h 328468"/>
                  <a:gd name="connsiteX18" fmla="*/ 1017 w 317452"/>
                  <a:gd name="connsiteY18" fmla="*/ 147214 h 328468"/>
                  <a:gd name="connsiteX19" fmla="*/ 7651 w 317452"/>
                  <a:gd name="connsiteY19" fmla="*/ 128940 h 328468"/>
                  <a:gd name="connsiteX20" fmla="*/ 39496 w 317452"/>
                  <a:gd name="connsiteY20" fmla="*/ 115887 h 328468"/>
                  <a:gd name="connsiteX21" fmla="*/ 63900 w 317452"/>
                  <a:gd name="connsiteY21" fmla="*/ 106627 h 328468"/>
                  <a:gd name="connsiteX22" fmla="*/ 71807 w 317452"/>
                  <a:gd name="connsiteY22" fmla="*/ 114982 h 328468"/>
                  <a:gd name="connsiteX23" fmla="*/ 81033 w 317452"/>
                  <a:gd name="connsiteY23" fmla="*/ 133331 h 328468"/>
                  <a:gd name="connsiteX24" fmla="*/ 87623 w 317452"/>
                  <a:gd name="connsiteY24" fmla="*/ 130710 h 328468"/>
                  <a:gd name="connsiteX25" fmla="*/ 95803 w 317452"/>
                  <a:gd name="connsiteY25" fmla="*/ 133422 h 328468"/>
                  <a:gd name="connsiteX26" fmla="*/ 94055 w 317452"/>
                  <a:gd name="connsiteY26" fmla="*/ 135965 h 328468"/>
                  <a:gd name="connsiteX27" fmla="*/ 89115 w 317452"/>
                  <a:gd name="connsiteY27" fmla="*/ 134702 h 328468"/>
                  <a:gd name="connsiteX28" fmla="*/ 83823 w 317452"/>
                  <a:gd name="connsiteY28" fmla="*/ 137407 h 328468"/>
                  <a:gd name="connsiteX29" fmla="*/ 82500 w 317452"/>
                  <a:gd name="connsiteY29" fmla="*/ 137407 h 328468"/>
                  <a:gd name="connsiteX30" fmla="*/ 97053 w 317452"/>
                  <a:gd name="connsiteY30" fmla="*/ 169863 h 328468"/>
                  <a:gd name="connsiteX31" fmla="*/ 98375 w 317452"/>
                  <a:gd name="connsiteY31" fmla="*/ 169863 h 328468"/>
                  <a:gd name="connsiteX32" fmla="*/ 103667 w 317452"/>
                  <a:gd name="connsiteY32" fmla="*/ 167158 h 328468"/>
                  <a:gd name="connsiteX33" fmla="*/ 106313 w 317452"/>
                  <a:gd name="connsiteY33" fmla="*/ 161749 h 328468"/>
                  <a:gd name="connsiteX34" fmla="*/ 106109 w 317452"/>
                  <a:gd name="connsiteY34" fmla="*/ 161308 h 328468"/>
                  <a:gd name="connsiteX35" fmla="*/ 109648 w 317452"/>
                  <a:gd name="connsiteY35" fmla="*/ 161866 h 328468"/>
                  <a:gd name="connsiteX36" fmla="*/ 110272 w 317452"/>
                  <a:gd name="connsiteY36" fmla="*/ 161402 h 328468"/>
                  <a:gd name="connsiteX37" fmla="*/ 110522 w 317452"/>
                  <a:gd name="connsiteY37" fmla="*/ 164622 h 328468"/>
                  <a:gd name="connsiteX38" fmla="*/ 106074 w 317452"/>
                  <a:gd name="connsiteY38" fmla="*/ 170028 h 328468"/>
                  <a:gd name="connsiteX39" fmla="*/ 99484 w 317452"/>
                  <a:gd name="connsiteY39" fmla="*/ 172650 h 328468"/>
                  <a:gd name="connsiteX40" fmla="*/ 107391 w 317452"/>
                  <a:gd name="connsiteY40" fmla="*/ 192309 h 328468"/>
                  <a:gd name="connsiteX41" fmla="*/ 100802 w 317452"/>
                  <a:gd name="connsiteY41" fmla="*/ 211968 h 328468"/>
                  <a:gd name="connsiteX42" fmla="*/ 91576 w 317452"/>
                  <a:gd name="connsiteY42" fmla="*/ 215900 h 328468"/>
                  <a:gd name="connsiteX43" fmla="*/ 59946 w 317452"/>
                  <a:gd name="connsiteY43" fmla="*/ 172650 h 328468"/>
                  <a:gd name="connsiteX44" fmla="*/ 62582 w 317452"/>
                  <a:gd name="connsiteY44" fmla="*/ 171339 h 328468"/>
                  <a:gd name="connsiteX45" fmla="*/ 63900 w 317452"/>
                  <a:gd name="connsiteY45" fmla="*/ 166097 h 328468"/>
                  <a:gd name="connsiteX46" fmla="*/ 62582 w 317452"/>
                  <a:gd name="connsiteY46" fmla="*/ 163475 h 328468"/>
                  <a:gd name="connsiteX47" fmla="*/ 58628 w 317452"/>
                  <a:gd name="connsiteY47" fmla="*/ 162165 h 328468"/>
                  <a:gd name="connsiteX48" fmla="*/ 54674 w 317452"/>
                  <a:gd name="connsiteY48" fmla="*/ 163475 h 328468"/>
                  <a:gd name="connsiteX49" fmla="*/ 42813 w 317452"/>
                  <a:gd name="connsiteY49" fmla="*/ 111051 h 328468"/>
                  <a:gd name="connsiteX50" fmla="*/ 52038 w 317452"/>
                  <a:gd name="connsiteY50" fmla="*/ 107119 h 328468"/>
                  <a:gd name="connsiteX51" fmla="*/ 63900 w 317452"/>
                  <a:gd name="connsiteY51" fmla="*/ 106627 h 328468"/>
                  <a:gd name="connsiteX52" fmla="*/ 221560 w 317452"/>
                  <a:gd name="connsiteY52" fmla="*/ 67725 h 328468"/>
                  <a:gd name="connsiteX53" fmla="*/ 239938 w 317452"/>
                  <a:gd name="connsiteY53" fmla="*/ 67725 h 328468"/>
                  <a:gd name="connsiteX54" fmla="*/ 249127 w 317452"/>
                  <a:gd name="connsiteY54" fmla="*/ 90147 h 328468"/>
                  <a:gd name="connsiteX55" fmla="*/ 249127 w 317452"/>
                  <a:gd name="connsiteY55" fmla="*/ 99380 h 328468"/>
                  <a:gd name="connsiteX56" fmla="*/ 259629 w 317452"/>
                  <a:gd name="connsiteY56" fmla="*/ 162691 h 328468"/>
                  <a:gd name="connsiteX57" fmla="*/ 300324 w 317452"/>
                  <a:gd name="connsiteY57" fmla="*/ 193027 h 328468"/>
                  <a:gd name="connsiteX58" fmla="*/ 304262 w 317452"/>
                  <a:gd name="connsiteY58" fmla="*/ 215450 h 328468"/>
                  <a:gd name="connsiteX59" fmla="*/ 283258 w 317452"/>
                  <a:gd name="connsiteY59" fmla="*/ 219407 h 328468"/>
                  <a:gd name="connsiteX60" fmla="*/ 281946 w 317452"/>
                  <a:gd name="connsiteY60" fmla="*/ 218088 h 328468"/>
                  <a:gd name="connsiteX61" fmla="*/ 236000 w 317452"/>
                  <a:gd name="connsiteY61" fmla="*/ 185113 h 328468"/>
                  <a:gd name="connsiteX62" fmla="*/ 229436 w 317452"/>
                  <a:gd name="connsiteY62" fmla="*/ 174562 h 328468"/>
                  <a:gd name="connsiteX63" fmla="*/ 224185 w 317452"/>
                  <a:gd name="connsiteY63" fmla="*/ 145544 h 328468"/>
                  <a:gd name="connsiteX64" fmla="*/ 196617 w 317452"/>
                  <a:gd name="connsiteY64" fmla="*/ 194346 h 328468"/>
                  <a:gd name="connsiteX65" fmla="*/ 229436 w 317452"/>
                  <a:gd name="connsiteY65" fmla="*/ 243148 h 328468"/>
                  <a:gd name="connsiteX66" fmla="*/ 230749 w 317452"/>
                  <a:gd name="connsiteY66" fmla="*/ 265571 h 328468"/>
                  <a:gd name="connsiteX67" fmla="*/ 195305 w 317452"/>
                  <a:gd name="connsiteY67" fmla="*/ 318329 h 328468"/>
                  <a:gd name="connsiteX68" fmla="*/ 169050 w 317452"/>
                  <a:gd name="connsiteY68" fmla="*/ 323605 h 328468"/>
                  <a:gd name="connsiteX69" fmla="*/ 167737 w 317452"/>
                  <a:gd name="connsiteY69" fmla="*/ 323605 h 328468"/>
                  <a:gd name="connsiteX70" fmla="*/ 162486 w 317452"/>
                  <a:gd name="connsiteY70" fmla="*/ 297226 h 328468"/>
                  <a:gd name="connsiteX71" fmla="*/ 191366 w 317452"/>
                  <a:gd name="connsiteY71" fmla="*/ 255019 h 328468"/>
                  <a:gd name="connsiteX72" fmla="*/ 167737 w 317452"/>
                  <a:gd name="connsiteY72" fmla="*/ 220726 h 328468"/>
                  <a:gd name="connsiteX73" fmla="*/ 70594 w 317452"/>
                  <a:gd name="connsiteY73" fmla="*/ 322286 h 328468"/>
                  <a:gd name="connsiteX74" fmla="*/ 46965 w 317452"/>
                  <a:gd name="connsiteY74" fmla="*/ 326243 h 328468"/>
                  <a:gd name="connsiteX75" fmla="*/ 44339 w 317452"/>
                  <a:gd name="connsiteY75" fmla="*/ 322286 h 328468"/>
                  <a:gd name="connsiteX76" fmla="*/ 43027 w 317452"/>
                  <a:gd name="connsiteY76" fmla="*/ 295907 h 328468"/>
                  <a:gd name="connsiteX77" fmla="*/ 144108 w 317452"/>
                  <a:gd name="connsiteY77" fmla="*/ 189070 h 328468"/>
                  <a:gd name="connsiteX78" fmla="*/ 148046 w 317452"/>
                  <a:gd name="connsiteY78" fmla="*/ 177200 h 328468"/>
                  <a:gd name="connsiteX79" fmla="*/ 190054 w 317452"/>
                  <a:gd name="connsiteY79" fmla="*/ 103337 h 328468"/>
                  <a:gd name="connsiteX80" fmla="*/ 151984 w 317452"/>
                  <a:gd name="connsiteY80" fmla="*/ 107294 h 328468"/>
                  <a:gd name="connsiteX81" fmla="*/ 119166 w 317452"/>
                  <a:gd name="connsiteY81" fmla="*/ 154777 h 328468"/>
                  <a:gd name="connsiteX82" fmla="*/ 110272 w 317452"/>
                  <a:gd name="connsiteY82" fmla="*/ 161402 h 328468"/>
                  <a:gd name="connsiteX83" fmla="*/ 110027 w 317452"/>
                  <a:gd name="connsiteY83" fmla="*/ 158233 h 328468"/>
                  <a:gd name="connsiteX84" fmla="*/ 99484 w 317452"/>
                  <a:gd name="connsiteY84" fmla="*/ 134642 h 328468"/>
                  <a:gd name="connsiteX85" fmla="*/ 95803 w 317452"/>
                  <a:gd name="connsiteY85" fmla="*/ 133422 h 328468"/>
                  <a:gd name="connsiteX86" fmla="*/ 97670 w 317452"/>
                  <a:gd name="connsiteY86" fmla="*/ 130706 h 328468"/>
                  <a:gd name="connsiteX87" fmla="*/ 130980 w 317452"/>
                  <a:gd name="connsiteY87" fmla="*/ 82234 h 328468"/>
                  <a:gd name="connsiteX88" fmla="*/ 141482 w 317452"/>
                  <a:gd name="connsiteY88" fmla="*/ 75639 h 328468"/>
                  <a:gd name="connsiteX89" fmla="*/ 221560 w 317452"/>
                  <a:gd name="connsiteY89" fmla="*/ 67725 h 328468"/>
                  <a:gd name="connsiteX90" fmla="*/ 276970 w 317452"/>
                  <a:gd name="connsiteY90" fmla="*/ 0 h 328468"/>
                  <a:gd name="connsiteX91" fmla="*/ 317452 w 317452"/>
                  <a:gd name="connsiteY91" fmla="*/ 39688 h 328468"/>
                  <a:gd name="connsiteX92" fmla="*/ 276970 w 317452"/>
                  <a:gd name="connsiteY92" fmla="*/ 79376 h 328468"/>
                  <a:gd name="connsiteX93" fmla="*/ 236488 w 317452"/>
                  <a:gd name="connsiteY93" fmla="*/ 39688 h 328468"/>
                  <a:gd name="connsiteX94" fmla="*/ 276970 w 317452"/>
                  <a:gd name="connsiteY94" fmla="*/ 0 h 328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</a:cxnLst>
                <a:rect l="l" t="t" r="r" b="b"/>
                <a:pathLst>
                  <a:path w="317452" h="328468">
                    <a:moveTo>
                      <a:pt x="94055" y="135965"/>
                    </a:moveTo>
                    <a:lnTo>
                      <a:pt x="94407" y="136055"/>
                    </a:lnTo>
                    <a:cubicBezTo>
                      <a:pt x="100360" y="148902"/>
                      <a:pt x="103337" y="155325"/>
                      <a:pt x="104825" y="158537"/>
                    </a:cubicBezTo>
                    <a:lnTo>
                      <a:pt x="106109" y="161308"/>
                    </a:lnTo>
                    <a:lnTo>
                      <a:pt x="98162" y="160053"/>
                    </a:lnTo>
                    <a:cubicBezTo>
                      <a:pt x="98162" y="160053"/>
                      <a:pt x="96849" y="160053"/>
                      <a:pt x="96849" y="160053"/>
                    </a:cubicBezTo>
                    <a:cubicBezTo>
                      <a:pt x="90285" y="154777"/>
                      <a:pt x="87660" y="144225"/>
                      <a:pt x="92911" y="137630"/>
                    </a:cubicBezTo>
                    <a:cubicBezTo>
                      <a:pt x="92911" y="137630"/>
                      <a:pt x="92911" y="137630"/>
                      <a:pt x="93506" y="136765"/>
                    </a:cubicBezTo>
                    <a:close/>
                    <a:moveTo>
                      <a:pt x="39496" y="115887"/>
                    </a:moveTo>
                    <a:cubicBezTo>
                      <a:pt x="39496" y="115887"/>
                      <a:pt x="39496" y="115887"/>
                      <a:pt x="51437" y="165488"/>
                    </a:cubicBezTo>
                    <a:cubicBezTo>
                      <a:pt x="51437" y="165488"/>
                      <a:pt x="51437" y="165488"/>
                      <a:pt x="48784" y="166793"/>
                    </a:cubicBezTo>
                    <a:cubicBezTo>
                      <a:pt x="47457" y="166793"/>
                      <a:pt x="47457" y="169403"/>
                      <a:pt x="47457" y="170709"/>
                    </a:cubicBezTo>
                    <a:cubicBezTo>
                      <a:pt x="47457" y="170709"/>
                      <a:pt x="47457" y="170709"/>
                      <a:pt x="48784" y="173319"/>
                    </a:cubicBezTo>
                    <a:cubicBezTo>
                      <a:pt x="50111" y="175930"/>
                      <a:pt x="51437" y="175930"/>
                      <a:pt x="52764" y="175930"/>
                    </a:cubicBezTo>
                    <a:lnTo>
                      <a:pt x="55418" y="174625"/>
                    </a:lnTo>
                    <a:cubicBezTo>
                      <a:pt x="55418" y="174625"/>
                      <a:pt x="55418" y="174625"/>
                      <a:pt x="87263" y="216393"/>
                    </a:cubicBezTo>
                    <a:cubicBezTo>
                      <a:pt x="87263" y="216393"/>
                      <a:pt x="87263" y="216393"/>
                      <a:pt x="55418" y="230752"/>
                    </a:cubicBezTo>
                    <a:cubicBezTo>
                      <a:pt x="48784" y="233362"/>
                      <a:pt x="40823" y="230752"/>
                      <a:pt x="38169" y="224225"/>
                    </a:cubicBezTo>
                    <a:cubicBezTo>
                      <a:pt x="38169" y="224225"/>
                      <a:pt x="38169" y="224225"/>
                      <a:pt x="1017" y="147214"/>
                    </a:cubicBezTo>
                    <a:cubicBezTo>
                      <a:pt x="-1637" y="140687"/>
                      <a:pt x="1017" y="132856"/>
                      <a:pt x="7651" y="128940"/>
                    </a:cubicBezTo>
                    <a:cubicBezTo>
                      <a:pt x="7651" y="128940"/>
                      <a:pt x="7651" y="128940"/>
                      <a:pt x="39496" y="115887"/>
                    </a:cubicBezTo>
                    <a:close/>
                    <a:moveTo>
                      <a:pt x="63900" y="106627"/>
                    </a:moveTo>
                    <a:cubicBezTo>
                      <a:pt x="67524" y="108102"/>
                      <a:pt x="70489" y="111051"/>
                      <a:pt x="71807" y="114982"/>
                    </a:cubicBezTo>
                    <a:cubicBezTo>
                      <a:pt x="71807" y="114982"/>
                      <a:pt x="71807" y="114982"/>
                      <a:pt x="81033" y="133331"/>
                    </a:cubicBezTo>
                    <a:cubicBezTo>
                      <a:pt x="81033" y="133331"/>
                      <a:pt x="81033" y="133331"/>
                      <a:pt x="87623" y="130710"/>
                    </a:cubicBezTo>
                    <a:lnTo>
                      <a:pt x="95803" y="133422"/>
                    </a:lnTo>
                    <a:lnTo>
                      <a:pt x="94055" y="135965"/>
                    </a:lnTo>
                    <a:lnTo>
                      <a:pt x="89115" y="134702"/>
                    </a:lnTo>
                    <a:cubicBezTo>
                      <a:pt x="89115" y="134702"/>
                      <a:pt x="89115" y="134702"/>
                      <a:pt x="83823" y="137407"/>
                    </a:cubicBezTo>
                    <a:cubicBezTo>
                      <a:pt x="83823" y="137407"/>
                      <a:pt x="82500" y="137407"/>
                      <a:pt x="82500" y="137407"/>
                    </a:cubicBezTo>
                    <a:cubicBezTo>
                      <a:pt x="82500" y="137407"/>
                      <a:pt x="82500" y="137407"/>
                      <a:pt x="97053" y="169863"/>
                    </a:cubicBezTo>
                    <a:cubicBezTo>
                      <a:pt x="97053" y="169863"/>
                      <a:pt x="97053" y="169863"/>
                      <a:pt x="98375" y="169863"/>
                    </a:cubicBezTo>
                    <a:lnTo>
                      <a:pt x="103667" y="167158"/>
                    </a:lnTo>
                    <a:cubicBezTo>
                      <a:pt x="106313" y="165806"/>
                      <a:pt x="106313" y="163101"/>
                      <a:pt x="106313" y="161749"/>
                    </a:cubicBezTo>
                    <a:lnTo>
                      <a:pt x="106109" y="161308"/>
                    </a:lnTo>
                    <a:lnTo>
                      <a:pt x="109648" y="161866"/>
                    </a:lnTo>
                    <a:lnTo>
                      <a:pt x="110272" y="161402"/>
                    </a:lnTo>
                    <a:lnTo>
                      <a:pt x="110522" y="164622"/>
                    </a:lnTo>
                    <a:cubicBezTo>
                      <a:pt x="109698" y="166752"/>
                      <a:pt x="108051" y="168718"/>
                      <a:pt x="106074" y="170028"/>
                    </a:cubicBezTo>
                    <a:cubicBezTo>
                      <a:pt x="106074" y="170028"/>
                      <a:pt x="106074" y="170028"/>
                      <a:pt x="99484" y="172650"/>
                    </a:cubicBezTo>
                    <a:cubicBezTo>
                      <a:pt x="99484" y="172650"/>
                      <a:pt x="99484" y="172650"/>
                      <a:pt x="107391" y="192309"/>
                    </a:cubicBezTo>
                    <a:cubicBezTo>
                      <a:pt x="111345" y="198862"/>
                      <a:pt x="107391" y="208036"/>
                      <a:pt x="100802" y="211968"/>
                    </a:cubicBezTo>
                    <a:cubicBezTo>
                      <a:pt x="100802" y="211968"/>
                      <a:pt x="100802" y="211968"/>
                      <a:pt x="91576" y="215900"/>
                    </a:cubicBezTo>
                    <a:cubicBezTo>
                      <a:pt x="91576" y="215900"/>
                      <a:pt x="91576" y="215900"/>
                      <a:pt x="59946" y="172650"/>
                    </a:cubicBezTo>
                    <a:cubicBezTo>
                      <a:pt x="59946" y="172650"/>
                      <a:pt x="59946" y="172650"/>
                      <a:pt x="62582" y="171339"/>
                    </a:cubicBezTo>
                    <a:cubicBezTo>
                      <a:pt x="65218" y="170028"/>
                      <a:pt x="65218" y="167407"/>
                      <a:pt x="63900" y="166097"/>
                    </a:cubicBezTo>
                    <a:cubicBezTo>
                      <a:pt x="63900" y="166097"/>
                      <a:pt x="63900" y="166097"/>
                      <a:pt x="62582" y="163475"/>
                    </a:cubicBezTo>
                    <a:cubicBezTo>
                      <a:pt x="62582" y="162165"/>
                      <a:pt x="59946" y="160854"/>
                      <a:pt x="58628" y="162165"/>
                    </a:cubicBezTo>
                    <a:cubicBezTo>
                      <a:pt x="58628" y="162165"/>
                      <a:pt x="58628" y="162165"/>
                      <a:pt x="54674" y="163475"/>
                    </a:cubicBezTo>
                    <a:cubicBezTo>
                      <a:pt x="54674" y="163475"/>
                      <a:pt x="54674" y="163475"/>
                      <a:pt x="42813" y="111051"/>
                    </a:cubicBezTo>
                    <a:cubicBezTo>
                      <a:pt x="42813" y="111051"/>
                      <a:pt x="42813" y="111051"/>
                      <a:pt x="52038" y="107119"/>
                    </a:cubicBezTo>
                    <a:cubicBezTo>
                      <a:pt x="55992" y="105153"/>
                      <a:pt x="60275" y="105153"/>
                      <a:pt x="63900" y="106627"/>
                    </a:cubicBezTo>
                    <a:close/>
                    <a:moveTo>
                      <a:pt x="221560" y="67725"/>
                    </a:moveTo>
                    <a:cubicBezTo>
                      <a:pt x="226810" y="65087"/>
                      <a:pt x="234687" y="65087"/>
                      <a:pt x="239938" y="67725"/>
                    </a:cubicBezTo>
                    <a:cubicBezTo>
                      <a:pt x="247814" y="73001"/>
                      <a:pt x="250440" y="80915"/>
                      <a:pt x="249127" y="90147"/>
                    </a:cubicBezTo>
                    <a:cubicBezTo>
                      <a:pt x="249127" y="92785"/>
                      <a:pt x="249127" y="96742"/>
                      <a:pt x="249127" y="99380"/>
                    </a:cubicBezTo>
                    <a:cubicBezTo>
                      <a:pt x="249127" y="99380"/>
                      <a:pt x="249127" y="99380"/>
                      <a:pt x="259629" y="162691"/>
                    </a:cubicBezTo>
                    <a:cubicBezTo>
                      <a:pt x="259629" y="162691"/>
                      <a:pt x="259629" y="162691"/>
                      <a:pt x="300324" y="193027"/>
                    </a:cubicBezTo>
                    <a:cubicBezTo>
                      <a:pt x="308200" y="198303"/>
                      <a:pt x="309513" y="207536"/>
                      <a:pt x="304262" y="215450"/>
                    </a:cubicBezTo>
                    <a:cubicBezTo>
                      <a:pt x="299011" y="222045"/>
                      <a:pt x="289822" y="223363"/>
                      <a:pt x="283258" y="219407"/>
                    </a:cubicBezTo>
                    <a:cubicBezTo>
                      <a:pt x="283258" y="219407"/>
                      <a:pt x="281946" y="219407"/>
                      <a:pt x="281946" y="218088"/>
                    </a:cubicBezTo>
                    <a:cubicBezTo>
                      <a:pt x="281946" y="218088"/>
                      <a:pt x="281946" y="218088"/>
                      <a:pt x="236000" y="185113"/>
                    </a:cubicBezTo>
                    <a:cubicBezTo>
                      <a:pt x="232061" y="182475"/>
                      <a:pt x="230749" y="178518"/>
                      <a:pt x="229436" y="174562"/>
                    </a:cubicBezTo>
                    <a:cubicBezTo>
                      <a:pt x="229436" y="174562"/>
                      <a:pt x="229436" y="174562"/>
                      <a:pt x="224185" y="145544"/>
                    </a:cubicBezTo>
                    <a:cubicBezTo>
                      <a:pt x="224185" y="145544"/>
                      <a:pt x="224185" y="145544"/>
                      <a:pt x="196617" y="194346"/>
                    </a:cubicBezTo>
                    <a:cubicBezTo>
                      <a:pt x="196617" y="194346"/>
                      <a:pt x="196617" y="194346"/>
                      <a:pt x="229436" y="243148"/>
                    </a:cubicBezTo>
                    <a:cubicBezTo>
                      <a:pt x="234687" y="249743"/>
                      <a:pt x="234687" y="258976"/>
                      <a:pt x="230749" y="265571"/>
                    </a:cubicBezTo>
                    <a:cubicBezTo>
                      <a:pt x="230749" y="265571"/>
                      <a:pt x="230749" y="265571"/>
                      <a:pt x="195305" y="318329"/>
                    </a:cubicBezTo>
                    <a:cubicBezTo>
                      <a:pt x="188741" y="326243"/>
                      <a:pt x="178239" y="328881"/>
                      <a:pt x="169050" y="323605"/>
                    </a:cubicBezTo>
                    <a:cubicBezTo>
                      <a:pt x="169050" y="323605"/>
                      <a:pt x="169050" y="323605"/>
                      <a:pt x="167737" y="323605"/>
                    </a:cubicBezTo>
                    <a:cubicBezTo>
                      <a:pt x="159861" y="318329"/>
                      <a:pt x="157235" y="305140"/>
                      <a:pt x="162486" y="297226"/>
                    </a:cubicBezTo>
                    <a:cubicBezTo>
                      <a:pt x="162486" y="297226"/>
                      <a:pt x="162486" y="297226"/>
                      <a:pt x="191366" y="255019"/>
                    </a:cubicBezTo>
                    <a:cubicBezTo>
                      <a:pt x="191366" y="255019"/>
                      <a:pt x="191366" y="255019"/>
                      <a:pt x="167737" y="220726"/>
                    </a:cubicBezTo>
                    <a:cubicBezTo>
                      <a:pt x="167737" y="220726"/>
                      <a:pt x="167737" y="220726"/>
                      <a:pt x="70594" y="322286"/>
                    </a:cubicBezTo>
                    <a:cubicBezTo>
                      <a:pt x="65343" y="328881"/>
                      <a:pt x="54841" y="330200"/>
                      <a:pt x="46965" y="326243"/>
                    </a:cubicBezTo>
                    <a:cubicBezTo>
                      <a:pt x="45652" y="324924"/>
                      <a:pt x="44339" y="323605"/>
                      <a:pt x="44339" y="322286"/>
                    </a:cubicBezTo>
                    <a:cubicBezTo>
                      <a:pt x="36463" y="315691"/>
                      <a:pt x="36463" y="303821"/>
                      <a:pt x="43027" y="295907"/>
                    </a:cubicBezTo>
                    <a:cubicBezTo>
                      <a:pt x="43027" y="295907"/>
                      <a:pt x="43027" y="295907"/>
                      <a:pt x="144108" y="189070"/>
                    </a:cubicBezTo>
                    <a:cubicBezTo>
                      <a:pt x="144108" y="185113"/>
                      <a:pt x="145421" y="181156"/>
                      <a:pt x="148046" y="177200"/>
                    </a:cubicBezTo>
                    <a:cubicBezTo>
                      <a:pt x="148046" y="177200"/>
                      <a:pt x="148046" y="177200"/>
                      <a:pt x="190054" y="103337"/>
                    </a:cubicBezTo>
                    <a:cubicBezTo>
                      <a:pt x="190054" y="103337"/>
                      <a:pt x="190054" y="103337"/>
                      <a:pt x="151984" y="107294"/>
                    </a:cubicBezTo>
                    <a:cubicBezTo>
                      <a:pt x="151984" y="107294"/>
                      <a:pt x="151984" y="107294"/>
                      <a:pt x="119166" y="154777"/>
                    </a:cubicBezTo>
                    <a:lnTo>
                      <a:pt x="110272" y="161402"/>
                    </a:lnTo>
                    <a:lnTo>
                      <a:pt x="110027" y="158233"/>
                    </a:lnTo>
                    <a:cubicBezTo>
                      <a:pt x="99484" y="134642"/>
                      <a:pt x="99484" y="134642"/>
                      <a:pt x="99484" y="134642"/>
                    </a:cubicBezTo>
                    <a:lnTo>
                      <a:pt x="95803" y="133422"/>
                    </a:lnTo>
                    <a:lnTo>
                      <a:pt x="97670" y="130706"/>
                    </a:lnTo>
                    <a:cubicBezTo>
                      <a:pt x="102428" y="123781"/>
                      <a:pt x="111946" y="109932"/>
                      <a:pt x="130980" y="82234"/>
                    </a:cubicBezTo>
                    <a:cubicBezTo>
                      <a:pt x="133606" y="78277"/>
                      <a:pt x="137544" y="75639"/>
                      <a:pt x="141482" y="75639"/>
                    </a:cubicBezTo>
                    <a:cubicBezTo>
                      <a:pt x="141482" y="75639"/>
                      <a:pt x="141482" y="75639"/>
                      <a:pt x="221560" y="67725"/>
                    </a:cubicBezTo>
                    <a:close/>
                    <a:moveTo>
                      <a:pt x="276970" y="0"/>
                    </a:moveTo>
                    <a:cubicBezTo>
                      <a:pt x="299328" y="0"/>
                      <a:pt x="317452" y="17769"/>
                      <a:pt x="317452" y="39688"/>
                    </a:cubicBezTo>
                    <a:cubicBezTo>
                      <a:pt x="317452" y="61607"/>
                      <a:pt x="299328" y="79376"/>
                      <a:pt x="276970" y="79376"/>
                    </a:cubicBezTo>
                    <a:cubicBezTo>
                      <a:pt x="254612" y="79376"/>
                      <a:pt x="236488" y="61607"/>
                      <a:pt x="236488" y="39688"/>
                    </a:cubicBezTo>
                    <a:cubicBezTo>
                      <a:pt x="236488" y="17769"/>
                      <a:pt x="254612" y="0"/>
                      <a:pt x="27697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latin typeface="仓耳玄三M W05" panose="02020400000000000000" pitchFamily="18" charset="-122"/>
                  <a:ea typeface="仓耳玄三M W05" panose="02020400000000000000" pitchFamily="18" charset="-122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7086600" y="3719286"/>
              <a:ext cx="4437743" cy="17562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latin typeface="仓耳玄三M W05" panose="02020400000000000000" pitchFamily="18" charset="-122"/>
                <a:ea typeface="仓耳玄三M W05" panose="02020400000000000000" pitchFamily="18" charset="-122"/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7274558" y="3904907"/>
              <a:ext cx="435428" cy="435428"/>
              <a:chOff x="8533674" y="5262836"/>
              <a:chExt cx="435428" cy="435428"/>
            </a:xfrm>
          </p:grpSpPr>
          <p:sp>
            <p:nvSpPr>
              <p:cNvPr id="15" name="矩形: 圆角 14"/>
              <p:cNvSpPr/>
              <p:nvPr/>
            </p:nvSpPr>
            <p:spPr>
              <a:xfrm>
                <a:off x="8533674" y="5262836"/>
                <a:ext cx="435428" cy="435428"/>
              </a:xfrm>
              <a:prstGeom prst="roundRect">
                <a:avLst/>
              </a:prstGeom>
              <a:solidFill>
                <a:srgbClr val="4971BA"/>
              </a:solidFill>
              <a:ln>
                <a:solidFill>
                  <a:schemeClr val="bg1">
                    <a:lumMod val="95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ea typeface="仓耳玄三M W05" panose="02020400000000000000" pitchFamily="18" charset="-122"/>
                </a:endParaRPr>
              </a:p>
            </p:txBody>
          </p:sp>
          <p:sp>
            <p:nvSpPr>
              <p:cNvPr id="16" name="椭圆 16"/>
              <p:cNvSpPr/>
              <p:nvPr/>
            </p:nvSpPr>
            <p:spPr>
              <a:xfrm>
                <a:off x="8633687" y="5370367"/>
                <a:ext cx="235402" cy="220365"/>
              </a:xfrm>
              <a:custGeom>
                <a:avLst/>
                <a:gdLst>
                  <a:gd name="connsiteX0" fmla="*/ 241311 w 331352"/>
                  <a:gd name="connsiteY0" fmla="*/ 265737 h 310187"/>
                  <a:gd name="connsiteX1" fmla="*/ 227023 w 331352"/>
                  <a:gd name="connsiteY1" fmla="*/ 280025 h 310187"/>
                  <a:gd name="connsiteX2" fmla="*/ 241311 w 331352"/>
                  <a:gd name="connsiteY2" fmla="*/ 294313 h 310187"/>
                  <a:gd name="connsiteX3" fmla="*/ 255599 w 331352"/>
                  <a:gd name="connsiteY3" fmla="*/ 280025 h 310187"/>
                  <a:gd name="connsiteX4" fmla="*/ 241311 w 331352"/>
                  <a:gd name="connsiteY4" fmla="*/ 265737 h 310187"/>
                  <a:gd name="connsiteX5" fmla="*/ 125424 w 331352"/>
                  <a:gd name="connsiteY5" fmla="*/ 265737 h 310187"/>
                  <a:gd name="connsiteX6" fmla="*/ 111136 w 331352"/>
                  <a:gd name="connsiteY6" fmla="*/ 280025 h 310187"/>
                  <a:gd name="connsiteX7" fmla="*/ 125424 w 331352"/>
                  <a:gd name="connsiteY7" fmla="*/ 294313 h 310187"/>
                  <a:gd name="connsiteX8" fmla="*/ 139712 w 331352"/>
                  <a:gd name="connsiteY8" fmla="*/ 280025 h 310187"/>
                  <a:gd name="connsiteX9" fmla="*/ 125424 w 331352"/>
                  <a:gd name="connsiteY9" fmla="*/ 265737 h 310187"/>
                  <a:gd name="connsiteX10" fmla="*/ 242898 w 331352"/>
                  <a:gd name="connsiteY10" fmla="*/ 168899 h 310187"/>
                  <a:gd name="connsiteX11" fmla="*/ 242898 w 331352"/>
                  <a:gd name="connsiteY11" fmla="*/ 192712 h 310187"/>
                  <a:gd name="connsiteX12" fmla="*/ 268298 w 331352"/>
                  <a:gd name="connsiteY12" fmla="*/ 192712 h 310187"/>
                  <a:gd name="connsiteX13" fmla="*/ 276236 w 331352"/>
                  <a:gd name="connsiteY13" fmla="*/ 168899 h 310187"/>
                  <a:gd name="connsiteX14" fmla="*/ 173048 w 331352"/>
                  <a:gd name="connsiteY14" fmla="*/ 168899 h 310187"/>
                  <a:gd name="connsiteX15" fmla="*/ 173048 w 331352"/>
                  <a:gd name="connsiteY15" fmla="*/ 192712 h 310187"/>
                  <a:gd name="connsiteX16" fmla="*/ 222261 w 331352"/>
                  <a:gd name="connsiteY16" fmla="*/ 192712 h 310187"/>
                  <a:gd name="connsiteX17" fmla="*/ 222261 w 331352"/>
                  <a:gd name="connsiteY17" fmla="*/ 168899 h 310187"/>
                  <a:gd name="connsiteX18" fmla="*/ 120661 w 331352"/>
                  <a:gd name="connsiteY18" fmla="*/ 168899 h 310187"/>
                  <a:gd name="connsiteX19" fmla="*/ 128598 w 331352"/>
                  <a:gd name="connsiteY19" fmla="*/ 192712 h 310187"/>
                  <a:gd name="connsiteX20" fmla="*/ 152411 w 331352"/>
                  <a:gd name="connsiteY20" fmla="*/ 192712 h 310187"/>
                  <a:gd name="connsiteX21" fmla="*/ 152411 w 331352"/>
                  <a:gd name="connsiteY21" fmla="*/ 168899 h 310187"/>
                  <a:gd name="connsiteX22" fmla="*/ 242898 w 331352"/>
                  <a:gd name="connsiteY22" fmla="*/ 119687 h 310187"/>
                  <a:gd name="connsiteX23" fmla="*/ 242898 w 331352"/>
                  <a:gd name="connsiteY23" fmla="*/ 148262 h 310187"/>
                  <a:gd name="connsiteX24" fmla="*/ 282586 w 331352"/>
                  <a:gd name="connsiteY24" fmla="*/ 148262 h 310187"/>
                  <a:gd name="connsiteX25" fmla="*/ 290523 w 331352"/>
                  <a:gd name="connsiteY25" fmla="*/ 119687 h 310187"/>
                  <a:gd name="connsiteX26" fmla="*/ 173048 w 331352"/>
                  <a:gd name="connsiteY26" fmla="*/ 119687 h 310187"/>
                  <a:gd name="connsiteX27" fmla="*/ 173048 w 331352"/>
                  <a:gd name="connsiteY27" fmla="*/ 148262 h 310187"/>
                  <a:gd name="connsiteX28" fmla="*/ 222261 w 331352"/>
                  <a:gd name="connsiteY28" fmla="*/ 148262 h 310187"/>
                  <a:gd name="connsiteX29" fmla="*/ 222261 w 331352"/>
                  <a:gd name="connsiteY29" fmla="*/ 119687 h 310187"/>
                  <a:gd name="connsiteX30" fmla="*/ 103198 w 331352"/>
                  <a:gd name="connsiteY30" fmla="*/ 119687 h 310187"/>
                  <a:gd name="connsiteX31" fmla="*/ 112723 w 331352"/>
                  <a:gd name="connsiteY31" fmla="*/ 148262 h 310187"/>
                  <a:gd name="connsiteX32" fmla="*/ 152411 w 331352"/>
                  <a:gd name="connsiteY32" fmla="*/ 148262 h 310187"/>
                  <a:gd name="connsiteX33" fmla="*/ 152411 w 331352"/>
                  <a:gd name="connsiteY33" fmla="*/ 119687 h 310187"/>
                  <a:gd name="connsiteX34" fmla="*/ 242898 w 331352"/>
                  <a:gd name="connsiteY34" fmla="*/ 75237 h 310187"/>
                  <a:gd name="connsiteX35" fmla="*/ 242898 w 331352"/>
                  <a:gd name="connsiteY35" fmla="*/ 99050 h 310187"/>
                  <a:gd name="connsiteX36" fmla="*/ 296873 w 331352"/>
                  <a:gd name="connsiteY36" fmla="*/ 99050 h 310187"/>
                  <a:gd name="connsiteX37" fmla="*/ 304811 w 331352"/>
                  <a:gd name="connsiteY37" fmla="*/ 75237 h 310187"/>
                  <a:gd name="connsiteX38" fmla="*/ 173048 w 331352"/>
                  <a:gd name="connsiteY38" fmla="*/ 75237 h 310187"/>
                  <a:gd name="connsiteX39" fmla="*/ 173048 w 331352"/>
                  <a:gd name="connsiteY39" fmla="*/ 99050 h 310187"/>
                  <a:gd name="connsiteX40" fmla="*/ 222261 w 331352"/>
                  <a:gd name="connsiteY40" fmla="*/ 99050 h 310187"/>
                  <a:gd name="connsiteX41" fmla="*/ 222261 w 331352"/>
                  <a:gd name="connsiteY41" fmla="*/ 75237 h 310187"/>
                  <a:gd name="connsiteX42" fmla="*/ 87323 w 331352"/>
                  <a:gd name="connsiteY42" fmla="*/ 75237 h 310187"/>
                  <a:gd name="connsiteX43" fmla="*/ 95261 w 331352"/>
                  <a:gd name="connsiteY43" fmla="*/ 99050 h 310187"/>
                  <a:gd name="connsiteX44" fmla="*/ 152411 w 331352"/>
                  <a:gd name="connsiteY44" fmla="*/ 99050 h 310187"/>
                  <a:gd name="connsiteX45" fmla="*/ 152411 w 331352"/>
                  <a:gd name="connsiteY45" fmla="*/ 75237 h 310187"/>
                  <a:gd name="connsiteX46" fmla="*/ 13989 w 331352"/>
                  <a:gd name="connsiteY46" fmla="*/ 328 h 310187"/>
                  <a:gd name="connsiteX47" fmla="*/ 64579 w 331352"/>
                  <a:gd name="connsiteY47" fmla="*/ 19694 h 310187"/>
                  <a:gd name="connsiteX48" fmla="*/ 69768 w 331352"/>
                  <a:gd name="connsiteY48" fmla="*/ 26149 h 310187"/>
                  <a:gd name="connsiteX49" fmla="*/ 80145 w 331352"/>
                  <a:gd name="connsiteY49" fmla="*/ 54553 h 310187"/>
                  <a:gd name="connsiteX50" fmla="*/ 81442 w 331352"/>
                  <a:gd name="connsiteY50" fmla="*/ 54553 h 310187"/>
                  <a:gd name="connsiteX51" fmla="*/ 321421 w 331352"/>
                  <a:gd name="connsiteY51" fmla="*/ 54553 h 310187"/>
                  <a:gd name="connsiteX52" fmla="*/ 329204 w 331352"/>
                  <a:gd name="connsiteY52" fmla="*/ 58426 h 310187"/>
                  <a:gd name="connsiteX53" fmla="*/ 330501 w 331352"/>
                  <a:gd name="connsiteY53" fmla="*/ 68755 h 310187"/>
                  <a:gd name="connsiteX54" fmla="*/ 286397 w 331352"/>
                  <a:gd name="connsiteY54" fmla="*/ 205610 h 310187"/>
                  <a:gd name="connsiteX55" fmla="*/ 276019 w 331352"/>
                  <a:gd name="connsiteY55" fmla="*/ 213356 h 310187"/>
                  <a:gd name="connsiteX56" fmla="*/ 120358 w 331352"/>
                  <a:gd name="connsiteY56" fmla="*/ 213356 h 310187"/>
                  <a:gd name="connsiteX57" fmla="*/ 116466 w 331352"/>
                  <a:gd name="connsiteY57" fmla="*/ 212065 h 310187"/>
                  <a:gd name="connsiteX58" fmla="*/ 106089 w 331352"/>
                  <a:gd name="connsiteY58" fmla="*/ 240469 h 310187"/>
                  <a:gd name="connsiteX59" fmla="*/ 276019 w 331352"/>
                  <a:gd name="connsiteY59" fmla="*/ 240469 h 310187"/>
                  <a:gd name="connsiteX60" fmla="*/ 285100 w 331352"/>
                  <a:gd name="connsiteY60" fmla="*/ 248215 h 310187"/>
                  <a:gd name="connsiteX61" fmla="*/ 276019 w 331352"/>
                  <a:gd name="connsiteY61" fmla="*/ 257253 h 310187"/>
                  <a:gd name="connsiteX62" fmla="*/ 266939 w 331352"/>
                  <a:gd name="connsiteY62" fmla="*/ 257253 h 310187"/>
                  <a:gd name="connsiteX63" fmla="*/ 274722 w 331352"/>
                  <a:gd name="connsiteY63" fmla="*/ 279201 h 310187"/>
                  <a:gd name="connsiteX64" fmla="*/ 242293 w 331352"/>
                  <a:gd name="connsiteY64" fmla="*/ 310187 h 310187"/>
                  <a:gd name="connsiteX65" fmla="*/ 211160 w 331352"/>
                  <a:gd name="connsiteY65" fmla="*/ 279201 h 310187"/>
                  <a:gd name="connsiteX66" fmla="*/ 218943 w 331352"/>
                  <a:gd name="connsiteY66" fmla="*/ 257253 h 310187"/>
                  <a:gd name="connsiteX67" fmla="*/ 148896 w 331352"/>
                  <a:gd name="connsiteY67" fmla="*/ 257253 h 310187"/>
                  <a:gd name="connsiteX68" fmla="*/ 157976 w 331352"/>
                  <a:gd name="connsiteY68" fmla="*/ 279201 h 310187"/>
                  <a:gd name="connsiteX69" fmla="*/ 125547 w 331352"/>
                  <a:gd name="connsiteY69" fmla="*/ 310187 h 310187"/>
                  <a:gd name="connsiteX70" fmla="*/ 93117 w 331352"/>
                  <a:gd name="connsiteY70" fmla="*/ 279201 h 310187"/>
                  <a:gd name="connsiteX71" fmla="*/ 102197 w 331352"/>
                  <a:gd name="connsiteY71" fmla="*/ 257253 h 310187"/>
                  <a:gd name="connsiteX72" fmla="*/ 93117 w 331352"/>
                  <a:gd name="connsiteY72" fmla="*/ 257253 h 310187"/>
                  <a:gd name="connsiteX73" fmla="*/ 86631 w 331352"/>
                  <a:gd name="connsiteY73" fmla="*/ 253380 h 310187"/>
                  <a:gd name="connsiteX74" fmla="*/ 85334 w 331352"/>
                  <a:gd name="connsiteY74" fmla="*/ 245633 h 310187"/>
                  <a:gd name="connsiteX75" fmla="*/ 100900 w 331352"/>
                  <a:gd name="connsiteY75" fmla="*/ 201737 h 310187"/>
                  <a:gd name="connsiteX76" fmla="*/ 107386 w 331352"/>
                  <a:gd name="connsiteY76" fmla="*/ 196572 h 310187"/>
                  <a:gd name="connsiteX77" fmla="*/ 51607 w 331352"/>
                  <a:gd name="connsiteY77" fmla="*/ 37769 h 310187"/>
                  <a:gd name="connsiteX78" fmla="*/ 6206 w 331352"/>
                  <a:gd name="connsiteY78" fmla="*/ 19694 h 310187"/>
                  <a:gd name="connsiteX79" fmla="*/ 1017 w 331352"/>
                  <a:gd name="connsiteY79" fmla="*/ 6783 h 310187"/>
                  <a:gd name="connsiteX80" fmla="*/ 13989 w 331352"/>
                  <a:gd name="connsiteY80" fmla="*/ 328 h 3101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</a:cxnLst>
                <a:rect l="l" t="t" r="r" b="b"/>
                <a:pathLst>
                  <a:path w="331352" h="310187">
                    <a:moveTo>
                      <a:pt x="241311" y="265737"/>
                    </a:moveTo>
                    <a:cubicBezTo>
                      <a:pt x="233420" y="265737"/>
                      <a:pt x="227023" y="272134"/>
                      <a:pt x="227023" y="280025"/>
                    </a:cubicBezTo>
                    <a:cubicBezTo>
                      <a:pt x="227023" y="287916"/>
                      <a:pt x="233420" y="294313"/>
                      <a:pt x="241311" y="294313"/>
                    </a:cubicBezTo>
                    <a:cubicBezTo>
                      <a:pt x="249202" y="294313"/>
                      <a:pt x="255599" y="287916"/>
                      <a:pt x="255599" y="280025"/>
                    </a:cubicBezTo>
                    <a:cubicBezTo>
                      <a:pt x="255599" y="272134"/>
                      <a:pt x="249202" y="265737"/>
                      <a:pt x="241311" y="265737"/>
                    </a:cubicBezTo>
                    <a:close/>
                    <a:moveTo>
                      <a:pt x="125424" y="265737"/>
                    </a:moveTo>
                    <a:cubicBezTo>
                      <a:pt x="117533" y="265737"/>
                      <a:pt x="111136" y="272134"/>
                      <a:pt x="111136" y="280025"/>
                    </a:cubicBezTo>
                    <a:cubicBezTo>
                      <a:pt x="111136" y="287916"/>
                      <a:pt x="117533" y="294313"/>
                      <a:pt x="125424" y="294313"/>
                    </a:cubicBezTo>
                    <a:cubicBezTo>
                      <a:pt x="133315" y="294313"/>
                      <a:pt x="139712" y="287916"/>
                      <a:pt x="139712" y="280025"/>
                    </a:cubicBezTo>
                    <a:cubicBezTo>
                      <a:pt x="139712" y="272134"/>
                      <a:pt x="133315" y="265737"/>
                      <a:pt x="125424" y="265737"/>
                    </a:cubicBezTo>
                    <a:close/>
                    <a:moveTo>
                      <a:pt x="242898" y="168899"/>
                    </a:moveTo>
                    <a:lnTo>
                      <a:pt x="242898" y="192712"/>
                    </a:lnTo>
                    <a:lnTo>
                      <a:pt x="268298" y="192712"/>
                    </a:lnTo>
                    <a:lnTo>
                      <a:pt x="276236" y="168899"/>
                    </a:lnTo>
                    <a:close/>
                    <a:moveTo>
                      <a:pt x="173048" y="168899"/>
                    </a:moveTo>
                    <a:lnTo>
                      <a:pt x="173048" y="192712"/>
                    </a:lnTo>
                    <a:lnTo>
                      <a:pt x="222261" y="192712"/>
                    </a:lnTo>
                    <a:lnTo>
                      <a:pt x="222261" y="168899"/>
                    </a:lnTo>
                    <a:close/>
                    <a:moveTo>
                      <a:pt x="120661" y="168899"/>
                    </a:moveTo>
                    <a:lnTo>
                      <a:pt x="128598" y="192712"/>
                    </a:lnTo>
                    <a:lnTo>
                      <a:pt x="152411" y="192712"/>
                    </a:lnTo>
                    <a:lnTo>
                      <a:pt x="152411" y="168899"/>
                    </a:lnTo>
                    <a:close/>
                    <a:moveTo>
                      <a:pt x="242898" y="119687"/>
                    </a:moveTo>
                    <a:lnTo>
                      <a:pt x="242898" y="148262"/>
                    </a:lnTo>
                    <a:lnTo>
                      <a:pt x="282586" y="148262"/>
                    </a:lnTo>
                    <a:lnTo>
                      <a:pt x="290523" y="119687"/>
                    </a:lnTo>
                    <a:close/>
                    <a:moveTo>
                      <a:pt x="173048" y="119687"/>
                    </a:moveTo>
                    <a:lnTo>
                      <a:pt x="173048" y="148262"/>
                    </a:lnTo>
                    <a:lnTo>
                      <a:pt x="222261" y="148262"/>
                    </a:lnTo>
                    <a:lnTo>
                      <a:pt x="222261" y="119687"/>
                    </a:lnTo>
                    <a:close/>
                    <a:moveTo>
                      <a:pt x="103198" y="119687"/>
                    </a:moveTo>
                    <a:lnTo>
                      <a:pt x="112723" y="148262"/>
                    </a:lnTo>
                    <a:lnTo>
                      <a:pt x="152411" y="148262"/>
                    </a:lnTo>
                    <a:lnTo>
                      <a:pt x="152411" y="119687"/>
                    </a:lnTo>
                    <a:close/>
                    <a:moveTo>
                      <a:pt x="242898" y="75237"/>
                    </a:moveTo>
                    <a:lnTo>
                      <a:pt x="242898" y="99050"/>
                    </a:lnTo>
                    <a:lnTo>
                      <a:pt x="296873" y="99050"/>
                    </a:lnTo>
                    <a:lnTo>
                      <a:pt x="304811" y="75237"/>
                    </a:lnTo>
                    <a:close/>
                    <a:moveTo>
                      <a:pt x="173048" y="75237"/>
                    </a:moveTo>
                    <a:lnTo>
                      <a:pt x="173048" y="99050"/>
                    </a:lnTo>
                    <a:lnTo>
                      <a:pt x="222261" y="99050"/>
                    </a:lnTo>
                    <a:lnTo>
                      <a:pt x="222261" y="75237"/>
                    </a:lnTo>
                    <a:close/>
                    <a:moveTo>
                      <a:pt x="87323" y="75237"/>
                    </a:moveTo>
                    <a:lnTo>
                      <a:pt x="95261" y="99050"/>
                    </a:lnTo>
                    <a:lnTo>
                      <a:pt x="152411" y="99050"/>
                    </a:lnTo>
                    <a:lnTo>
                      <a:pt x="152411" y="75237"/>
                    </a:lnTo>
                    <a:close/>
                    <a:moveTo>
                      <a:pt x="13989" y="328"/>
                    </a:moveTo>
                    <a:cubicBezTo>
                      <a:pt x="13989" y="328"/>
                      <a:pt x="13989" y="328"/>
                      <a:pt x="64579" y="19694"/>
                    </a:cubicBezTo>
                    <a:cubicBezTo>
                      <a:pt x="67173" y="20985"/>
                      <a:pt x="68471" y="23567"/>
                      <a:pt x="69768" y="26149"/>
                    </a:cubicBezTo>
                    <a:cubicBezTo>
                      <a:pt x="69768" y="26149"/>
                      <a:pt x="69768" y="26149"/>
                      <a:pt x="80145" y="54553"/>
                    </a:cubicBezTo>
                    <a:cubicBezTo>
                      <a:pt x="80145" y="54553"/>
                      <a:pt x="81442" y="54553"/>
                      <a:pt x="81442" y="54553"/>
                    </a:cubicBezTo>
                    <a:cubicBezTo>
                      <a:pt x="81442" y="54553"/>
                      <a:pt x="81442" y="54553"/>
                      <a:pt x="321421" y="54553"/>
                    </a:cubicBezTo>
                    <a:cubicBezTo>
                      <a:pt x="324015" y="54553"/>
                      <a:pt x="327907" y="55844"/>
                      <a:pt x="329204" y="58426"/>
                    </a:cubicBezTo>
                    <a:cubicBezTo>
                      <a:pt x="331798" y="62300"/>
                      <a:pt x="331798" y="64882"/>
                      <a:pt x="330501" y="68755"/>
                    </a:cubicBezTo>
                    <a:cubicBezTo>
                      <a:pt x="330501" y="68755"/>
                      <a:pt x="330501" y="68755"/>
                      <a:pt x="286397" y="205610"/>
                    </a:cubicBezTo>
                    <a:cubicBezTo>
                      <a:pt x="285100" y="210774"/>
                      <a:pt x="281208" y="213356"/>
                      <a:pt x="276019" y="213356"/>
                    </a:cubicBezTo>
                    <a:cubicBezTo>
                      <a:pt x="276019" y="213356"/>
                      <a:pt x="276019" y="213356"/>
                      <a:pt x="120358" y="213356"/>
                    </a:cubicBezTo>
                    <a:cubicBezTo>
                      <a:pt x="119061" y="213356"/>
                      <a:pt x="117763" y="213356"/>
                      <a:pt x="116466" y="212065"/>
                    </a:cubicBezTo>
                    <a:cubicBezTo>
                      <a:pt x="116466" y="212065"/>
                      <a:pt x="116466" y="212065"/>
                      <a:pt x="106089" y="240469"/>
                    </a:cubicBezTo>
                    <a:cubicBezTo>
                      <a:pt x="106089" y="240469"/>
                      <a:pt x="106089" y="240469"/>
                      <a:pt x="276019" y="240469"/>
                    </a:cubicBezTo>
                    <a:cubicBezTo>
                      <a:pt x="281208" y="240469"/>
                      <a:pt x="285100" y="244342"/>
                      <a:pt x="285100" y="248215"/>
                    </a:cubicBezTo>
                    <a:cubicBezTo>
                      <a:pt x="285100" y="253380"/>
                      <a:pt x="281208" y="257253"/>
                      <a:pt x="276019" y="257253"/>
                    </a:cubicBezTo>
                    <a:cubicBezTo>
                      <a:pt x="276019" y="257253"/>
                      <a:pt x="276019" y="257253"/>
                      <a:pt x="266939" y="257253"/>
                    </a:cubicBezTo>
                    <a:cubicBezTo>
                      <a:pt x="272128" y="263708"/>
                      <a:pt x="274722" y="270164"/>
                      <a:pt x="274722" y="279201"/>
                    </a:cubicBezTo>
                    <a:cubicBezTo>
                      <a:pt x="274722" y="295985"/>
                      <a:pt x="260453" y="310187"/>
                      <a:pt x="242293" y="310187"/>
                    </a:cubicBezTo>
                    <a:cubicBezTo>
                      <a:pt x="225429" y="310187"/>
                      <a:pt x="211160" y="295985"/>
                      <a:pt x="211160" y="279201"/>
                    </a:cubicBezTo>
                    <a:cubicBezTo>
                      <a:pt x="211160" y="270164"/>
                      <a:pt x="213755" y="263708"/>
                      <a:pt x="218943" y="257253"/>
                    </a:cubicBezTo>
                    <a:cubicBezTo>
                      <a:pt x="218943" y="257253"/>
                      <a:pt x="218943" y="257253"/>
                      <a:pt x="148896" y="257253"/>
                    </a:cubicBezTo>
                    <a:cubicBezTo>
                      <a:pt x="154084" y="263708"/>
                      <a:pt x="157976" y="270164"/>
                      <a:pt x="157976" y="279201"/>
                    </a:cubicBezTo>
                    <a:cubicBezTo>
                      <a:pt x="157976" y="295985"/>
                      <a:pt x="143707" y="310187"/>
                      <a:pt x="125547" y="310187"/>
                    </a:cubicBezTo>
                    <a:cubicBezTo>
                      <a:pt x="108683" y="310187"/>
                      <a:pt x="93117" y="295985"/>
                      <a:pt x="93117" y="279201"/>
                    </a:cubicBezTo>
                    <a:cubicBezTo>
                      <a:pt x="93117" y="270164"/>
                      <a:pt x="97009" y="263708"/>
                      <a:pt x="102197" y="257253"/>
                    </a:cubicBezTo>
                    <a:cubicBezTo>
                      <a:pt x="102197" y="257253"/>
                      <a:pt x="102197" y="257253"/>
                      <a:pt x="93117" y="257253"/>
                    </a:cubicBezTo>
                    <a:cubicBezTo>
                      <a:pt x="90523" y="257253"/>
                      <a:pt x="87928" y="255962"/>
                      <a:pt x="86631" y="253380"/>
                    </a:cubicBezTo>
                    <a:cubicBezTo>
                      <a:pt x="85334" y="252089"/>
                      <a:pt x="84037" y="248215"/>
                      <a:pt x="85334" y="245633"/>
                    </a:cubicBezTo>
                    <a:cubicBezTo>
                      <a:pt x="85334" y="245633"/>
                      <a:pt x="85334" y="245633"/>
                      <a:pt x="100900" y="201737"/>
                    </a:cubicBezTo>
                    <a:cubicBezTo>
                      <a:pt x="102197" y="199154"/>
                      <a:pt x="104792" y="196572"/>
                      <a:pt x="107386" y="196572"/>
                    </a:cubicBezTo>
                    <a:cubicBezTo>
                      <a:pt x="107386" y="196572"/>
                      <a:pt x="107386" y="196572"/>
                      <a:pt x="51607" y="37769"/>
                    </a:cubicBezTo>
                    <a:cubicBezTo>
                      <a:pt x="51607" y="37769"/>
                      <a:pt x="51607" y="37769"/>
                      <a:pt x="6206" y="19694"/>
                    </a:cubicBezTo>
                    <a:cubicBezTo>
                      <a:pt x="1017" y="18403"/>
                      <a:pt x="-1577" y="11948"/>
                      <a:pt x="1017" y="6783"/>
                    </a:cubicBezTo>
                    <a:cubicBezTo>
                      <a:pt x="2315" y="1619"/>
                      <a:pt x="8800" y="-963"/>
                      <a:pt x="13989" y="32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latin typeface="仓耳玄三M W05" panose="02020400000000000000" pitchFamily="18" charset="-122"/>
                  <a:ea typeface="仓耳玄三M W05" panose="02020400000000000000" pitchFamily="18" charset="-122"/>
                </a:endParaRPr>
              </a:p>
            </p:txBody>
          </p:sp>
        </p:grpSp>
      </p:grpSp>
      <p:sp>
        <p:nvSpPr>
          <p:cNvPr id="3" name="椭圆 2"/>
          <p:cNvSpPr/>
          <p:nvPr/>
        </p:nvSpPr>
        <p:spPr>
          <a:xfrm>
            <a:off x="1422400" y="1409252"/>
            <a:ext cx="4039496" cy="4039496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2000" b="-2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5910215" y="1894221"/>
            <a:ext cx="4177213" cy="13362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200000"/>
              </a:lnSpc>
            </a:pP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              The user can demonstrate on a projector </a:t>
            </a:r>
            <a:r>
              <a:rPr lang="en-US" altLang="zh-CN" sz="1050" dirty="0" err="1">
                <a:solidFill>
                  <a:schemeClr val="bg1">
                    <a:lumMod val="50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orThe</a:t>
            </a: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 user can demonstrate on a projector or computer, or print the presentation and make it into a film to be used in a wider field computer, or print </a:t>
            </a:r>
            <a:r>
              <a:rPr lang="en-US" altLang="zh-CN" sz="1050" dirty="0" err="1">
                <a:solidFill>
                  <a:schemeClr val="bg1">
                    <a:lumMod val="50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theThe</a:t>
            </a:r>
            <a:endParaRPr lang="en-US" altLang="zh-CN" sz="1050" dirty="0">
              <a:solidFill>
                <a:schemeClr val="bg1">
                  <a:lumMod val="50000"/>
                </a:schemeClr>
              </a:solidFill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910215" y="3977475"/>
            <a:ext cx="4177213" cy="13362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200000"/>
              </a:lnSpc>
            </a:pP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              The user can demonstrate on a projector </a:t>
            </a:r>
            <a:r>
              <a:rPr lang="en-US" altLang="zh-CN" sz="1050" dirty="0" err="1">
                <a:solidFill>
                  <a:schemeClr val="bg1">
                    <a:lumMod val="50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orThe</a:t>
            </a: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 user can demonstrate on a projector or computer, or print the presentation and make it into a film to be used in a wider field computer, or print </a:t>
            </a:r>
            <a:r>
              <a:rPr lang="en-US" altLang="zh-CN" sz="1050" dirty="0" err="1">
                <a:solidFill>
                  <a:schemeClr val="bg1">
                    <a:lumMod val="50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theThe</a:t>
            </a:r>
            <a:endParaRPr lang="en-US" altLang="zh-CN" sz="1050" dirty="0">
              <a:solidFill>
                <a:schemeClr val="bg1">
                  <a:lumMod val="50000"/>
                </a:schemeClr>
              </a:solidFill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prism isInverted="1"/>
      </p:transition>
    </mc:Choice>
    <mc:Fallback>
      <p:transition spd="slow" advClick="0" advTm="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73DA3"/>
            </a:gs>
            <a:gs pos="71660">
              <a:srgbClr val="A0B5DE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1" cstate="screen">
            <a:lum bright="70000" contrast="-70000"/>
          </a:blip>
          <a:srcRect/>
          <a:stretch>
            <a:fillRect/>
          </a:stretch>
        </p:blipFill>
        <p:spPr>
          <a:xfrm>
            <a:off x="0" y="0"/>
            <a:ext cx="12192000" cy="600710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114"/>
          <a:stretch>
            <a:fillRect/>
          </a:stretch>
        </p:blipFill>
        <p:spPr>
          <a:xfrm>
            <a:off x="0" y="4731656"/>
            <a:ext cx="12192000" cy="2126343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3101869" y="2046515"/>
            <a:ext cx="5988263" cy="2309363"/>
            <a:chOff x="3614047" y="1930401"/>
            <a:chExt cx="5988263" cy="2309363"/>
          </a:xfrm>
        </p:grpSpPr>
        <p:sp>
          <p:nvSpPr>
            <p:cNvPr id="14" name="平行四边形 13"/>
            <p:cNvSpPr/>
            <p:nvPr/>
          </p:nvSpPr>
          <p:spPr>
            <a:xfrm>
              <a:off x="4638778" y="1930401"/>
              <a:ext cx="3938801" cy="802222"/>
            </a:xfrm>
            <a:prstGeom prst="parallelogram">
              <a:avLst>
                <a:gd name="adj" fmla="val 0"/>
              </a:avLst>
            </a:prstGeom>
            <a:solidFill>
              <a:srgbClr val="073DA3"/>
            </a:solidFill>
            <a:ln w="25400">
              <a:solidFill>
                <a:srgbClr val="FDF28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5" name="平行四边形 14"/>
            <p:cNvSpPr/>
            <p:nvPr/>
          </p:nvSpPr>
          <p:spPr>
            <a:xfrm>
              <a:off x="4784906" y="2039561"/>
              <a:ext cx="3646545" cy="581864"/>
            </a:xfrm>
            <a:prstGeom prst="parallelogram">
              <a:avLst>
                <a:gd name="adj" fmla="val 0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2" name="文本框 17"/>
            <p:cNvSpPr txBox="1"/>
            <p:nvPr/>
          </p:nvSpPr>
          <p:spPr>
            <a:xfrm>
              <a:off x="3755979" y="2852682"/>
              <a:ext cx="5704398" cy="769441"/>
            </a:xfrm>
            <a:prstGeom prst="rect">
              <a:avLst/>
            </a:prstGeom>
            <a:noFill/>
            <a:ln w="9525">
              <a:noFill/>
            </a:ln>
            <a:effectLst>
              <a:outerShdw blurRad="50800" dist="50800" dir="2400000" algn="ctr" rotWithShape="0">
                <a:srgbClr val="000000">
                  <a:alpha val="76000"/>
                </a:srgbClr>
              </a:outerShdw>
            </a:effectLst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4400" spc="600" dirty="0">
                  <a:solidFill>
                    <a:schemeClr val="bg1"/>
                  </a:solidFill>
                  <a:latin typeface="方正尚酷简体" panose="03000509000000000000" pitchFamily="65" charset="-122"/>
                  <a:ea typeface="方正尚酷简体" panose="03000509000000000000" pitchFamily="65" charset="-122"/>
                </a:rPr>
                <a:t>产品展示</a:t>
              </a:r>
              <a:endParaRPr lang="zh-CN" altLang="en-US" sz="4400" spc="600" dirty="0">
                <a:solidFill>
                  <a:schemeClr val="bg1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</a:endParaRPr>
            </a:p>
          </p:txBody>
        </p:sp>
        <p:sp>
          <p:nvSpPr>
            <p:cNvPr id="23" name="文本框 26"/>
            <p:cNvSpPr txBox="1"/>
            <p:nvPr/>
          </p:nvSpPr>
          <p:spPr>
            <a:xfrm>
              <a:off x="5031330" y="2013177"/>
              <a:ext cx="3260505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rgbClr val="C00000"/>
                  </a:solidFill>
                  <a:latin typeface="Dodger" panose="00000400000000000000" pitchFamily="2" charset="0"/>
                  <a:ea typeface="方正尚酷简体" panose="03000509000000000000" pitchFamily="65" charset="-122"/>
                </a:rPr>
                <a:t>Part</a:t>
              </a:r>
              <a:r>
                <a:rPr lang="en-US" altLang="zh-CN" sz="3600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3600" dirty="0">
                  <a:solidFill>
                    <a:srgbClr val="C00000"/>
                  </a:solidFill>
                  <a:latin typeface="Dodger" panose="00000400000000000000" pitchFamily="2" charset="0"/>
                  <a:ea typeface="方正尚酷简体" panose="03000509000000000000" pitchFamily="65" charset="-122"/>
                </a:rPr>
                <a:t>03</a:t>
              </a:r>
              <a:endParaRPr lang="en-US" altLang="zh-CN" sz="3600" dirty="0">
                <a:solidFill>
                  <a:srgbClr val="C00000"/>
                </a:solidFill>
                <a:latin typeface="Dodger" panose="00000400000000000000" pitchFamily="2" charset="0"/>
                <a:ea typeface="方正尚酷简体" panose="03000509000000000000" pitchFamily="65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3614047" y="3521363"/>
              <a:ext cx="5988263" cy="718401"/>
            </a:xfrm>
            <a:prstGeom prst="rect">
              <a:avLst/>
            </a:prstGeom>
            <a:effectLst>
              <a:outerShdw blurRad="50800" dist="50800" dir="5400000" sx="1000" sy="1000" algn="ctr" rotWithShape="0">
                <a:srgbClr val="000000"/>
              </a:outerShdw>
            </a:effectLst>
          </p:spPr>
          <p:txBody>
            <a:bodyPr wrap="square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en-US" altLang="zh-CN" sz="1100" b="0" i="0" dirty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There's no explanation for a tough life. There's no explanation for a tough life. There's no explanation for a tough life. There's no e no</a:t>
              </a:r>
              <a:endPara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4755</Words>
  <Application>WPS 演示</Application>
  <PresentationFormat>宽屏</PresentationFormat>
  <Paragraphs>99</Paragraphs>
  <Slides>15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7" baseType="lpstr">
      <vt:lpstr>Arial</vt:lpstr>
      <vt:lpstr>宋体</vt:lpstr>
      <vt:lpstr>Wingdings</vt:lpstr>
      <vt:lpstr>方正尚酷简体</vt:lpstr>
      <vt:lpstr>Dodger</vt:lpstr>
      <vt:lpstr>微软雅黑</vt:lpstr>
      <vt:lpstr>仓耳玄三M W05</vt:lpstr>
      <vt:lpstr>EngraversGothic BT</vt:lpstr>
      <vt:lpstr>等线</vt:lpstr>
      <vt:lpstr>Segoe Print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一颗西柚科科</cp:lastModifiedBy>
  <cp:revision>10</cp:revision>
  <dcterms:created xsi:type="dcterms:W3CDTF">2019-11-14T07:53:00Z</dcterms:created>
  <dcterms:modified xsi:type="dcterms:W3CDTF">2019-11-18T05:55:02Z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2052-11.1.0.9208</vt:lpwstr>
  </property>
</Properties>
</file>