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0"/>
  </p:handoutMasterIdLst>
  <p:sldIdLst>
    <p:sldId id="257" r:id="rId3"/>
    <p:sldId id="258" r:id="rId5"/>
    <p:sldId id="259" r:id="rId6"/>
    <p:sldId id="263" r:id="rId7"/>
    <p:sldId id="278" r:id="rId8"/>
    <p:sldId id="279" r:id="rId9"/>
    <p:sldId id="280" r:id="rId10"/>
    <p:sldId id="260" r:id="rId11"/>
    <p:sldId id="265" r:id="rId12"/>
    <p:sldId id="261" r:id="rId13"/>
    <p:sldId id="272" r:id="rId14"/>
    <p:sldId id="281" r:id="rId15"/>
    <p:sldId id="262" r:id="rId16"/>
    <p:sldId id="266" r:id="rId17"/>
    <p:sldId id="271" r:id="rId18"/>
    <p:sldId id="277"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857D"/>
    <a:srgbClr val="73B3CD"/>
    <a:srgbClr val="DCDCDC"/>
    <a:srgbClr val="F0F0F0"/>
    <a:srgbClr val="E6E6E6"/>
    <a:srgbClr val="C8C8C8"/>
    <a:srgbClr val="FFFFFF"/>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78" d="100"/>
          <a:sy n="78" d="100"/>
        </p:scale>
        <p:origin x="654" y="54"/>
      </p:cViewPr>
      <p:guideLst>
        <p:guide orient="horz" pos="2140"/>
        <p:guide pos="3839"/>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handoutMaster" Target="handoutMasters/handoutMaster1.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营销部门</c:v>
                </c:pt>
              </c:strCache>
            </c:strRef>
          </c:tx>
          <c:spPr>
            <a:solidFill>
              <a:srgbClr val="73B3CD"/>
            </a:solidFill>
            <a:ln w="9525" cap="flat" cmpd="sng" algn="ctr">
              <a:noFill/>
              <a:round/>
            </a:ln>
            <a:effectLst>
              <a:outerShdw blurRad="40000" dist="20000" dir="5400000" rotWithShape="0">
                <a:srgbClr val="000000">
                  <a:alpha val="38000"/>
                </a:srgbClr>
              </a:outerShdw>
            </a:effectLst>
          </c:spPr>
          <c:invertIfNegative val="0"/>
          <c:dLbls>
            <c:delete val="1"/>
          </c:dLbls>
          <c:cat>
            <c:numRef>
              <c:f>Sheet1!$A$2:$A$5</c:f>
              <c:numCache>
                <c:formatCode>General</c:formatCode>
                <c:ptCount val="4"/>
                <c:pt idx="0">
                  <c:v>2014</c:v>
                </c:pt>
                <c:pt idx="1">
                  <c:v>2015</c:v>
                </c:pt>
                <c:pt idx="2">
                  <c:v>2016</c:v>
                </c:pt>
                <c:pt idx="3">
                  <c:v>2017</c:v>
                </c:pt>
              </c:numCache>
            </c:num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营销部门2</c:v>
                </c:pt>
              </c:strCache>
            </c:strRef>
          </c:tx>
          <c:spPr>
            <a:solidFill>
              <a:srgbClr val="F0857D"/>
            </a:solidFill>
            <a:ln w="9525" cap="flat" cmpd="sng" algn="ctr">
              <a:noFill/>
              <a:round/>
            </a:ln>
            <a:effectLst>
              <a:outerShdw blurRad="40000" dist="20000" dir="5400000" rotWithShape="0">
                <a:srgbClr val="000000">
                  <a:alpha val="38000"/>
                </a:srgbClr>
              </a:outerShdw>
            </a:effectLst>
          </c:spPr>
          <c:invertIfNegative val="0"/>
          <c:dPt>
            <c:idx val="3"/>
            <c:invertIfNegative val="0"/>
            <c:bubble3D val="0"/>
            <c:spPr>
              <a:solidFill>
                <a:srgbClr val="F0857D"/>
              </a:solidFill>
              <a:ln w="9525" cap="flat" cmpd="sng" algn="ctr">
                <a:noFill/>
                <a:round/>
              </a:ln>
              <a:effectLst/>
            </c:spPr>
          </c:dPt>
          <c:dLbls>
            <c:delete val="1"/>
          </c:dLbls>
          <c:cat>
            <c:numRef>
              <c:f>Sheet1!$A$2:$A$5</c:f>
              <c:numCache>
                <c:formatCode>General</c:formatCode>
                <c:ptCount val="4"/>
                <c:pt idx="0">
                  <c:v>2014</c:v>
                </c:pt>
                <c:pt idx="1">
                  <c:v>2015</c:v>
                </c:pt>
                <c:pt idx="2">
                  <c:v>2016</c:v>
                </c:pt>
                <c:pt idx="3">
                  <c:v>2017</c:v>
                </c:pt>
              </c:numCache>
            </c:num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管理部门</c:v>
                </c:pt>
              </c:strCache>
            </c:strRef>
          </c:tx>
          <c:spPr>
            <a:solidFill>
              <a:srgbClr val="73B3CD"/>
            </a:solidFill>
            <a:ln w="9525" cap="flat" cmpd="sng" algn="ctr">
              <a:noFill/>
              <a:round/>
            </a:ln>
            <a:effectLst>
              <a:outerShdw blurRad="40000" dist="20000" dir="5400000" rotWithShape="0">
                <a:srgbClr val="000000">
                  <a:alpha val="38000"/>
                </a:srgbClr>
              </a:outerShdw>
            </a:effectLst>
          </c:spPr>
          <c:invertIfNegative val="0"/>
          <c:dLbls>
            <c:delete val="1"/>
          </c:dLbls>
          <c:cat>
            <c:numRef>
              <c:f>Sheet1!$A$2:$A$5</c:f>
              <c:numCache>
                <c:formatCode>General</c:formatCode>
                <c:ptCount val="4"/>
                <c:pt idx="0">
                  <c:v>2014</c:v>
                </c:pt>
                <c:pt idx="1">
                  <c:v>2015</c:v>
                </c:pt>
                <c:pt idx="2">
                  <c:v>2016</c:v>
                </c:pt>
                <c:pt idx="3">
                  <c:v>2017</c:v>
                </c:pt>
              </c:numCache>
            </c:num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00"/>
        <c:axId val="-733326656"/>
        <c:axId val="-733326112"/>
      </c:barChart>
      <c:catAx>
        <c:axId val="-733326656"/>
        <c:scaling>
          <c:orientation val="minMax"/>
        </c:scaling>
        <c:delete val="1"/>
        <c:axPos val="l"/>
        <c:numFmt formatCode="General" sourceLinked="1"/>
        <c:majorTickMark val="none"/>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733326112"/>
        <c:crosses val="autoZero"/>
        <c:auto val="1"/>
        <c:lblAlgn val="ctr"/>
        <c:lblOffset val="100"/>
        <c:noMultiLvlLbl val="0"/>
      </c:catAx>
      <c:valAx>
        <c:axId val="-733326112"/>
        <c:scaling>
          <c:orientation val="minMax"/>
        </c:scaling>
        <c:delete val="0"/>
        <c:axPos val="b"/>
        <c:majorGridlines>
          <c:spPr>
            <a:ln w="9525" cap="flat" cmpd="sng" algn="ctr">
              <a:solidFill>
                <a:schemeClr val="bg1">
                  <a:lumMod val="95000"/>
                </a:schemeClr>
              </a:solidFill>
              <a:prstDash val="solid"/>
              <a:round/>
            </a:ln>
            <a:effectLst/>
          </c:spPr>
        </c:majorGridlines>
        <c:numFmt formatCode="General" sourceLinked="1"/>
        <c:majorTickMark val="none"/>
        <c:minorTickMark val="none"/>
        <c:tickLblPos val="nextTo"/>
        <c:spPr>
          <a:noFill/>
          <a:ln w="6350" cap="flat" cmpd="sng" algn="ctr">
            <a:noFill/>
            <a:prstDash val="solid"/>
            <a:round/>
          </a:ln>
          <a:effectLst/>
        </c:spPr>
        <c:txPr>
          <a:bodyPr rot="-60000000" spcFirstLastPara="1" vertOverflow="ellipsis" vert="horz" wrap="square" anchor="ctr" anchorCtr="1"/>
          <a:lstStyle/>
          <a:p>
            <a:pPr>
              <a:defRPr lang="zh-CN" sz="1195" b="0" i="0" u="none" strike="noStrike" kern="1200" baseline="0">
                <a:solidFill>
                  <a:schemeClr val="tx1"/>
                </a:solidFill>
                <a:latin typeface="+mn-lt"/>
                <a:ea typeface="+mn-ea"/>
                <a:cs typeface="+mn-cs"/>
              </a:defRPr>
            </a:pPr>
          </a:p>
        </c:txPr>
        <c:crossAx val="-733326656"/>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EF8AE7-54AE-4E71-A2CC-50C1EF241254}"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842DCE-13EC-49D1-82CD-0765BCEE7EDA}"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4E134A-B905-4398-9E89-2E7193A87BD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EF8AE7-54AE-4E71-A2CC-50C1EF241254}"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BC1423-78B7-4DC4-B627-312D29E98FCB}"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BC1423-78B7-4DC4-B627-312D29E98FCB}"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4E134A-B905-4398-9E89-2E7193A87BD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4E134A-B905-4398-9E89-2E7193A87BD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EF8AE7-54AE-4E71-A2CC-50C1EF24125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EF8AE7-54AE-4E71-A2CC-50C1EF24125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EB8977-3604-4A78-9A64-23469B76DA5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8D04C-3261-43FC-A901-FD74B00E4560}"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EF8AE7-54AE-4E71-A2CC-50C1EF24125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669882" y="2588281"/>
            <a:ext cx="10852237" cy="899167"/>
          </a:xfr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endParaRPr>
              <a:sym typeface="+mn-e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1296000"/>
            <a:ext cx="10852237" cy="5041355"/>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3808730"/>
            <a:ext cx="10852237" cy="624845"/>
          </a:xfrm>
        </p:spPr>
        <p:txBody>
          <a:bodyPr lIns="101600" tIns="38100" rIns="63500" bIns="38100" anchor="t" anchorCtr="0">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69930" y="1296000"/>
            <a:ext cx="5283242" cy="5040000"/>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238877" y="1296000"/>
            <a:ext cx="5283242" cy="5040000"/>
          </a:xfrm>
        </p:spPr>
        <p:txBody>
          <a:bodyPr>
            <a:noAutofit/>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1296000"/>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789043"/>
            <a:ext cx="5283200"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296000"/>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789043"/>
            <a:ext cx="5283242"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69930" y="1296000"/>
            <a:ext cx="5283242" cy="504000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238925" y="1296000"/>
            <a:ext cx="5283242" cy="50400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image" Target="../media/image1.jpeg"/><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tags" Target="../tags/tag56.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69882" y="432000"/>
            <a:ext cx="10852237" cy="648000"/>
          </a:xfrm>
          <a:prstGeom prst="rect">
            <a:avLst/>
          </a:prstGeom>
        </p:spPr>
        <p:txBody>
          <a:bodyPr vert="horz" lIns="101600" tIns="38100" rIns="76200" bIns="38100" rtlCol="0" anchor="ctr"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69882" y="1296000"/>
            <a:ext cx="10852237" cy="504000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descr="90090990908"/>
          <p:cNvPicPr>
            <a:picLocks noChangeAspect="1"/>
          </p:cNvPicPr>
          <p:nvPr userDrawn="1"/>
        </p:nvPicPr>
        <p:blipFill>
          <a:blip r:embed="rId18"/>
          <a:stretch>
            <a:fillRect/>
          </a:stretch>
        </p:blipFill>
        <p:spPr>
          <a:xfrm>
            <a:off x="-78740" y="-58420"/>
            <a:ext cx="12351385" cy="6946265"/>
          </a:xfrm>
          <a:prstGeom prst="rect">
            <a:avLst/>
          </a:prstGeom>
        </p:spPr>
      </p:pic>
      <p:sp>
        <p:nvSpPr>
          <p:cNvPr id="9" name="矩形 8"/>
          <p:cNvSpPr/>
          <p:nvPr userDrawn="1"/>
        </p:nvSpPr>
        <p:spPr>
          <a:xfrm>
            <a:off x="114935" y="144145"/>
            <a:ext cx="11961495" cy="653923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image" Target="../media/image5.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7.xml"/><Relationship Id="rId2" Type="http://schemas.openxmlformats.org/officeDocument/2006/relationships/image" Target="../media/image7.jpeg"/><Relationship Id="rId1" Type="http://schemas.openxmlformats.org/officeDocument/2006/relationships/image" Target="../media/image6.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xml"/><Relationship Id="rId2" Type="http://schemas.openxmlformats.org/officeDocument/2006/relationships/image" Target="../media/image1.jpeg"/><Relationship Id="rId1"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90-9999900"/>
          <p:cNvPicPr>
            <a:picLocks noChangeAspect="1"/>
          </p:cNvPicPr>
          <p:nvPr/>
        </p:nvPicPr>
        <p:blipFill>
          <a:blip r:embed="rId1"/>
          <a:stretch>
            <a:fillRect/>
          </a:stretch>
        </p:blipFill>
        <p:spPr>
          <a:xfrm>
            <a:off x="-88265" y="-43180"/>
            <a:ext cx="12353925" cy="6947535"/>
          </a:xfrm>
          <a:prstGeom prst="rect">
            <a:avLst/>
          </a:prstGeom>
        </p:spPr>
      </p:pic>
      <p:sp>
        <p:nvSpPr>
          <p:cNvPr id="13" name="矩形 12"/>
          <p:cNvSpPr/>
          <p:nvPr/>
        </p:nvSpPr>
        <p:spPr>
          <a:xfrm>
            <a:off x="10787641" y="1463708"/>
            <a:ext cx="461665" cy="4604352"/>
          </a:xfrm>
          <a:prstGeom prst="rect">
            <a:avLst/>
          </a:prstGeom>
        </p:spPr>
        <p:txBody>
          <a:bodyPr vert="eaVert" wrap="square">
            <a:spAutoFit/>
          </a:bodyPr>
          <a:lstStyle/>
          <a:p>
            <a:pPr algn="dist"/>
            <a:r>
              <a:rPr lang="zh-CN" altLang="en-US" dirty="0">
                <a:solidFill>
                  <a:srgbClr val="F0857D"/>
                </a:solidFill>
                <a:latin typeface="思源黑体 CN ExtraLight" panose="020B0200000000000000" pitchFamily="34" charset="-122"/>
                <a:ea typeface="思源黑体 CN ExtraLight" panose="020B0200000000000000" pitchFamily="34" charset="-122"/>
              </a:rPr>
              <a:t> 寒衣可到孤门暖/赋象依然百树弯</a:t>
            </a:r>
            <a:endParaRPr lang="zh-CN" altLang="en-US" dirty="0">
              <a:solidFill>
                <a:srgbClr val="F0857D"/>
              </a:solidFill>
              <a:latin typeface="思源黑体 CN ExtraLight" panose="020B0200000000000000" pitchFamily="34" charset="-122"/>
              <a:ea typeface="思源黑体 CN ExtraLight" panose="020B0200000000000000" pitchFamily="34" charset="-122"/>
            </a:endParaRPr>
          </a:p>
        </p:txBody>
      </p:sp>
      <p:sp>
        <p:nvSpPr>
          <p:cNvPr id="14" name="矩形 13"/>
          <p:cNvSpPr/>
          <p:nvPr/>
        </p:nvSpPr>
        <p:spPr>
          <a:xfrm>
            <a:off x="10426795" y="1569834"/>
            <a:ext cx="461665" cy="2755499"/>
          </a:xfrm>
          <a:prstGeom prst="rect">
            <a:avLst/>
          </a:prstGeom>
        </p:spPr>
        <p:txBody>
          <a:bodyPr vert="eaVert" wrap="square">
            <a:spAutoFit/>
          </a:bodyPr>
          <a:lstStyle/>
          <a:p>
            <a:pPr algn="dist"/>
            <a:r>
              <a:rPr lang="zh-CN" altLang="en-US" dirty="0">
                <a:solidFill>
                  <a:srgbClr val="F0857D"/>
                </a:solidFill>
                <a:latin typeface="思源黑体 CN Regular" panose="020B0500000000000000" pitchFamily="34" charset="-122"/>
                <a:ea typeface="思源黑体 CN Regular" panose="020B0500000000000000" pitchFamily="34" charset="-122"/>
              </a:rPr>
              <a:t>中</a:t>
            </a:r>
            <a:r>
              <a:rPr lang="en-US" altLang="zh-CN" dirty="0">
                <a:solidFill>
                  <a:srgbClr val="F0857D"/>
                </a:solidFill>
                <a:latin typeface="思源黑体 CN Regular" panose="020B0500000000000000" pitchFamily="34" charset="-122"/>
                <a:ea typeface="思源黑体 CN Regular" panose="020B0500000000000000" pitchFamily="34" charset="-122"/>
              </a:rPr>
              <a:t>/</a:t>
            </a:r>
            <a:r>
              <a:rPr lang="zh-CN" altLang="en-US" dirty="0">
                <a:solidFill>
                  <a:srgbClr val="F0857D"/>
                </a:solidFill>
                <a:latin typeface="思源黑体 CN Regular" panose="020B0500000000000000" pitchFamily="34" charset="-122"/>
                <a:ea typeface="思源黑体 CN Regular" panose="020B0500000000000000" pitchFamily="34" charset="-122"/>
              </a:rPr>
              <a:t>国</a:t>
            </a:r>
            <a:r>
              <a:rPr lang="en-US" altLang="zh-CN" dirty="0">
                <a:solidFill>
                  <a:srgbClr val="F0857D"/>
                </a:solidFill>
                <a:latin typeface="思源黑体 CN Regular" panose="020B0500000000000000" pitchFamily="34" charset="-122"/>
                <a:ea typeface="思源黑体 CN Regular" panose="020B0500000000000000" pitchFamily="34" charset="-122"/>
              </a:rPr>
              <a:t>/</a:t>
            </a:r>
            <a:r>
              <a:rPr lang="zh-CN" altLang="en-US" dirty="0">
                <a:solidFill>
                  <a:srgbClr val="F0857D"/>
                </a:solidFill>
                <a:latin typeface="思源黑体 CN Regular" panose="020B0500000000000000" pitchFamily="34" charset="-122"/>
                <a:ea typeface="思源黑体 CN Regular" panose="020B0500000000000000" pitchFamily="34" charset="-122"/>
              </a:rPr>
              <a:t>传</a:t>
            </a:r>
            <a:r>
              <a:rPr lang="en-US" altLang="zh-CN" dirty="0">
                <a:solidFill>
                  <a:srgbClr val="F0857D"/>
                </a:solidFill>
                <a:latin typeface="思源黑体 CN Regular" panose="020B0500000000000000" pitchFamily="34" charset="-122"/>
                <a:ea typeface="思源黑体 CN Regular" panose="020B0500000000000000" pitchFamily="34" charset="-122"/>
              </a:rPr>
              <a:t>/</a:t>
            </a:r>
            <a:r>
              <a:rPr lang="zh-CN" altLang="en-US" dirty="0">
                <a:solidFill>
                  <a:srgbClr val="F0857D"/>
                </a:solidFill>
                <a:latin typeface="思源黑体 CN Regular" panose="020B0500000000000000" pitchFamily="34" charset="-122"/>
                <a:ea typeface="思源黑体 CN Regular" panose="020B0500000000000000" pitchFamily="34" charset="-122"/>
              </a:rPr>
              <a:t>统</a:t>
            </a:r>
            <a:r>
              <a:rPr lang="en-US" altLang="zh-CN" dirty="0">
                <a:solidFill>
                  <a:srgbClr val="F0857D"/>
                </a:solidFill>
                <a:latin typeface="思源黑体 CN Regular" panose="020B0500000000000000" pitchFamily="34" charset="-122"/>
                <a:ea typeface="思源黑体 CN Regular" panose="020B0500000000000000" pitchFamily="34" charset="-122"/>
              </a:rPr>
              <a:t>/</a:t>
            </a:r>
            <a:r>
              <a:rPr lang="zh-CN" altLang="en-US" dirty="0">
                <a:solidFill>
                  <a:srgbClr val="F0857D"/>
                </a:solidFill>
                <a:latin typeface="思源黑体 CN Regular" panose="020B0500000000000000" pitchFamily="34" charset="-122"/>
                <a:ea typeface="思源黑体 CN Regular" panose="020B0500000000000000" pitchFamily="34" charset="-122"/>
              </a:rPr>
              <a:t>节</a:t>
            </a:r>
            <a:r>
              <a:rPr lang="en-US" altLang="zh-CN" dirty="0">
                <a:solidFill>
                  <a:srgbClr val="F0857D"/>
                </a:solidFill>
                <a:latin typeface="思源黑体 CN Regular" panose="020B0500000000000000" pitchFamily="34" charset="-122"/>
                <a:ea typeface="思源黑体 CN Regular" panose="020B0500000000000000" pitchFamily="34" charset="-122"/>
              </a:rPr>
              <a:t>/</a:t>
            </a:r>
            <a:r>
              <a:rPr lang="zh-CN" altLang="en-US" dirty="0">
                <a:solidFill>
                  <a:srgbClr val="F0857D"/>
                </a:solidFill>
                <a:latin typeface="思源黑体 CN Regular" panose="020B0500000000000000" pitchFamily="34" charset="-122"/>
                <a:ea typeface="思源黑体 CN Regular" panose="020B0500000000000000" pitchFamily="34" charset="-122"/>
              </a:rPr>
              <a:t>日</a:t>
            </a:r>
            <a:endParaRPr lang="zh-CN" altLang="en-US" dirty="0">
              <a:solidFill>
                <a:srgbClr val="F0857D"/>
              </a:solidFill>
              <a:latin typeface="思源黑体 CN Regular" panose="020B0500000000000000" pitchFamily="34" charset="-122"/>
              <a:ea typeface="思源黑体 CN Regular" panose="020B0500000000000000" pitchFamily="34" charset="-122"/>
            </a:endParaRPr>
          </a:p>
        </p:txBody>
      </p:sp>
      <p:pic>
        <p:nvPicPr>
          <p:cNvPr id="3" name="图片 2" descr="98"/>
          <p:cNvPicPr>
            <a:picLocks noChangeAspect="1"/>
          </p:cNvPicPr>
          <p:nvPr/>
        </p:nvPicPr>
        <p:blipFill>
          <a:blip r:embed="rId2"/>
          <a:srcRect l="32862" r="33960"/>
          <a:stretch>
            <a:fillRect/>
          </a:stretch>
        </p:blipFill>
        <p:spPr>
          <a:xfrm>
            <a:off x="7391400" y="536575"/>
            <a:ext cx="2817495" cy="56622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arn(inVertical)">
                                      <p:cBhvr>
                                        <p:cTn id="1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4" name="直接连接符 53"/>
          <p:cNvCxnSpPr/>
          <p:nvPr/>
        </p:nvCxnSpPr>
        <p:spPr>
          <a:xfrm flipH="1">
            <a:off x="3730346" y="2137033"/>
            <a:ext cx="1276162" cy="0"/>
          </a:xfrm>
          <a:prstGeom prst="line">
            <a:avLst/>
          </a:prstGeom>
          <a:ln>
            <a:solidFill>
              <a:srgbClr val="F0857D"/>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3730346" y="4243915"/>
            <a:ext cx="524325" cy="0"/>
          </a:xfrm>
          <a:prstGeom prst="line">
            <a:avLst/>
          </a:prstGeom>
          <a:ln>
            <a:solidFill>
              <a:srgbClr val="73B3CD"/>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H="1">
            <a:off x="7061271" y="5357999"/>
            <a:ext cx="1276162" cy="0"/>
          </a:xfrm>
          <a:prstGeom prst="line">
            <a:avLst/>
          </a:prstGeom>
          <a:ln>
            <a:solidFill>
              <a:srgbClr val="F0857D"/>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H="1">
            <a:off x="7813111" y="3014531"/>
            <a:ext cx="524325" cy="0"/>
          </a:xfrm>
          <a:prstGeom prst="line">
            <a:avLst/>
          </a:prstGeom>
          <a:ln>
            <a:solidFill>
              <a:srgbClr val="73B3CD"/>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
        <p:nvSpPr>
          <p:cNvPr id="61" name="išľíďè"/>
          <p:cNvSpPr/>
          <p:nvPr/>
        </p:nvSpPr>
        <p:spPr bwMode="auto">
          <a:xfrm>
            <a:off x="1137620" y="2338395"/>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输入你的内容你的内容输入你的内容你的内容输入你的内容你的内容</a:t>
            </a:r>
            <a:endPar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sp>
        <p:nvSpPr>
          <p:cNvPr id="62" name="iSlíďè"/>
          <p:cNvSpPr txBox="1"/>
          <p:nvPr/>
        </p:nvSpPr>
        <p:spPr bwMode="auto">
          <a:xfrm>
            <a:off x="1578711" y="2004023"/>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fontScale="90000" lnSpcReduction="2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sp>
        <p:nvSpPr>
          <p:cNvPr id="63" name="išľíďè"/>
          <p:cNvSpPr/>
          <p:nvPr/>
        </p:nvSpPr>
        <p:spPr bwMode="auto">
          <a:xfrm>
            <a:off x="1490807" y="4443686"/>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输入你的内容你的内容输入你的内容你的内容输入你的内容你的内容</a:t>
            </a:r>
            <a:endPar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sp>
        <p:nvSpPr>
          <p:cNvPr id="64" name="iSlíďè"/>
          <p:cNvSpPr txBox="1"/>
          <p:nvPr/>
        </p:nvSpPr>
        <p:spPr bwMode="auto">
          <a:xfrm>
            <a:off x="1931670" y="4091305"/>
            <a:ext cx="1811655" cy="368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fontScale="9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sp>
        <p:nvSpPr>
          <p:cNvPr id="65" name="išľíďè"/>
          <p:cNvSpPr/>
          <p:nvPr/>
        </p:nvSpPr>
        <p:spPr bwMode="auto">
          <a:xfrm>
            <a:off x="8304505" y="3186171"/>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输入你的内容你的内容输入你的内容你的内容输入你的内容你的内容</a:t>
            </a:r>
            <a:endPar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sp>
        <p:nvSpPr>
          <p:cNvPr id="66" name="iSlíďè"/>
          <p:cNvSpPr txBox="1"/>
          <p:nvPr/>
        </p:nvSpPr>
        <p:spPr bwMode="auto">
          <a:xfrm>
            <a:off x="8745596" y="2851799"/>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fontScale="90000" lnSpcReduction="2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sp>
        <p:nvSpPr>
          <p:cNvPr id="67" name="išľíďè"/>
          <p:cNvSpPr/>
          <p:nvPr/>
        </p:nvSpPr>
        <p:spPr bwMode="auto">
          <a:xfrm>
            <a:off x="8337433" y="5388493"/>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输入你的内容你的内容输入你的内容你的内容输入你的内容你的内容</a:t>
            </a:r>
            <a:endPar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sp>
        <p:nvSpPr>
          <p:cNvPr id="68" name="iSlíďè"/>
          <p:cNvSpPr txBox="1"/>
          <p:nvPr/>
        </p:nvSpPr>
        <p:spPr bwMode="auto">
          <a:xfrm>
            <a:off x="8778524" y="5054121"/>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fontScale="90000" lnSpcReduction="2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l="23684" r="23684"/>
          <a:stretch>
            <a:fillRect/>
          </a:stretch>
        </p:blipFill>
        <p:spPr>
          <a:xfrm>
            <a:off x="4215632" y="1965971"/>
            <a:ext cx="3539725" cy="3539725"/>
          </a:xfrm>
          <a:prstGeom prst="ellipse">
            <a:avLst/>
          </a:prstGeom>
        </p:spPr>
      </p:pic>
      <p:grpSp>
        <p:nvGrpSpPr>
          <p:cNvPr id="2" name="组合 1"/>
          <p:cNvGrpSpPr/>
          <p:nvPr/>
        </p:nvGrpSpPr>
        <p:grpSpPr>
          <a:xfrm>
            <a:off x="1026160" y="391160"/>
            <a:ext cx="4963160" cy="551815"/>
            <a:chOff x="1218" y="391"/>
            <a:chExt cx="7816" cy="869"/>
          </a:xfrm>
        </p:grpSpPr>
        <p:sp>
          <p:nvSpPr>
            <p:cNvPr id="7" name="文本框 37"/>
            <p:cNvSpPr txBox="1"/>
            <p:nvPr userDrawn="1"/>
          </p:nvSpPr>
          <p:spPr>
            <a:xfrm>
              <a:off x="1236" y="391"/>
              <a:ext cx="4200" cy="641"/>
            </a:xfrm>
            <a:prstGeom prst="rect">
              <a:avLst/>
            </a:prstGeom>
            <a:noFill/>
          </p:spPr>
          <p:txBody>
            <a:bodyPr wrap="square" lIns="68584" tIns="34292" rIns="68584" bIns="34292" rtlCol="0">
              <a:spAutoFit/>
            </a:bodyPr>
            <a:lstStyle/>
            <a:p>
              <a:pPr fontAlgn="auto">
                <a:spcBef>
                  <a:spcPts val="0"/>
                </a:spcBef>
                <a:spcAft>
                  <a:spcPts val="0"/>
                </a:spcAft>
                <a:defRPr/>
              </a:pPr>
              <a:r>
                <a:rPr lang="zh-CN" altLang="en-US" sz="2200" spc="200" dirty="0">
                  <a:solidFill>
                    <a:schemeClr val="tx1">
                      <a:lumMod val="75000"/>
                      <a:lumOff val="25000"/>
                    </a:schemeClr>
                  </a:solidFill>
                  <a:uFillTx/>
                  <a:cs typeface="+mn-ea"/>
                  <a:sym typeface="+mn-lt"/>
                </a:rPr>
                <a:t>此处添加标题</a:t>
              </a:r>
              <a:endParaRPr lang="zh-CN" altLang="en-US" sz="2200" spc="200" dirty="0">
                <a:solidFill>
                  <a:schemeClr val="tx1">
                    <a:lumMod val="75000"/>
                    <a:lumOff val="25000"/>
                  </a:schemeClr>
                </a:solidFill>
                <a:uFillTx/>
                <a:cs typeface="+mn-ea"/>
                <a:sym typeface="+mn-lt"/>
              </a:endParaRPr>
            </a:p>
          </p:txBody>
        </p:sp>
        <p:sp>
          <p:nvSpPr>
            <p:cNvPr id="40" name="矩形 39"/>
            <p:cNvSpPr/>
            <p:nvPr/>
          </p:nvSpPr>
          <p:spPr>
            <a:xfrm>
              <a:off x="1218" y="889"/>
              <a:ext cx="7816" cy="371"/>
            </a:xfrm>
            <a:prstGeom prst="rect">
              <a:avLst/>
            </a:prstGeom>
          </p:spPr>
          <p:txBody>
            <a:bodyPr wrap="square">
              <a:spAutoFit/>
            </a:bodyPr>
            <a:lstStyle/>
            <a:p>
              <a:pPr algn="l">
                <a:lnSpc>
                  <a:spcPct val="130000"/>
                </a:lnSpc>
                <a:spcBef>
                  <a:spcPts val="1265"/>
                </a:spcBef>
              </a:pPr>
              <a:r>
                <a:rPr lang="en-US" altLang="zh-CN" sz="800" dirty="0">
                  <a:solidFill>
                    <a:schemeClr val="bg1">
                      <a:lumMod val="50000"/>
                    </a:schemeClr>
                  </a:solidFill>
                  <a:cs typeface="+mn-ea"/>
                  <a:sym typeface="+mn-lt"/>
                </a:rPr>
                <a:t>Clean, Minimalist, Flat, Powerful and Flexible PowerPoint template</a:t>
              </a:r>
              <a:endParaRPr lang="en-US" altLang="zh-CN" sz="800" dirty="0">
                <a:solidFill>
                  <a:schemeClr val="bg1">
                    <a:lumMod val="50000"/>
                  </a:schemeClr>
                </a:solidFill>
                <a:cs typeface="+mn-ea"/>
                <a:sym typeface="+mn-lt"/>
              </a:endParaRPr>
            </a:p>
          </p:txBody>
        </p:sp>
      </p:grpSp>
      <p:sp>
        <p:nvSpPr>
          <p:cNvPr id="3" name="稻壳儿春秋广告/盗版必究        原创来源：http://chn.docer.com/works?userid=199329941#!/work_time"/>
          <p:cNvSpPr/>
          <p:nvPr/>
        </p:nvSpPr>
        <p:spPr>
          <a:xfrm>
            <a:off x="489585" y="456565"/>
            <a:ext cx="511175" cy="415290"/>
          </a:xfrm>
          <a:custGeom>
            <a:avLst/>
            <a:gdLst/>
            <a:ahLst/>
            <a:cxnLst>
              <a:cxn ang="0">
                <a:pos x="wd2" y="hd2"/>
              </a:cxn>
              <a:cxn ang="5400000">
                <a:pos x="wd2" y="hd2"/>
              </a:cxn>
              <a:cxn ang="10800000">
                <a:pos x="wd2" y="hd2"/>
              </a:cxn>
              <a:cxn ang="16200000">
                <a:pos x="wd2" y="hd2"/>
              </a:cxn>
            </a:cxnLst>
            <a:rect l="0" t="0" r="r" b="b"/>
            <a:pathLst>
              <a:path w="21600" h="21600" extrusionOk="0">
                <a:moveTo>
                  <a:pt x="19575" y="21600"/>
                </a:moveTo>
                <a:cubicBezTo>
                  <a:pt x="2025" y="21600"/>
                  <a:pt x="2025" y="21600"/>
                  <a:pt x="2025" y="21600"/>
                </a:cubicBezTo>
                <a:cubicBezTo>
                  <a:pt x="844" y="21600"/>
                  <a:pt x="0" y="20562"/>
                  <a:pt x="0" y="19108"/>
                </a:cubicBezTo>
                <a:cubicBezTo>
                  <a:pt x="0" y="5815"/>
                  <a:pt x="0" y="5815"/>
                  <a:pt x="0" y="5815"/>
                </a:cubicBezTo>
                <a:cubicBezTo>
                  <a:pt x="0" y="4362"/>
                  <a:pt x="844" y="3323"/>
                  <a:pt x="2025" y="3323"/>
                </a:cubicBezTo>
                <a:cubicBezTo>
                  <a:pt x="2025" y="3323"/>
                  <a:pt x="2363" y="3323"/>
                  <a:pt x="4725" y="3323"/>
                </a:cubicBezTo>
                <a:cubicBezTo>
                  <a:pt x="5400" y="3323"/>
                  <a:pt x="6750" y="0"/>
                  <a:pt x="7425" y="0"/>
                </a:cubicBezTo>
                <a:cubicBezTo>
                  <a:pt x="9113" y="0"/>
                  <a:pt x="12488" y="0"/>
                  <a:pt x="14175" y="0"/>
                </a:cubicBezTo>
                <a:cubicBezTo>
                  <a:pt x="14850" y="0"/>
                  <a:pt x="16200" y="3323"/>
                  <a:pt x="16875" y="3323"/>
                </a:cubicBezTo>
                <a:cubicBezTo>
                  <a:pt x="19238" y="3323"/>
                  <a:pt x="19575" y="3323"/>
                  <a:pt x="19575" y="3323"/>
                </a:cubicBezTo>
                <a:cubicBezTo>
                  <a:pt x="20756" y="3323"/>
                  <a:pt x="21600" y="4362"/>
                  <a:pt x="21600" y="5815"/>
                </a:cubicBezTo>
                <a:cubicBezTo>
                  <a:pt x="21600" y="19108"/>
                  <a:pt x="21600" y="19108"/>
                  <a:pt x="21600" y="19108"/>
                </a:cubicBezTo>
                <a:cubicBezTo>
                  <a:pt x="21600" y="20562"/>
                  <a:pt x="20756" y="21600"/>
                  <a:pt x="19575" y="21600"/>
                </a:cubicBezTo>
                <a:close/>
                <a:moveTo>
                  <a:pt x="20250" y="6646"/>
                </a:moveTo>
                <a:cubicBezTo>
                  <a:pt x="20250" y="5815"/>
                  <a:pt x="19575" y="4985"/>
                  <a:pt x="18900" y="4985"/>
                </a:cubicBezTo>
                <a:cubicBezTo>
                  <a:pt x="18900" y="4985"/>
                  <a:pt x="18225" y="4985"/>
                  <a:pt x="16200" y="4985"/>
                </a:cubicBezTo>
                <a:cubicBezTo>
                  <a:pt x="15525" y="4985"/>
                  <a:pt x="14175" y="1662"/>
                  <a:pt x="13500" y="1662"/>
                </a:cubicBezTo>
                <a:cubicBezTo>
                  <a:pt x="11813" y="1662"/>
                  <a:pt x="9788" y="1662"/>
                  <a:pt x="8100" y="1662"/>
                </a:cubicBezTo>
                <a:cubicBezTo>
                  <a:pt x="7425" y="1662"/>
                  <a:pt x="6075" y="4985"/>
                  <a:pt x="5400" y="4985"/>
                </a:cubicBezTo>
                <a:cubicBezTo>
                  <a:pt x="3375" y="4985"/>
                  <a:pt x="2700" y="4985"/>
                  <a:pt x="2700" y="4985"/>
                </a:cubicBezTo>
                <a:cubicBezTo>
                  <a:pt x="2025" y="4985"/>
                  <a:pt x="1350" y="5815"/>
                  <a:pt x="1350" y="6646"/>
                </a:cubicBezTo>
                <a:cubicBezTo>
                  <a:pt x="1350" y="18277"/>
                  <a:pt x="1350" y="18277"/>
                  <a:pt x="1350" y="18277"/>
                </a:cubicBezTo>
                <a:cubicBezTo>
                  <a:pt x="1350" y="19315"/>
                  <a:pt x="2025" y="19938"/>
                  <a:pt x="2700" y="19938"/>
                </a:cubicBezTo>
                <a:cubicBezTo>
                  <a:pt x="18900" y="19938"/>
                  <a:pt x="18900" y="19938"/>
                  <a:pt x="18900" y="19938"/>
                </a:cubicBezTo>
                <a:cubicBezTo>
                  <a:pt x="19575" y="19938"/>
                  <a:pt x="20250" y="19315"/>
                  <a:pt x="20250" y="18277"/>
                </a:cubicBezTo>
                <a:cubicBezTo>
                  <a:pt x="20250" y="6646"/>
                  <a:pt x="20250" y="6646"/>
                  <a:pt x="20250" y="6646"/>
                </a:cubicBezTo>
                <a:close/>
                <a:moveTo>
                  <a:pt x="10800" y="17446"/>
                </a:moveTo>
                <a:cubicBezTo>
                  <a:pt x="8269" y="17446"/>
                  <a:pt x="6075" y="14954"/>
                  <a:pt x="6075" y="11631"/>
                </a:cubicBezTo>
                <a:cubicBezTo>
                  <a:pt x="6075" y="8515"/>
                  <a:pt x="8269" y="5815"/>
                  <a:pt x="10800" y="5815"/>
                </a:cubicBezTo>
                <a:cubicBezTo>
                  <a:pt x="13331" y="5815"/>
                  <a:pt x="15525" y="8515"/>
                  <a:pt x="15525" y="11631"/>
                </a:cubicBezTo>
                <a:cubicBezTo>
                  <a:pt x="15525" y="14954"/>
                  <a:pt x="13331" y="17446"/>
                  <a:pt x="10800" y="17446"/>
                </a:cubicBezTo>
                <a:close/>
                <a:moveTo>
                  <a:pt x="10800" y="7477"/>
                </a:moveTo>
                <a:cubicBezTo>
                  <a:pt x="8944" y="7477"/>
                  <a:pt x="7425" y="9346"/>
                  <a:pt x="7425" y="11631"/>
                </a:cubicBezTo>
                <a:cubicBezTo>
                  <a:pt x="7425" y="13915"/>
                  <a:pt x="8944" y="15785"/>
                  <a:pt x="10800" y="15785"/>
                </a:cubicBezTo>
                <a:cubicBezTo>
                  <a:pt x="12656" y="15785"/>
                  <a:pt x="14175" y="13915"/>
                  <a:pt x="14175" y="11631"/>
                </a:cubicBezTo>
                <a:cubicBezTo>
                  <a:pt x="14175" y="9346"/>
                  <a:pt x="12656" y="7477"/>
                  <a:pt x="10800" y="7477"/>
                </a:cubicBezTo>
                <a:close/>
              </a:path>
            </a:pathLst>
          </a:custGeom>
          <a:solidFill>
            <a:srgbClr val="73B3CD"/>
          </a:solidFill>
          <a:ln w="12700">
            <a:miter lim="400000"/>
          </a:ln>
        </p:spPr>
        <p:txBody>
          <a:bodyPr lIns="22860" rIns="22860"/>
          <a:p>
            <a:pPr defTabSz="1219200">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2000">
        <p14:gallery dir="l"/>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right)">
                                      <p:cBhvr>
                                        <p:cTn id="7" dur="500"/>
                                        <p:tgtEl>
                                          <p:spTgt spid="5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right)">
                                      <p:cBhvr>
                                        <p:cTn id="11" dur="500"/>
                                        <p:tgtEl>
                                          <p:spTgt spid="5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wipe(left)">
                                      <p:cBhvr>
                                        <p:cTn id="15" dur="500"/>
                                        <p:tgtEl>
                                          <p:spTgt spid="58"/>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left)">
                                      <p:cBhvr>
                                        <p:cTn id="19" dur="500"/>
                                        <p:tgtEl>
                                          <p:spTgt spid="6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wipe(down)">
                                      <p:cBhvr>
                                        <p:cTn id="24" dur="500"/>
                                        <p:tgtEl>
                                          <p:spTgt spid="6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wipe(down)">
                                      <p:cBhvr>
                                        <p:cTn id="29" dur="500"/>
                                        <p:tgtEl>
                                          <p:spTgt spid="61"/>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wipe(down)">
                                      <p:cBhvr>
                                        <p:cTn id="34" dur="500"/>
                                        <p:tgtEl>
                                          <p:spTgt spid="64"/>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wipe(down)">
                                      <p:cBhvr>
                                        <p:cTn id="39" dur="500"/>
                                        <p:tgtEl>
                                          <p:spTgt spid="63"/>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66"/>
                                        </p:tgtEl>
                                        <p:attrNameLst>
                                          <p:attrName>style.visibility</p:attrName>
                                        </p:attrNameLst>
                                      </p:cBhvr>
                                      <p:to>
                                        <p:strVal val="visible"/>
                                      </p:to>
                                    </p:set>
                                    <p:animEffect transition="in" filter="wipe(down)">
                                      <p:cBhvr>
                                        <p:cTn id="44" dur="500"/>
                                        <p:tgtEl>
                                          <p:spTgt spid="66"/>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65"/>
                                        </p:tgtEl>
                                        <p:attrNameLst>
                                          <p:attrName>style.visibility</p:attrName>
                                        </p:attrNameLst>
                                      </p:cBhvr>
                                      <p:to>
                                        <p:strVal val="visible"/>
                                      </p:to>
                                    </p:set>
                                    <p:animEffect transition="in" filter="wipe(down)">
                                      <p:cBhvr>
                                        <p:cTn id="49" dur="500"/>
                                        <p:tgtEl>
                                          <p:spTgt spid="65"/>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68"/>
                                        </p:tgtEl>
                                        <p:attrNameLst>
                                          <p:attrName>style.visibility</p:attrName>
                                        </p:attrNameLst>
                                      </p:cBhvr>
                                      <p:to>
                                        <p:strVal val="visible"/>
                                      </p:to>
                                    </p:set>
                                    <p:animEffect transition="in" filter="wipe(down)">
                                      <p:cBhvr>
                                        <p:cTn id="54" dur="500"/>
                                        <p:tgtEl>
                                          <p:spTgt spid="68"/>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67"/>
                                        </p:tgtEl>
                                        <p:attrNameLst>
                                          <p:attrName>style.visibility</p:attrName>
                                        </p:attrNameLst>
                                      </p:cBhvr>
                                      <p:to>
                                        <p:strVal val="visible"/>
                                      </p:to>
                                    </p:set>
                                    <p:animEffect transition="in" filter="wipe(down)">
                                      <p:cBhvr>
                                        <p:cTn id="59"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p:bldP spid="64" grpId="0"/>
      <p:bldP spid="65" grpId="0"/>
      <p:bldP spid="66" grpId="0"/>
      <p:bldP spid="67" grpId="0"/>
      <p:bldP spid="6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p:nvPr/>
        </p:nvSpPr>
        <p:spPr bwMode="auto">
          <a:xfrm>
            <a:off x="1382713" y="1948464"/>
            <a:ext cx="1784990" cy="1268796"/>
          </a:xfrm>
          <a:custGeom>
            <a:avLst/>
            <a:gdLst>
              <a:gd name="T0" fmla="*/ 808 w 808"/>
              <a:gd name="T1" fmla="*/ 508 h 508"/>
              <a:gd name="T2" fmla="*/ 808 w 808"/>
              <a:gd name="T3" fmla="*/ 48 h 508"/>
              <a:gd name="T4" fmla="*/ 760 w 808"/>
              <a:gd name="T5" fmla="*/ 0 h 508"/>
              <a:gd name="T6" fmla="*/ 48 w 808"/>
              <a:gd name="T7" fmla="*/ 0 h 508"/>
              <a:gd name="T8" fmla="*/ 0 w 808"/>
              <a:gd name="T9" fmla="*/ 48 h 508"/>
              <a:gd name="T10" fmla="*/ 0 w 808"/>
              <a:gd name="T11" fmla="*/ 508 h 508"/>
              <a:gd name="T12" fmla="*/ 808 w 808"/>
              <a:gd name="T13" fmla="*/ 508 h 508"/>
            </a:gdLst>
            <a:ahLst/>
            <a:cxnLst>
              <a:cxn ang="0">
                <a:pos x="T0" y="T1"/>
              </a:cxn>
              <a:cxn ang="0">
                <a:pos x="T2" y="T3"/>
              </a:cxn>
              <a:cxn ang="0">
                <a:pos x="T4" y="T5"/>
              </a:cxn>
              <a:cxn ang="0">
                <a:pos x="T6" y="T7"/>
              </a:cxn>
              <a:cxn ang="0">
                <a:pos x="T8" y="T9"/>
              </a:cxn>
              <a:cxn ang="0">
                <a:pos x="T10" y="T11"/>
              </a:cxn>
              <a:cxn ang="0">
                <a:pos x="T12" y="T13"/>
              </a:cxn>
            </a:cxnLst>
            <a:rect l="0" t="0" r="r" b="b"/>
            <a:pathLst>
              <a:path w="808" h="508">
                <a:moveTo>
                  <a:pt x="808" y="508"/>
                </a:moveTo>
                <a:cubicBezTo>
                  <a:pt x="808" y="48"/>
                  <a:pt x="808" y="48"/>
                  <a:pt x="808" y="48"/>
                </a:cubicBezTo>
                <a:cubicBezTo>
                  <a:pt x="808" y="22"/>
                  <a:pt x="786" y="0"/>
                  <a:pt x="760" y="0"/>
                </a:cubicBezTo>
                <a:cubicBezTo>
                  <a:pt x="48" y="0"/>
                  <a:pt x="48" y="0"/>
                  <a:pt x="48" y="0"/>
                </a:cubicBezTo>
                <a:cubicBezTo>
                  <a:pt x="22" y="0"/>
                  <a:pt x="0" y="22"/>
                  <a:pt x="0" y="48"/>
                </a:cubicBezTo>
                <a:cubicBezTo>
                  <a:pt x="0" y="508"/>
                  <a:pt x="0" y="508"/>
                  <a:pt x="0" y="508"/>
                </a:cubicBezTo>
                <a:lnTo>
                  <a:pt x="808" y="508"/>
                </a:lnTo>
                <a:close/>
              </a:path>
            </a:pathLst>
          </a:custGeom>
          <a:solidFill>
            <a:srgbClr val="73B3CD"/>
          </a:solidFill>
          <a:ln>
            <a:noFill/>
          </a:ln>
        </p:spPr>
        <p:txBody>
          <a:bodyPr vert="horz" wrap="square" lIns="0" tIns="0" rIns="0" bIns="216000" numCol="1" anchor="ctr" anchorCtr="0" compatLnSpc="1"/>
          <a:lstStyle/>
          <a:p>
            <a:pPr algn="ctr"/>
            <a:r>
              <a:rPr lang="en-US" altLang="zh-CN" sz="4400" dirty="0">
                <a:solidFill>
                  <a:schemeClr val="bg1"/>
                </a:solidFill>
                <a:latin typeface="思源黑体 CN Regular" panose="020B0500000000000000" pitchFamily="34" charset="-122"/>
                <a:ea typeface="思源黑体 CN Regular" panose="020B0500000000000000" pitchFamily="34" charset="-122"/>
              </a:rPr>
              <a:t>01</a:t>
            </a:r>
            <a:endParaRPr lang="zh-CN" altLang="en-US" sz="4400" dirty="0">
              <a:solidFill>
                <a:schemeClr val="bg1"/>
              </a:solidFill>
              <a:latin typeface="思源黑体 CN Regular" panose="020B0500000000000000" pitchFamily="34" charset="-122"/>
              <a:ea typeface="思源黑体 CN Regular" panose="020B0500000000000000" pitchFamily="34" charset="-122"/>
            </a:endParaRPr>
          </a:p>
        </p:txBody>
      </p:sp>
      <p:sp>
        <p:nvSpPr>
          <p:cNvPr id="3" name="Freeform 6"/>
          <p:cNvSpPr/>
          <p:nvPr/>
        </p:nvSpPr>
        <p:spPr bwMode="auto">
          <a:xfrm>
            <a:off x="1179429" y="2895009"/>
            <a:ext cx="2171387" cy="2697754"/>
          </a:xfrm>
          <a:custGeom>
            <a:avLst/>
            <a:gdLst>
              <a:gd name="T0" fmla="*/ 501 w 808"/>
              <a:gd name="T1" fmla="*/ 0 h 888"/>
              <a:gd name="T2" fmla="*/ 404 w 808"/>
              <a:gd name="T3" fmla="*/ 97 h 888"/>
              <a:gd name="T4" fmla="*/ 307 w 808"/>
              <a:gd name="T5" fmla="*/ 0 h 888"/>
              <a:gd name="T6" fmla="*/ 0 w 808"/>
              <a:gd name="T7" fmla="*/ 0 h 888"/>
              <a:gd name="T8" fmla="*/ 0 w 808"/>
              <a:gd name="T9" fmla="*/ 840 h 888"/>
              <a:gd name="T10" fmla="*/ 48 w 808"/>
              <a:gd name="T11" fmla="*/ 888 h 888"/>
              <a:gd name="T12" fmla="*/ 760 w 808"/>
              <a:gd name="T13" fmla="*/ 888 h 888"/>
              <a:gd name="T14" fmla="*/ 808 w 808"/>
              <a:gd name="T15" fmla="*/ 840 h 888"/>
              <a:gd name="T16" fmla="*/ 808 w 808"/>
              <a:gd name="T17" fmla="*/ 0 h 888"/>
              <a:gd name="T18" fmla="*/ 501 w 808"/>
              <a:gd name="T19" fmla="*/ 0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8" h="888">
                <a:moveTo>
                  <a:pt x="501" y="0"/>
                </a:moveTo>
                <a:cubicBezTo>
                  <a:pt x="501" y="54"/>
                  <a:pt x="458" y="97"/>
                  <a:pt x="404" y="97"/>
                </a:cubicBezTo>
                <a:cubicBezTo>
                  <a:pt x="350" y="97"/>
                  <a:pt x="307" y="54"/>
                  <a:pt x="307" y="0"/>
                </a:cubicBezTo>
                <a:cubicBezTo>
                  <a:pt x="0" y="0"/>
                  <a:pt x="0" y="0"/>
                  <a:pt x="0" y="0"/>
                </a:cubicBezTo>
                <a:cubicBezTo>
                  <a:pt x="0" y="840"/>
                  <a:pt x="0" y="840"/>
                  <a:pt x="0" y="840"/>
                </a:cubicBezTo>
                <a:cubicBezTo>
                  <a:pt x="0" y="867"/>
                  <a:pt x="22" y="888"/>
                  <a:pt x="48" y="888"/>
                </a:cubicBezTo>
                <a:cubicBezTo>
                  <a:pt x="760" y="888"/>
                  <a:pt x="760" y="888"/>
                  <a:pt x="760" y="888"/>
                </a:cubicBezTo>
                <a:cubicBezTo>
                  <a:pt x="786" y="888"/>
                  <a:pt x="808" y="867"/>
                  <a:pt x="808" y="840"/>
                </a:cubicBezTo>
                <a:cubicBezTo>
                  <a:pt x="808" y="0"/>
                  <a:pt x="808" y="0"/>
                  <a:pt x="808" y="0"/>
                </a:cubicBezTo>
                <a:lnTo>
                  <a:pt x="501" y="0"/>
                </a:lnTo>
                <a:close/>
              </a:path>
            </a:pathLst>
          </a:custGeom>
          <a:solidFill>
            <a:srgbClr val="FFFFFF"/>
          </a:solidFill>
          <a:ln w="25400" cap="flat">
            <a:solidFill>
              <a:schemeClr val="bg1">
                <a:lumMod val="95000"/>
              </a:schemeClr>
            </a:solidFill>
            <a:prstDash val="solid"/>
            <a:miter lim="800000"/>
          </a:ln>
        </p:spPr>
        <p:txBody>
          <a:bodyPr vert="horz" wrap="square" lIns="91440" tIns="45720" rIns="91440" bIns="45720" numCol="1" anchor="t" anchorCtr="0" compatLnSpc="1"/>
          <a:lstStyle/>
          <a:p>
            <a:endParaRPr lang="zh-CN" altLang="en-US">
              <a:latin typeface="思源黑体 CN Regular" panose="020B0500000000000000" pitchFamily="34" charset="-122"/>
              <a:ea typeface="思源黑体 CN Regular" panose="020B0500000000000000" pitchFamily="34" charset="-122"/>
            </a:endParaRPr>
          </a:p>
        </p:txBody>
      </p:sp>
      <p:sp>
        <p:nvSpPr>
          <p:cNvPr id="4" name="矩形 3"/>
          <p:cNvSpPr/>
          <p:nvPr/>
        </p:nvSpPr>
        <p:spPr>
          <a:xfrm>
            <a:off x="1390379" y="4082820"/>
            <a:ext cx="1777324" cy="1754326"/>
          </a:xfrm>
          <a:prstGeom prst="rect">
            <a:avLst/>
          </a:prstGeom>
        </p:spPr>
        <p:txBody>
          <a:bodyPr wrap="square">
            <a:spAutoFit/>
          </a:bodyPr>
          <a:lstStyle/>
          <a:p>
            <a:pPr algn="ctr" fontAlgn="ctr">
              <a:lnSpc>
                <a:spcPct val="150000"/>
              </a:lnSpc>
            </a:pPr>
            <a:r>
              <a:rPr lang="zh-CN" altLang="en-US" sz="1200" dirty="0">
                <a:solidFill>
                  <a:schemeClr val="bg2">
                    <a:lumMod val="25000"/>
                  </a:schemeClr>
                </a:solidFill>
                <a:latin typeface="思源黑体 CN Regular" panose="020B0500000000000000" pitchFamily="34" charset="-122"/>
                <a:ea typeface="思源黑体 CN Regular" panose="020B0500000000000000" pitchFamily="34" charset="-122"/>
              </a:rPr>
              <a:t>点击输入文字点击输入文字点击此处更换文本点击输入文字点击点击输入文字点击输入文字点击此处更换文本</a:t>
            </a:r>
            <a:endParaRPr lang="en-US" altLang="zh-CN" sz="1200" dirty="0">
              <a:solidFill>
                <a:schemeClr val="bg2">
                  <a:lumMod val="25000"/>
                </a:schemeClr>
              </a:solidFill>
              <a:latin typeface="思源黑体 CN Regular" panose="020B0500000000000000" pitchFamily="34" charset="-122"/>
              <a:ea typeface="思源黑体 CN Regular" panose="020B0500000000000000" pitchFamily="34" charset="-122"/>
            </a:endParaRPr>
          </a:p>
          <a:p>
            <a:pPr algn="ctr" fontAlgn="ctr">
              <a:lnSpc>
                <a:spcPct val="150000"/>
              </a:lnSpc>
            </a:pPr>
            <a:endParaRPr lang="en-US" altLang="zh-CN" sz="1200" dirty="0">
              <a:solidFill>
                <a:schemeClr val="bg2">
                  <a:lumMod val="25000"/>
                </a:schemeClr>
              </a:solidFill>
              <a:latin typeface="思源黑体 CN Regular" panose="020B0500000000000000" pitchFamily="34" charset="-122"/>
              <a:ea typeface="思源黑体 CN Regular" panose="020B0500000000000000" pitchFamily="34" charset="-122"/>
            </a:endParaRPr>
          </a:p>
        </p:txBody>
      </p:sp>
      <p:sp>
        <p:nvSpPr>
          <p:cNvPr id="5" name="矩形 4"/>
          <p:cNvSpPr/>
          <p:nvPr/>
        </p:nvSpPr>
        <p:spPr>
          <a:xfrm>
            <a:off x="1650874" y="3595193"/>
            <a:ext cx="1281780" cy="400110"/>
          </a:xfrm>
          <a:prstGeom prst="rect">
            <a:avLst/>
          </a:prstGeom>
        </p:spPr>
        <p:txBody>
          <a:bodyPr wrap="square">
            <a:spAutoFit/>
          </a:bodyPr>
          <a:lstStyle/>
          <a:p>
            <a:pPr algn="ctr"/>
            <a:r>
              <a:rPr lang="zh-CN" altLang="en-US" sz="2000" dirty="0">
                <a:solidFill>
                  <a:schemeClr val="bg2">
                    <a:lumMod val="25000"/>
                  </a:schemeClr>
                </a:solidFill>
                <a:latin typeface="思源黑体 CN Regular" panose="020B0500000000000000" pitchFamily="34" charset="-122"/>
                <a:ea typeface="思源黑体 CN Regular" panose="020B0500000000000000" pitchFamily="34" charset="-122"/>
              </a:rPr>
              <a:t>标题内容</a:t>
            </a:r>
            <a:endParaRPr lang="zh-CN" altLang="en-US" sz="2000" dirty="0">
              <a:solidFill>
                <a:schemeClr val="bg2">
                  <a:lumMod val="25000"/>
                </a:schemeClr>
              </a:solidFill>
              <a:latin typeface="思源黑体 CN Regular" panose="020B0500000000000000" pitchFamily="34" charset="-122"/>
              <a:ea typeface="思源黑体 CN Regular" panose="020B0500000000000000" pitchFamily="34" charset="-122"/>
            </a:endParaRPr>
          </a:p>
        </p:txBody>
      </p:sp>
      <p:sp>
        <p:nvSpPr>
          <p:cNvPr id="6" name="Freeform 5"/>
          <p:cNvSpPr/>
          <p:nvPr/>
        </p:nvSpPr>
        <p:spPr bwMode="auto">
          <a:xfrm>
            <a:off x="3935442" y="1948464"/>
            <a:ext cx="1784990" cy="1268796"/>
          </a:xfrm>
          <a:custGeom>
            <a:avLst/>
            <a:gdLst>
              <a:gd name="T0" fmla="*/ 808 w 808"/>
              <a:gd name="T1" fmla="*/ 508 h 508"/>
              <a:gd name="T2" fmla="*/ 808 w 808"/>
              <a:gd name="T3" fmla="*/ 48 h 508"/>
              <a:gd name="T4" fmla="*/ 760 w 808"/>
              <a:gd name="T5" fmla="*/ 0 h 508"/>
              <a:gd name="T6" fmla="*/ 48 w 808"/>
              <a:gd name="T7" fmla="*/ 0 h 508"/>
              <a:gd name="T8" fmla="*/ 0 w 808"/>
              <a:gd name="T9" fmla="*/ 48 h 508"/>
              <a:gd name="T10" fmla="*/ 0 w 808"/>
              <a:gd name="T11" fmla="*/ 508 h 508"/>
              <a:gd name="T12" fmla="*/ 808 w 808"/>
              <a:gd name="T13" fmla="*/ 508 h 508"/>
            </a:gdLst>
            <a:ahLst/>
            <a:cxnLst>
              <a:cxn ang="0">
                <a:pos x="T0" y="T1"/>
              </a:cxn>
              <a:cxn ang="0">
                <a:pos x="T2" y="T3"/>
              </a:cxn>
              <a:cxn ang="0">
                <a:pos x="T4" y="T5"/>
              </a:cxn>
              <a:cxn ang="0">
                <a:pos x="T6" y="T7"/>
              </a:cxn>
              <a:cxn ang="0">
                <a:pos x="T8" y="T9"/>
              </a:cxn>
              <a:cxn ang="0">
                <a:pos x="T10" y="T11"/>
              </a:cxn>
              <a:cxn ang="0">
                <a:pos x="T12" y="T13"/>
              </a:cxn>
            </a:cxnLst>
            <a:rect l="0" t="0" r="r" b="b"/>
            <a:pathLst>
              <a:path w="808" h="508">
                <a:moveTo>
                  <a:pt x="808" y="508"/>
                </a:moveTo>
                <a:cubicBezTo>
                  <a:pt x="808" y="48"/>
                  <a:pt x="808" y="48"/>
                  <a:pt x="808" y="48"/>
                </a:cubicBezTo>
                <a:cubicBezTo>
                  <a:pt x="808" y="22"/>
                  <a:pt x="786" y="0"/>
                  <a:pt x="760" y="0"/>
                </a:cubicBezTo>
                <a:cubicBezTo>
                  <a:pt x="48" y="0"/>
                  <a:pt x="48" y="0"/>
                  <a:pt x="48" y="0"/>
                </a:cubicBezTo>
                <a:cubicBezTo>
                  <a:pt x="22" y="0"/>
                  <a:pt x="0" y="22"/>
                  <a:pt x="0" y="48"/>
                </a:cubicBezTo>
                <a:cubicBezTo>
                  <a:pt x="0" y="508"/>
                  <a:pt x="0" y="508"/>
                  <a:pt x="0" y="508"/>
                </a:cubicBezTo>
                <a:lnTo>
                  <a:pt x="808" y="508"/>
                </a:lnTo>
                <a:close/>
              </a:path>
            </a:pathLst>
          </a:custGeom>
          <a:solidFill>
            <a:srgbClr val="F0857D"/>
          </a:solidFill>
          <a:ln>
            <a:noFill/>
          </a:ln>
        </p:spPr>
        <p:txBody>
          <a:bodyPr vert="horz" wrap="square" lIns="0" tIns="0" rIns="0" bIns="216000" numCol="1" anchor="ctr" anchorCtr="0" compatLnSpc="1"/>
          <a:lstStyle/>
          <a:p>
            <a:pPr algn="ctr"/>
            <a:r>
              <a:rPr lang="en-US" altLang="zh-CN" sz="4400" dirty="0">
                <a:solidFill>
                  <a:schemeClr val="bg1"/>
                </a:solidFill>
                <a:latin typeface="思源黑体 CN Regular" panose="020B0500000000000000" pitchFamily="34" charset="-122"/>
                <a:ea typeface="思源黑体 CN Regular" panose="020B0500000000000000" pitchFamily="34" charset="-122"/>
              </a:rPr>
              <a:t>02</a:t>
            </a:r>
            <a:endParaRPr lang="zh-CN" altLang="en-US" sz="4400" dirty="0">
              <a:solidFill>
                <a:schemeClr val="bg1"/>
              </a:solidFill>
              <a:latin typeface="思源黑体 CN Regular" panose="020B0500000000000000" pitchFamily="34" charset="-122"/>
              <a:ea typeface="思源黑体 CN Regular" panose="020B0500000000000000" pitchFamily="34" charset="-122"/>
            </a:endParaRPr>
          </a:p>
        </p:txBody>
      </p:sp>
      <p:sp>
        <p:nvSpPr>
          <p:cNvPr id="7" name="Freeform 6"/>
          <p:cNvSpPr/>
          <p:nvPr/>
        </p:nvSpPr>
        <p:spPr bwMode="auto">
          <a:xfrm>
            <a:off x="3732158" y="2895009"/>
            <a:ext cx="2171387" cy="2697754"/>
          </a:xfrm>
          <a:custGeom>
            <a:avLst/>
            <a:gdLst>
              <a:gd name="T0" fmla="*/ 501 w 808"/>
              <a:gd name="T1" fmla="*/ 0 h 888"/>
              <a:gd name="T2" fmla="*/ 404 w 808"/>
              <a:gd name="T3" fmla="*/ 97 h 888"/>
              <a:gd name="T4" fmla="*/ 307 w 808"/>
              <a:gd name="T5" fmla="*/ 0 h 888"/>
              <a:gd name="T6" fmla="*/ 0 w 808"/>
              <a:gd name="T7" fmla="*/ 0 h 888"/>
              <a:gd name="T8" fmla="*/ 0 w 808"/>
              <a:gd name="T9" fmla="*/ 840 h 888"/>
              <a:gd name="T10" fmla="*/ 48 w 808"/>
              <a:gd name="T11" fmla="*/ 888 h 888"/>
              <a:gd name="T12" fmla="*/ 760 w 808"/>
              <a:gd name="T13" fmla="*/ 888 h 888"/>
              <a:gd name="T14" fmla="*/ 808 w 808"/>
              <a:gd name="T15" fmla="*/ 840 h 888"/>
              <a:gd name="T16" fmla="*/ 808 w 808"/>
              <a:gd name="T17" fmla="*/ 0 h 888"/>
              <a:gd name="T18" fmla="*/ 501 w 808"/>
              <a:gd name="T19" fmla="*/ 0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8" h="888">
                <a:moveTo>
                  <a:pt x="501" y="0"/>
                </a:moveTo>
                <a:cubicBezTo>
                  <a:pt x="501" y="54"/>
                  <a:pt x="458" y="97"/>
                  <a:pt x="404" y="97"/>
                </a:cubicBezTo>
                <a:cubicBezTo>
                  <a:pt x="350" y="97"/>
                  <a:pt x="307" y="54"/>
                  <a:pt x="307" y="0"/>
                </a:cubicBezTo>
                <a:cubicBezTo>
                  <a:pt x="0" y="0"/>
                  <a:pt x="0" y="0"/>
                  <a:pt x="0" y="0"/>
                </a:cubicBezTo>
                <a:cubicBezTo>
                  <a:pt x="0" y="840"/>
                  <a:pt x="0" y="840"/>
                  <a:pt x="0" y="840"/>
                </a:cubicBezTo>
                <a:cubicBezTo>
                  <a:pt x="0" y="867"/>
                  <a:pt x="22" y="888"/>
                  <a:pt x="48" y="888"/>
                </a:cubicBezTo>
                <a:cubicBezTo>
                  <a:pt x="760" y="888"/>
                  <a:pt x="760" y="888"/>
                  <a:pt x="760" y="888"/>
                </a:cubicBezTo>
                <a:cubicBezTo>
                  <a:pt x="786" y="888"/>
                  <a:pt x="808" y="867"/>
                  <a:pt x="808" y="840"/>
                </a:cubicBezTo>
                <a:cubicBezTo>
                  <a:pt x="808" y="0"/>
                  <a:pt x="808" y="0"/>
                  <a:pt x="808" y="0"/>
                </a:cubicBezTo>
                <a:lnTo>
                  <a:pt x="501" y="0"/>
                </a:lnTo>
                <a:close/>
              </a:path>
            </a:pathLst>
          </a:custGeom>
          <a:solidFill>
            <a:srgbClr val="FFFFFF"/>
          </a:solidFill>
          <a:ln w="25400" cap="flat">
            <a:solidFill>
              <a:schemeClr val="bg1">
                <a:lumMod val="95000"/>
              </a:schemeClr>
            </a:solidFill>
            <a:prstDash val="solid"/>
            <a:miter lim="800000"/>
          </a:ln>
        </p:spPr>
        <p:txBody>
          <a:bodyPr vert="horz" wrap="square" lIns="91440" tIns="45720" rIns="91440" bIns="45720" numCol="1" anchor="t" anchorCtr="0" compatLnSpc="1"/>
          <a:lstStyle/>
          <a:p>
            <a:endParaRPr lang="zh-CN" altLang="en-US">
              <a:latin typeface="思源黑体 CN Regular" panose="020B0500000000000000" pitchFamily="34" charset="-122"/>
              <a:ea typeface="思源黑体 CN Regular" panose="020B0500000000000000" pitchFamily="34" charset="-122"/>
            </a:endParaRPr>
          </a:p>
        </p:txBody>
      </p:sp>
      <p:sp>
        <p:nvSpPr>
          <p:cNvPr id="8" name="矩形 7"/>
          <p:cNvSpPr/>
          <p:nvPr/>
        </p:nvSpPr>
        <p:spPr>
          <a:xfrm>
            <a:off x="3943108" y="4082820"/>
            <a:ext cx="1777324" cy="1754326"/>
          </a:xfrm>
          <a:prstGeom prst="rect">
            <a:avLst/>
          </a:prstGeom>
        </p:spPr>
        <p:txBody>
          <a:bodyPr wrap="square">
            <a:spAutoFit/>
          </a:bodyPr>
          <a:lstStyle/>
          <a:p>
            <a:pPr algn="ctr" fontAlgn="ctr">
              <a:lnSpc>
                <a:spcPct val="150000"/>
              </a:lnSpc>
            </a:pPr>
            <a:r>
              <a:rPr lang="zh-CN" altLang="en-US" sz="1200" dirty="0">
                <a:solidFill>
                  <a:schemeClr val="bg2">
                    <a:lumMod val="25000"/>
                  </a:schemeClr>
                </a:solidFill>
                <a:latin typeface="思源黑体 CN Regular" panose="020B0500000000000000" pitchFamily="34" charset="-122"/>
                <a:ea typeface="思源黑体 CN Regular" panose="020B0500000000000000" pitchFamily="34" charset="-122"/>
              </a:rPr>
              <a:t>点击输入文字点击输入文字点击此处更换文本点击输入文字点击点击输入文字点击输入文字点击此处更换文本</a:t>
            </a:r>
            <a:endParaRPr lang="en-US" altLang="zh-CN" sz="1200" dirty="0">
              <a:solidFill>
                <a:schemeClr val="bg2">
                  <a:lumMod val="25000"/>
                </a:schemeClr>
              </a:solidFill>
              <a:latin typeface="思源黑体 CN Regular" panose="020B0500000000000000" pitchFamily="34" charset="-122"/>
              <a:ea typeface="思源黑体 CN Regular" panose="020B0500000000000000" pitchFamily="34" charset="-122"/>
            </a:endParaRPr>
          </a:p>
          <a:p>
            <a:pPr algn="ctr" fontAlgn="ctr">
              <a:lnSpc>
                <a:spcPct val="150000"/>
              </a:lnSpc>
            </a:pPr>
            <a:endParaRPr lang="en-US" altLang="zh-CN" sz="1200" dirty="0">
              <a:solidFill>
                <a:schemeClr val="bg2">
                  <a:lumMod val="25000"/>
                </a:schemeClr>
              </a:solidFill>
              <a:latin typeface="思源黑体 CN Regular" panose="020B0500000000000000" pitchFamily="34" charset="-122"/>
              <a:ea typeface="思源黑体 CN Regular" panose="020B0500000000000000" pitchFamily="34" charset="-122"/>
            </a:endParaRPr>
          </a:p>
        </p:txBody>
      </p:sp>
      <p:sp>
        <p:nvSpPr>
          <p:cNvPr id="9" name="矩形 8"/>
          <p:cNvSpPr/>
          <p:nvPr/>
        </p:nvSpPr>
        <p:spPr>
          <a:xfrm>
            <a:off x="4203603" y="3595193"/>
            <a:ext cx="1281780" cy="400110"/>
          </a:xfrm>
          <a:prstGeom prst="rect">
            <a:avLst/>
          </a:prstGeom>
        </p:spPr>
        <p:txBody>
          <a:bodyPr wrap="square">
            <a:spAutoFit/>
          </a:bodyPr>
          <a:lstStyle/>
          <a:p>
            <a:pPr algn="ctr"/>
            <a:r>
              <a:rPr lang="zh-CN" altLang="en-US" sz="2000" dirty="0">
                <a:solidFill>
                  <a:schemeClr val="bg2">
                    <a:lumMod val="25000"/>
                  </a:schemeClr>
                </a:solidFill>
                <a:latin typeface="思源黑体 CN Regular" panose="020B0500000000000000" pitchFamily="34" charset="-122"/>
                <a:ea typeface="思源黑体 CN Regular" panose="020B0500000000000000" pitchFamily="34" charset="-122"/>
              </a:rPr>
              <a:t>标题内容</a:t>
            </a:r>
            <a:endParaRPr lang="zh-CN" altLang="en-US" sz="2000" dirty="0">
              <a:solidFill>
                <a:schemeClr val="bg2">
                  <a:lumMod val="25000"/>
                </a:schemeClr>
              </a:solidFill>
              <a:latin typeface="思源黑体 CN Regular" panose="020B0500000000000000" pitchFamily="34" charset="-122"/>
              <a:ea typeface="思源黑体 CN Regular" panose="020B0500000000000000" pitchFamily="34" charset="-122"/>
            </a:endParaRPr>
          </a:p>
        </p:txBody>
      </p:sp>
      <p:sp>
        <p:nvSpPr>
          <p:cNvPr id="10" name="Freeform 5"/>
          <p:cNvSpPr/>
          <p:nvPr/>
        </p:nvSpPr>
        <p:spPr bwMode="auto">
          <a:xfrm>
            <a:off x="6488171" y="1948464"/>
            <a:ext cx="1784990" cy="1268796"/>
          </a:xfrm>
          <a:custGeom>
            <a:avLst/>
            <a:gdLst>
              <a:gd name="T0" fmla="*/ 808 w 808"/>
              <a:gd name="T1" fmla="*/ 508 h 508"/>
              <a:gd name="T2" fmla="*/ 808 w 808"/>
              <a:gd name="T3" fmla="*/ 48 h 508"/>
              <a:gd name="T4" fmla="*/ 760 w 808"/>
              <a:gd name="T5" fmla="*/ 0 h 508"/>
              <a:gd name="T6" fmla="*/ 48 w 808"/>
              <a:gd name="T7" fmla="*/ 0 h 508"/>
              <a:gd name="T8" fmla="*/ 0 w 808"/>
              <a:gd name="T9" fmla="*/ 48 h 508"/>
              <a:gd name="T10" fmla="*/ 0 w 808"/>
              <a:gd name="T11" fmla="*/ 508 h 508"/>
              <a:gd name="T12" fmla="*/ 808 w 808"/>
              <a:gd name="T13" fmla="*/ 508 h 508"/>
            </a:gdLst>
            <a:ahLst/>
            <a:cxnLst>
              <a:cxn ang="0">
                <a:pos x="T0" y="T1"/>
              </a:cxn>
              <a:cxn ang="0">
                <a:pos x="T2" y="T3"/>
              </a:cxn>
              <a:cxn ang="0">
                <a:pos x="T4" y="T5"/>
              </a:cxn>
              <a:cxn ang="0">
                <a:pos x="T6" y="T7"/>
              </a:cxn>
              <a:cxn ang="0">
                <a:pos x="T8" y="T9"/>
              </a:cxn>
              <a:cxn ang="0">
                <a:pos x="T10" y="T11"/>
              </a:cxn>
              <a:cxn ang="0">
                <a:pos x="T12" y="T13"/>
              </a:cxn>
            </a:cxnLst>
            <a:rect l="0" t="0" r="r" b="b"/>
            <a:pathLst>
              <a:path w="808" h="508">
                <a:moveTo>
                  <a:pt x="808" y="508"/>
                </a:moveTo>
                <a:cubicBezTo>
                  <a:pt x="808" y="48"/>
                  <a:pt x="808" y="48"/>
                  <a:pt x="808" y="48"/>
                </a:cubicBezTo>
                <a:cubicBezTo>
                  <a:pt x="808" y="22"/>
                  <a:pt x="786" y="0"/>
                  <a:pt x="760" y="0"/>
                </a:cubicBezTo>
                <a:cubicBezTo>
                  <a:pt x="48" y="0"/>
                  <a:pt x="48" y="0"/>
                  <a:pt x="48" y="0"/>
                </a:cubicBezTo>
                <a:cubicBezTo>
                  <a:pt x="22" y="0"/>
                  <a:pt x="0" y="22"/>
                  <a:pt x="0" y="48"/>
                </a:cubicBezTo>
                <a:cubicBezTo>
                  <a:pt x="0" y="508"/>
                  <a:pt x="0" y="508"/>
                  <a:pt x="0" y="508"/>
                </a:cubicBezTo>
                <a:lnTo>
                  <a:pt x="808" y="508"/>
                </a:lnTo>
                <a:close/>
              </a:path>
            </a:pathLst>
          </a:custGeom>
          <a:solidFill>
            <a:srgbClr val="73B3CD"/>
          </a:solidFill>
          <a:ln>
            <a:noFill/>
          </a:ln>
        </p:spPr>
        <p:txBody>
          <a:bodyPr vert="horz" wrap="square" lIns="0" tIns="0" rIns="0" bIns="216000" numCol="1" anchor="ctr" anchorCtr="0" compatLnSpc="1"/>
          <a:lstStyle/>
          <a:p>
            <a:pPr algn="ctr"/>
            <a:r>
              <a:rPr lang="en-US" altLang="zh-CN" sz="4400" dirty="0">
                <a:solidFill>
                  <a:schemeClr val="bg1"/>
                </a:solidFill>
                <a:latin typeface="思源黑体 CN Regular" panose="020B0500000000000000" pitchFamily="34" charset="-122"/>
                <a:ea typeface="思源黑体 CN Regular" panose="020B0500000000000000" pitchFamily="34" charset="-122"/>
              </a:rPr>
              <a:t>03</a:t>
            </a:r>
            <a:endParaRPr lang="zh-CN" altLang="en-US" sz="4400" dirty="0">
              <a:solidFill>
                <a:schemeClr val="bg1"/>
              </a:solidFill>
              <a:latin typeface="思源黑体 CN Regular" panose="020B0500000000000000" pitchFamily="34" charset="-122"/>
              <a:ea typeface="思源黑体 CN Regular" panose="020B0500000000000000" pitchFamily="34" charset="-122"/>
            </a:endParaRPr>
          </a:p>
        </p:txBody>
      </p:sp>
      <p:sp>
        <p:nvSpPr>
          <p:cNvPr id="11" name="Freeform 6"/>
          <p:cNvSpPr/>
          <p:nvPr/>
        </p:nvSpPr>
        <p:spPr bwMode="auto">
          <a:xfrm>
            <a:off x="6284887" y="2895009"/>
            <a:ext cx="2171387" cy="2697754"/>
          </a:xfrm>
          <a:custGeom>
            <a:avLst/>
            <a:gdLst>
              <a:gd name="T0" fmla="*/ 501 w 808"/>
              <a:gd name="T1" fmla="*/ 0 h 888"/>
              <a:gd name="T2" fmla="*/ 404 w 808"/>
              <a:gd name="T3" fmla="*/ 97 h 888"/>
              <a:gd name="T4" fmla="*/ 307 w 808"/>
              <a:gd name="T5" fmla="*/ 0 h 888"/>
              <a:gd name="T6" fmla="*/ 0 w 808"/>
              <a:gd name="T7" fmla="*/ 0 h 888"/>
              <a:gd name="T8" fmla="*/ 0 w 808"/>
              <a:gd name="T9" fmla="*/ 840 h 888"/>
              <a:gd name="T10" fmla="*/ 48 w 808"/>
              <a:gd name="T11" fmla="*/ 888 h 888"/>
              <a:gd name="T12" fmla="*/ 760 w 808"/>
              <a:gd name="T13" fmla="*/ 888 h 888"/>
              <a:gd name="T14" fmla="*/ 808 w 808"/>
              <a:gd name="T15" fmla="*/ 840 h 888"/>
              <a:gd name="T16" fmla="*/ 808 w 808"/>
              <a:gd name="T17" fmla="*/ 0 h 888"/>
              <a:gd name="T18" fmla="*/ 501 w 808"/>
              <a:gd name="T19" fmla="*/ 0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8" h="888">
                <a:moveTo>
                  <a:pt x="501" y="0"/>
                </a:moveTo>
                <a:cubicBezTo>
                  <a:pt x="501" y="54"/>
                  <a:pt x="458" y="97"/>
                  <a:pt x="404" y="97"/>
                </a:cubicBezTo>
                <a:cubicBezTo>
                  <a:pt x="350" y="97"/>
                  <a:pt x="307" y="54"/>
                  <a:pt x="307" y="0"/>
                </a:cubicBezTo>
                <a:cubicBezTo>
                  <a:pt x="0" y="0"/>
                  <a:pt x="0" y="0"/>
                  <a:pt x="0" y="0"/>
                </a:cubicBezTo>
                <a:cubicBezTo>
                  <a:pt x="0" y="840"/>
                  <a:pt x="0" y="840"/>
                  <a:pt x="0" y="840"/>
                </a:cubicBezTo>
                <a:cubicBezTo>
                  <a:pt x="0" y="867"/>
                  <a:pt x="22" y="888"/>
                  <a:pt x="48" y="888"/>
                </a:cubicBezTo>
                <a:cubicBezTo>
                  <a:pt x="760" y="888"/>
                  <a:pt x="760" y="888"/>
                  <a:pt x="760" y="888"/>
                </a:cubicBezTo>
                <a:cubicBezTo>
                  <a:pt x="786" y="888"/>
                  <a:pt x="808" y="867"/>
                  <a:pt x="808" y="840"/>
                </a:cubicBezTo>
                <a:cubicBezTo>
                  <a:pt x="808" y="0"/>
                  <a:pt x="808" y="0"/>
                  <a:pt x="808" y="0"/>
                </a:cubicBezTo>
                <a:lnTo>
                  <a:pt x="501" y="0"/>
                </a:lnTo>
                <a:close/>
              </a:path>
            </a:pathLst>
          </a:custGeom>
          <a:solidFill>
            <a:srgbClr val="FFFFFF"/>
          </a:solidFill>
          <a:ln w="25400" cap="flat">
            <a:solidFill>
              <a:schemeClr val="bg1">
                <a:lumMod val="95000"/>
              </a:schemeClr>
            </a:solidFill>
            <a:prstDash val="solid"/>
            <a:miter lim="800000"/>
          </a:ln>
        </p:spPr>
        <p:txBody>
          <a:bodyPr vert="horz" wrap="square" lIns="91440" tIns="45720" rIns="91440" bIns="45720" numCol="1" anchor="t" anchorCtr="0" compatLnSpc="1"/>
          <a:lstStyle/>
          <a:p>
            <a:endParaRPr lang="zh-CN" altLang="en-US">
              <a:latin typeface="思源黑体 CN Regular" panose="020B0500000000000000" pitchFamily="34" charset="-122"/>
              <a:ea typeface="思源黑体 CN Regular" panose="020B0500000000000000" pitchFamily="34" charset="-122"/>
            </a:endParaRPr>
          </a:p>
        </p:txBody>
      </p:sp>
      <p:sp>
        <p:nvSpPr>
          <p:cNvPr id="12" name="矩形 11"/>
          <p:cNvSpPr/>
          <p:nvPr/>
        </p:nvSpPr>
        <p:spPr>
          <a:xfrm>
            <a:off x="6495837" y="4082820"/>
            <a:ext cx="1777324" cy="1754326"/>
          </a:xfrm>
          <a:prstGeom prst="rect">
            <a:avLst/>
          </a:prstGeom>
        </p:spPr>
        <p:txBody>
          <a:bodyPr wrap="square">
            <a:spAutoFit/>
          </a:bodyPr>
          <a:lstStyle/>
          <a:p>
            <a:pPr algn="ctr" fontAlgn="ctr">
              <a:lnSpc>
                <a:spcPct val="150000"/>
              </a:lnSpc>
            </a:pPr>
            <a:r>
              <a:rPr lang="zh-CN" altLang="en-US" sz="1200" dirty="0">
                <a:solidFill>
                  <a:schemeClr val="bg2">
                    <a:lumMod val="25000"/>
                  </a:schemeClr>
                </a:solidFill>
                <a:latin typeface="思源黑体 CN Regular" panose="020B0500000000000000" pitchFamily="34" charset="-122"/>
                <a:ea typeface="思源黑体 CN Regular" panose="020B0500000000000000" pitchFamily="34" charset="-122"/>
              </a:rPr>
              <a:t>点击输入文字点击输入文字点击此处更换文本点击输入文字点击点击输入文字点击输入文字点击此处更换文本</a:t>
            </a:r>
            <a:endParaRPr lang="en-US" altLang="zh-CN" sz="1200" dirty="0">
              <a:solidFill>
                <a:schemeClr val="bg2">
                  <a:lumMod val="25000"/>
                </a:schemeClr>
              </a:solidFill>
              <a:latin typeface="思源黑体 CN Regular" panose="020B0500000000000000" pitchFamily="34" charset="-122"/>
              <a:ea typeface="思源黑体 CN Regular" panose="020B0500000000000000" pitchFamily="34" charset="-122"/>
            </a:endParaRPr>
          </a:p>
          <a:p>
            <a:pPr algn="ctr" fontAlgn="ctr">
              <a:lnSpc>
                <a:spcPct val="150000"/>
              </a:lnSpc>
            </a:pPr>
            <a:endParaRPr lang="en-US" altLang="zh-CN" sz="1200" dirty="0">
              <a:solidFill>
                <a:schemeClr val="bg2">
                  <a:lumMod val="25000"/>
                </a:schemeClr>
              </a:solidFill>
              <a:latin typeface="思源黑体 CN Regular" panose="020B0500000000000000" pitchFamily="34" charset="-122"/>
              <a:ea typeface="思源黑体 CN Regular" panose="020B0500000000000000" pitchFamily="34" charset="-122"/>
            </a:endParaRPr>
          </a:p>
        </p:txBody>
      </p:sp>
      <p:sp>
        <p:nvSpPr>
          <p:cNvPr id="13" name="矩形 12"/>
          <p:cNvSpPr/>
          <p:nvPr/>
        </p:nvSpPr>
        <p:spPr>
          <a:xfrm>
            <a:off x="6756332" y="3595193"/>
            <a:ext cx="1281780" cy="400110"/>
          </a:xfrm>
          <a:prstGeom prst="rect">
            <a:avLst/>
          </a:prstGeom>
        </p:spPr>
        <p:txBody>
          <a:bodyPr wrap="square">
            <a:spAutoFit/>
          </a:bodyPr>
          <a:lstStyle/>
          <a:p>
            <a:pPr algn="ctr"/>
            <a:r>
              <a:rPr lang="zh-CN" altLang="en-US" sz="2000" dirty="0">
                <a:solidFill>
                  <a:schemeClr val="bg2">
                    <a:lumMod val="25000"/>
                  </a:schemeClr>
                </a:solidFill>
                <a:latin typeface="思源黑体 CN Regular" panose="020B0500000000000000" pitchFamily="34" charset="-122"/>
                <a:ea typeface="思源黑体 CN Regular" panose="020B0500000000000000" pitchFamily="34" charset="-122"/>
              </a:rPr>
              <a:t>标题内容</a:t>
            </a:r>
            <a:endParaRPr lang="zh-CN" altLang="en-US" sz="2000" dirty="0">
              <a:solidFill>
                <a:schemeClr val="bg2">
                  <a:lumMod val="25000"/>
                </a:schemeClr>
              </a:solidFill>
              <a:latin typeface="思源黑体 CN Regular" panose="020B0500000000000000" pitchFamily="34" charset="-122"/>
              <a:ea typeface="思源黑体 CN Regular" panose="020B0500000000000000" pitchFamily="34" charset="-122"/>
            </a:endParaRPr>
          </a:p>
        </p:txBody>
      </p:sp>
      <p:sp>
        <p:nvSpPr>
          <p:cNvPr id="14" name="Freeform 5"/>
          <p:cNvSpPr/>
          <p:nvPr/>
        </p:nvSpPr>
        <p:spPr bwMode="auto">
          <a:xfrm>
            <a:off x="9040899" y="1948464"/>
            <a:ext cx="1784990" cy="1268796"/>
          </a:xfrm>
          <a:custGeom>
            <a:avLst/>
            <a:gdLst>
              <a:gd name="T0" fmla="*/ 808 w 808"/>
              <a:gd name="T1" fmla="*/ 508 h 508"/>
              <a:gd name="T2" fmla="*/ 808 w 808"/>
              <a:gd name="T3" fmla="*/ 48 h 508"/>
              <a:gd name="T4" fmla="*/ 760 w 808"/>
              <a:gd name="T5" fmla="*/ 0 h 508"/>
              <a:gd name="T6" fmla="*/ 48 w 808"/>
              <a:gd name="T7" fmla="*/ 0 h 508"/>
              <a:gd name="T8" fmla="*/ 0 w 808"/>
              <a:gd name="T9" fmla="*/ 48 h 508"/>
              <a:gd name="T10" fmla="*/ 0 w 808"/>
              <a:gd name="T11" fmla="*/ 508 h 508"/>
              <a:gd name="T12" fmla="*/ 808 w 808"/>
              <a:gd name="T13" fmla="*/ 508 h 508"/>
            </a:gdLst>
            <a:ahLst/>
            <a:cxnLst>
              <a:cxn ang="0">
                <a:pos x="T0" y="T1"/>
              </a:cxn>
              <a:cxn ang="0">
                <a:pos x="T2" y="T3"/>
              </a:cxn>
              <a:cxn ang="0">
                <a:pos x="T4" y="T5"/>
              </a:cxn>
              <a:cxn ang="0">
                <a:pos x="T6" y="T7"/>
              </a:cxn>
              <a:cxn ang="0">
                <a:pos x="T8" y="T9"/>
              </a:cxn>
              <a:cxn ang="0">
                <a:pos x="T10" y="T11"/>
              </a:cxn>
              <a:cxn ang="0">
                <a:pos x="T12" y="T13"/>
              </a:cxn>
            </a:cxnLst>
            <a:rect l="0" t="0" r="r" b="b"/>
            <a:pathLst>
              <a:path w="808" h="508">
                <a:moveTo>
                  <a:pt x="808" y="508"/>
                </a:moveTo>
                <a:cubicBezTo>
                  <a:pt x="808" y="48"/>
                  <a:pt x="808" y="48"/>
                  <a:pt x="808" y="48"/>
                </a:cubicBezTo>
                <a:cubicBezTo>
                  <a:pt x="808" y="22"/>
                  <a:pt x="786" y="0"/>
                  <a:pt x="760" y="0"/>
                </a:cubicBezTo>
                <a:cubicBezTo>
                  <a:pt x="48" y="0"/>
                  <a:pt x="48" y="0"/>
                  <a:pt x="48" y="0"/>
                </a:cubicBezTo>
                <a:cubicBezTo>
                  <a:pt x="22" y="0"/>
                  <a:pt x="0" y="22"/>
                  <a:pt x="0" y="48"/>
                </a:cubicBezTo>
                <a:cubicBezTo>
                  <a:pt x="0" y="508"/>
                  <a:pt x="0" y="508"/>
                  <a:pt x="0" y="508"/>
                </a:cubicBezTo>
                <a:lnTo>
                  <a:pt x="808" y="508"/>
                </a:lnTo>
                <a:close/>
              </a:path>
            </a:pathLst>
          </a:custGeom>
          <a:solidFill>
            <a:srgbClr val="F0857D"/>
          </a:solidFill>
          <a:ln>
            <a:noFill/>
          </a:ln>
        </p:spPr>
        <p:txBody>
          <a:bodyPr vert="horz" wrap="square" lIns="0" tIns="0" rIns="0" bIns="216000" numCol="1" anchor="ctr" anchorCtr="0" compatLnSpc="1"/>
          <a:lstStyle/>
          <a:p>
            <a:pPr algn="ctr"/>
            <a:r>
              <a:rPr lang="en-US" altLang="zh-CN" sz="4400" dirty="0">
                <a:solidFill>
                  <a:schemeClr val="bg1"/>
                </a:solidFill>
                <a:latin typeface="思源黑体 CN Regular" panose="020B0500000000000000" pitchFamily="34" charset="-122"/>
                <a:ea typeface="思源黑体 CN Regular" panose="020B0500000000000000" pitchFamily="34" charset="-122"/>
              </a:rPr>
              <a:t>04</a:t>
            </a:r>
            <a:endParaRPr lang="zh-CN" altLang="en-US" sz="4400" dirty="0">
              <a:solidFill>
                <a:schemeClr val="bg1"/>
              </a:solidFill>
              <a:latin typeface="思源黑体 CN Regular" panose="020B0500000000000000" pitchFamily="34" charset="-122"/>
              <a:ea typeface="思源黑体 CN Regular" panose="020B0500000000000000" pitchFamily="34" charset="-122"/>
            </a:endParaRPr>
          </a:p>
        </p:txBody>
      </p:sp>
      <p:sp>
        <p:nvSpPr>
          <p:cNvPr id="15" name="Freeform 6"/>
          <p:cNvSpPr/>
          <p:nvPr/>
        </p:nvSpPr>
        <p:spPr bwMode="auto">
          <a:xfrm>
            <a:off x="8837615" y="2895009"/>
            <a:ext cx="2171387" cy="2697754"/>
          </a:xfrm>
          <a:custGeom>
            <a:avLst/>
            <a:gdLst>
              <a:gd name="T0" fmla="*/ 501 w 808"/>
              <a:gd name="T1" fmla="*/ 0 h 888"/>
              <a:gd name="T2" fmla="*/ 404 w 808"/>
              <a:gd name="T3" fmla="*/ 97 h 888"/>
              <a:gd name="T4" fmla="*/ 307 w 808"/>
              <a:gd name="T5" fmla="*/ 0 h 888"/>
              <a:gd name="T6" fmla="*/ 0 w 808"/>
              <a:gd name="T7" fmla="*/ 0 h 888"/>
              <a:gd name="T8" fmla="*/ 0 w 808"/>
              <a:gd name="T9" fmla="*/ 840 h 888"/>
              <a:gd name="T10" fmla="*/ 48 w 808"/>
              <a:gd name="T11" fmla="*/ 888 h 888"/>
              <a:gd name="T12" fmla="*/ 760 w 808"/>
              <a:gd name="T13" fmla="*/ 888 h 888"/>
              <a:gd name="T14" fmla="*/ 808 w 808"/>
              <a:gd name="T15" fmla="*/ 840 h 888"/>
              <a:gd name="T16" fmla="*/ 808 w 808"/>
              <a:gd name="T17" fmla="*/ 0 h 888"/>
              <a:gd name="T18" fmla="*/ 501 w 808"/>
              <a:gd name="T19" fmla="*/ 0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8" h="888">
                <a:moveTo>
                  <a:pt x="501" y="0"/>
                </a:moveTo>
                <a:cubicBezTo>
                  <a:pt x="501" y="54"/>
                  <a:pt x="458" y="97"/>
                  <a:pt x="404" y="97"/>
                </a:cubicBezTo>
                <a:cubicBezTo>
                  <a:pt x="350" y="97"/>
                  <a:pt x="307" y="54"/>
                  <a:pt x="307" y="0"/>
                </a:cubicBezTo>
                <a:cubicBezTo>
                  <a:pt x="0" y="0"/>
                  <a:pt x="0" y="0"/>
                  <a:pt x="0" y="0"/>
                </a:cubicBezTo>
                <a:cubicBezTo>
                  <a:pt x="0" y="840"/>
                  <a:pt x="0" y="840"/>
                  <a:pt x="0" y="840"/>
                </a:cubicBezTo>
                <a:cubicBezTo>
                  <a:pt x="0" y="867"/>
                  <a:pt x="22" y="888"/>
                  <a:pt x="48" y="888"/>
                </a:cubicBezTo>
                <a:cubicBezTo>
                  <a:pt x="760" y="888"/>
                  <a:pt x="760" y="888"/>
                  <a:pt x="760" y="888"/>
                </a:cubicBezTo>
                <a:cubicBezTo>
                  <a:pt x="786" y="888"/>
                  <a:pt x="808" y="867"/>
                  <a:pt x="808" y="840"/>
                </a:cubicBezTo>
                <a:cubicBezTo>
                  <a:pt x="808" y="0"/>
                  <a:pt x="808" y="0"/>
                  <a:pt x="808" y="0"/>
                </a:cubicBezTo>
                <a:lnTo>
                  <a:pt x="501" y="0"/>
                </a:lnTo>
                <a:close/>
              </a:path>
            </a:pathLst>
          </a:custGeom>
          <a:solidFill>
            <a:srgbClr val="FFFFFF"/>
          </a:solidFill>
          <a:ln w="25400" cap="flat">
            <a:solidFill>
              <a:schemeClr val="bg1">
                <a:lumMod val="95000"/>
              </a:schemeClr>
            </a:solidFill>
            <a:prstDash val="solid"/>
            <a:miter lim="800000"/>
          </a:ln>
        </p:spPr>
        <p:txBody>
          <a:bodyPr vert="horz" wrap="square" lIns="91440" tIns="45720" rIns="91440" bIns="45720" numCol="1" anchor="t" anchorCtr="0" compatLnSpc="1"/>
          <a:lstStyle/>
          <a:p>
            <a:endParaRPr lang="zh-CN" altLang="en-US">
              <a:latin typeface="思源黑体 CN Regular" panose="020B0500000000000000" pitchFamily="34" charset="-122"/>
              <a:ea typeface="思源黑体 CN Regular" panose="020B0500000000000000" pitchFamily="34" charset="-122"/>
            </a:endParaRPr>
          </a:p>
        </p:txBody>
      </p:sp>
      <p:sp>
        <p:nvSpPr>
          <p:cNvPr id="16" name="矩形 15"/>
          <p:cNvSpPr/>
          <p:nvPr/>
        </p:nvSpPr>
        <p:spPr>
          <a:xfrm>
            <a:off x="9048565" y="4082820"/>
            <a:ext cx="1777324" cy="1754326"/>
          </a:xfrm>
          <a:prstGeom prst="rect">
            <a:avLst/>
          </a:prstGeom>
        </p:spPr>
        <p:txBody>
          <a:bodyPr wrap="square">
            <a:spAutoFit/>
          </a:bodyPr>
          <a:lstStyle/>
          <a:p>
            <a:pPr algn="ctr" fontAlgn="ctr">
              <a:lnSpc>
                <a:spcPct val="150000"/>
              </a:lnSpc>
            </a:pPr>
            <a:r>
              <a:rPr lang="zh-CN" altLang="en-US" sz="1200" dirty="0">
                <a:solidFill>
                  <a:schemeClr val="bg2">
                    <a:lumMod val="25000"/>
                  </a:schemeClr>
                </a:solidFill>
                <a:latin typeface="思源黑体 CN Regular" panose="020B0500000000000000" pitchFamily="34" charset="-122"/>
                <a:ea typeface="思源黑体 CN Regular" panose="020B0500000000000000" pitchFamily="34" charset="-122"/>
              </a:rPr>
              <a:t>点击输入文字点击输入文字点击此处更换文本点击输入文字点击点击输入文字点击输入文字点击此处更换文本</a:t>
            </a:r>
            <a:endParaRPr lang="en-US" altLang="zh-CN" sz="1200" dirty="0">
              <a:solidFill>
                <a:schemeClr val="bg2">
                  <a:lumMod val="25000"/>
                </a:schemeClr>
              </a:solidFill>
              <a:latin typeface="思源黑体 CN Regular" panose="020B0500000000000000" pitchFamily="34" charset="-122"/>
              <a:ea typeface="思源黑体 CN Regular" panose="020B0500000000000000" pitchFamily="34" charset="-122"/>
            </a:endParaRPr>
          </a:p>
          <a:p>
            <a:pPr algn="ctr" fontAlgn="ctr">
              <a:lnSpc>
                <a:spcPct val="150000"/>
              </a:lnSpc>
            </a:pPr>
            <a:endParaRPr lang="en-US" altLang="zh-CN" sz="1200" dirty="0">
              <a:solidFill>
                <a:schemeClr val="bg2">
                  <a:lumMod val="25000"/>
                </a:schemeClr>
              </a:solidFill>
              <a:latin typeface="思源黑体 CN Regular" panose="020B0500000000000000" pitchFamily="34" charset="-122"/>
              <a:ea typeface="思源黑体 CN Regular" panose="020B0500000000000000" pitchFamily="34" charset="-122"/>
            </a:endParaRPr>
          </a:p>
        </p:txBody>
      </p:sp>
      <p:sp>
        <p:nvSpPr>
          <p:cNvPr id="17" name="矩形 16"/>
          <p:cNvSpPr/>
          <p:nvPr/>
        </p:nvSpPr>
        <p:spPr>
          <a:xfrm>
            <a:off x="9309060" y="3595193"/>
            <a:ext cx="1281780" cy="400110"/>
          </a:xfrm>
          <a:prstGeom prst="rect">
            <a:avLst/>
          </a:prstGeom>
        </p:spPr>
        <p:txBody>
          <a:bodyPr wrap="square">
            <a:spAutoFit/>
          </a:bodyPr>
          <a:lstStyle/>
          <a:p>
            <a:pPr algn="ctr"/>
            <a:r>
              <a:rPr lang="zh-CN" altLang="en-US" sz="2000" dirty="0">
                <a:solidFill>
                  <a:schemeClr val="bg2">
                    <a:lumMod val="25000"/>
                  </a:schemeClr>
                </a:solidFill>
                <a:latin typeface="思源黑体 CN Regular" panose="020B0500000000000000" pitchFamily="34" charset="-122"/>
                <a:ea typeface="思源黑体 CN Regular" panose="020B0500000000000000" pitchFamily="34" charset="-122"/>
              </a:rPr>
              <a:t>标题内容</a:t>
            </a:r>
            <a:endParaRPr lang="zh-CN" altLang="en-US" sz="2000" dirty="0">
              <a:solidFill>
                <a:schemeClr val="bg2">
                  <a:lumMod val="25000"/>
                </a:schemeClr>
              </a:solidFill>
              <a:latin typeface="思源黑体 CN Regular" panose="020B0500000000000000" pitchFamily="34" charset="-122"/>
              <a:ea typeface="思源黑体 CN Regular" panose="020B0500000000000000" pitchFamily="34" charset="-122"/>
            </a:endParaRPr>
          </a:p>
        </p:txBody>
      </p:sp>
      <p:grpSp>
        <p:nvGrpSpPr>
          <p:cNvPr id="18" name="组合 17"/>
          <p:cNvGrpSpPr/>
          <p:nvPr/>
        </p:nvGrpSpPr>
        <p:grpSpPr>
          <a:xfrm>
            <a:off x="1026160" y="391160"/>
            <a:ext cx="4963160" cy="551815"/>
            <a:chOff x="1218" y="391"/>
            <a:chExt cx="7816" cy="869"/>
          </a:xfrm>
        </p:grpSpPr>
        <p:sp>
          <p:nvSpPr>
            <p:cNvPr id="19" name="文本框 37"/>
            <p:cNvSpPr txBox="1"/>
            <p:nvPr userDrawn="1"/>
          </p:nvSpPr>
          <p:spPr>
            <a:xfrm>
              <a:off x="1236" y="391"/>
              <a:ext cx="4200" cy="641"/>
            </a:xfrm>
            <a:prstGeom prst="rect">
              <a:avLst/>
            </a:prstGeom>
            <a:noFill/>
          </p:spPr>
          <p:txBody>
            <a:bodyPr wrap="square" lIns="68584" tIns="34292" rIns="68584" bIns="34292" rtlCol="0">
              <a:spAutoFit/>
            </a:bodyPr>
            <a:lstStyle/>
            <a:p>
              <a:pPr fontAlgn="auto">
                <a:spcBef>
                  <a:spcPts val="0"/>
                </a:spcBef>
                <a:spcAft>
                  <a:spcPts val="0"/>
                </a:spcAft>
                <a:defRPr/>
              </a:pPr>
              <a:r>
                <a:rPr lang="zh-CN" altLang="en-US" sz="2200" spc="200" dirty="0">
                  <a:solidFill>
                    <a:schemeClr val="tx1">
                      <a:lumMod val="75000"/>
                      <a:lumOff val="25000"/>
                    </a:schemeClr>
                  </a:solidFill>
                  <a:uFillTx/>
                  <a:cs typeface="+mn-ea"/>
                  <a:sym typeface="+mn-lt"/>
                </a:rPr>
                <a:t>此处添加标题</a:t>
              </a:r>
              <a:endParaRPr lang="zh-CN" altLang="en-US" sz="2200" spc="200" dirty="0">
                <a:solidFill>
                  <a:schemeClr val="tx1">
                    <a:lumMod val="75000"/>
                    <a:lumOff val="25000"/>
                  </a:schemeClr>
                </a:solidFill>
                <a:uFillTx/>
                <a:cs typeface="+mn-ea"/>
                <a:sym typeface="+mn-lt"/>
              </a:endParaRPr>
            </a:p>
          </p:txBody>
        </p:sp>
        <p:sp>
          <p:nvSpPr>
            <p:cNvPr id="40" name="矩形 39"/>
            <p:cNvSpPr/>
            <p:nvPr/>
          </p:nvSpPr>
          <p:spPr>
            <a:xfrm>
              <a:off x="1218" y="889"/>
              <a:ext cx="7816" cy="371"/>
            </a:xfrm>
            <a:prstGeom prst="rect">
              <a:avLst/>
            </a:prstGeom>
          </p:spPr>
          <p:txBody>
            <a:bodyPr wrap="square">
              <a:spAutoFit/>
            </a:bodyPr>
            <a:lstStyle/>
            <a:p>
              <a:pPr algn="l">
                <a:lnSpc>
                  <a:spcPct val="130000"/>
                </a:lnSpc>
                <a:spcBef>
                  <a:spcPts val="1265"/>
                </a:spcBef>
              </a:pPr>
              <a:r>
                <a:rPr lang="en-US" altLang="zh-CN" sz="800" dirty="0">
                  <a:solidFill>
                    <a:schemeClr val="bg1">
                      <a:lumMod val="50000"/>
                    </a:schemeClr>
                  </a:solidFill>
                  <a:cs typeface="+mn-ea"/>
                  <a:sym typeface="+mn-lt"/>
                </a:rPr>
                <a:t>Clean, Minimalist, Flat, Powerful and Flexible PowerPoint template</a:t>
              </a:r>
              <a:endParaRPr lang="en-US" altLang="zh-CN" sz="800" dirty="0">
                <a:solidFill>
                  <a:schemeClr val="bg1">
                    <a:lumMod val="50000"/>
                  </a:schemeClr>
                </a:solidFill>
                <a:cs typeface="+mn-ea"/>
                <a:sym typeface="+mn-lt"/>
              </a:endParaRPr>
            </a:p>
          </p:txBody>
        </p:sp>
      </p:grpSp>
      <p:sp>
        <p:nvSpPr>
          <p:cNvPr id="20" name="稻壳儿春秋广告/盗版必究        原创来源：http://chn.docer.com/works?userid=199329941#!/work_time"/>
          <p:cNvSpPr/>
          <p:nvPr/>
        </p:nvSpPr>
        <p:spPr>
          <a:xfrm>
            <a:off x="489585" y="456565"/>
            <a:ext cx="511175" cy="415290"/>
          </a:xfrm>
          <a:custGeom>
            <a:avLst/>
            <a:gdLst/>
            <a:ahLst/>
            <a:cxnLst>
              <a:cxn ang="0">
                <a:pos x="wd2" y="hd2"/>
              </a:cxn>
              <a:cxn ang="5400000">
                <a:pos x="wd2" y="hd2"/>
              </a:cxn>
              <a:cxn ang="10800000">
                <a:pos x="wd2" y="hd2"/>
              </a:cxn>
              <a:cxn ang="16200000">
                <a:pos x="wd2" y="hd2"/>
              </a:cxn>
            </a:cxnLst>
            <a:rect l="0" t="0" r="r" b="b"/>
            <a:pathLst>
              <a:path w="21600" h="21600" extrusionOk="0">
                <a:moveTo>
                  <a:pt x="19575" y="21600"/>
                </a:moveTo>
                <a:cubicBezTo>
                  <a:pt x="2025" y="21600"/>
                  <a:pt x="2025" y="21600"/>
                  <a:pt x="2025" y="21600"/>
                </a:cubicBezTo>
                <a:cubicBezTo>
                  <a:pt x="844" y="21600"/>
                  <a:pt x="0" y="20562"/>
                  <a:pt x="0" y="19108"/>
                </a:cubicBezTo>
                <a:cubicBezTo>
                  <a:pt x="0" y="5815"/>
                  <a:pt x="0" y="5815"/>
                  <a:pt x="0" y="5815"/>
                </a:cubicBezTo>
                <a:cubicBezTo>
                  <a:pt x="0" y="4362"/>
                  <a:pt x="844" y="3323"/>
                  <a:pt x="2025" y="3323"/>
                </a:cubicBezTo>
                <a:cubicBezTo>
                  <a:pt x="2025" y="3323"/>
                  <a:pt x="2363" y="3323"/>
                  <a:pt x="4725" y="3323"/>
                </a:cubicBezTo>
                <a:cubicBezTo>
                  <a:pt x="5400" y="3323"/>
                  <a:pt x="6750" y="0"/>
                  <a:pt x="7425" y="0"/>
                </a:cubicBezTo>
                <a:cubicBezTo>
                  <a:pt x="9113" y="0"/>
                  <a:pt x="12488" y="0"/>
                  <a:pt x="14175" y="0"/>
                </a:cubicBezTo>
                <a:cubicBezTo>
                  <a:pt x="14850" y="0"/>
                  <a:pt x="16200" y="3323"/>
                  <a:pt x="16875" y="3323"/>
                </a:cubicBezTo>
                <a:cubicBezTo>
                  <a:pt x="19238" y="3323"/>
                  <a:pt x="19575" y="3323"/>
                  <a:pt x="19575" y="3323"/>
                </a:cubicBezTo>
                <a:cubicBezTo>
                  <a:pt x="20756" y="3323"/>
                  <a:pt x="21600" y="4362"/>
                  <a:pt x="21600" y="5815"/>
                </a:cubicBezTo>
                <a:cubicBezTo>
                  <a:pt x="21600" y="19108"/>
                  <a:pt x="21600" y="19108"/>
                  <a:pt x="21600" y="19108"/>
                </a:cubicBezTo>
                <a:cubicBezTo>
                  <a:pt x="21600" y="20562"/>
                  <a:pt x="20756" y="21600"/>
                  <a:pt x="19575" y="21600"/>
                </a:cubicBezTo>
                <a:close/>
                <a:moveTo>
                  <a:pt x="20250" y="6646"/>
                </a:moveTo>
                <a:cubicBezTo>
                  <a:pt x="20250" y="5815"/>
                  <a:pt x="19575" y="4985"/>
                  <a:pt x="18900" y="4985"/>
                </a:cubicBezTo>
                <a:cubicBezTo>
                  <a:pt x="18900" y="4985"/>
                  <a:pt x="18225" y="4985"/>
                  <a:pt x="16200" y="4985"/>
                </a:cubicBezTo>
                <a:cubicBezTo>
                  <a:pt x="15525" y="4985"/>
                  <a:pt x="14175" y="1662"/>
                  <a:pt x="13500" y="1662"/>
                </a:cubicBezTo>
                <a:cubicBezTo>
                  <a:pt x="11813" y="1662"/>
                  <a:pt x="9788" y="1662"/>
                  <a:pt x="8100" y="1662"/>
                </a:cubicBezTo>
                <a:cubicBezTo>
                  <a:pt x="7425" y="1662"/>
                  <a:pt x="6075" y="4985"/>
                  <a:pt x="5400" y="4985"/>
                </a:cubicBezTo>
                <a:cubicBezTo>
                  <a:pt x="3375" y="4985"/>
                  <a:pt x="2700" y="4985"/>
                  <a:pt x="2700" y="4985"/>
                </a:cubicBezTo>
                <a:cubicBezTo>
                  <a:pt x="2025" y="4985"/>
                  <a:pt x="1350" y="5815"/>
                  <a:pt x="1350" y="6646"/>
                </a:cubicBezTo>
                <a:cubicBezTo>
                  <a:pt x="1350" y="18277"/>
                  <a:pt x="1350" y="18277"/>
                  <a:pt x="1350" y="18277"/>
                </a:cubicBezTo>
                <a:cubicBezTo>
                  <a:pt x="1350" y="19315"/>
                  <a:pt x="2025" y="19938"/>
                  <a:pt x="2700" y="19938"/>
                </a:cubicBezTo>
                <a:cubicBezTo>
                  <a:pt x="18900" y="19938"/>
                  <a:pt x="18900" y="19938"/>
                  <a:pt x="18900" y="19938"/>
                </a:cubicBezTo>
                <a:cubicBezTo>
                  <a:pt x="19575" y="19938"/>
                  <a:pt x="20250" y="19315"/>
                  <a:pt x="20250" y="18277"/>
                </a:cubicBezTo>
                <a:cubicBezTo>
                  <a:pt x="20250" y="6646"/>
                  <a:pt x="20250" y="6646"/>
                  <a:pt x="20250" y="6646"/>
                </a:cubicBezTo>
                <a:close/>
                <a:moveTo>
                  <a:pt x="10800" y="17446"/>
                </a:moveTo>
                <a:cubicBezTo>
                  <a:pt x="8269" y="17446"/>
                  <a:pt x="6075" y="14954"/>
                  <a:pt x="6075" y="11631"/>
                </a:cubicBezTo>
                <a:cubicBezTo>
                  <a:pt x="6075" y="8515"/>
                  <a:pt x="8269" y="5815"/>
                  <a:pt x="10800" y="5815"/>
                </a:cubicBezTo>
                <a:cubicBezTo>
                  <a:pt x="13331" y="5815"/>
                  <a:pt x="15525" y="8515"/>
                  <a:pt x="15525" y="11631"/>
                </a:cubicBezTo>
                <a:cubicBezTo>
                  <a:pt x="15525" y="14954"/>
                  <a:pt x="13331" y="17446"/>
                  <a:pt x="10800" y="17446"/>
                </a:cubicBezTo>
                <a:close/>
                <a:moveTo>
                  <a:pt x="10800" y="7477"/>
                </a:moveTo>
                <a:cubicBezTo>
                  <a:pt x="8944" y="7477"/>
                  <a:pt x="7425" y="9346"/>
                  <a:pt x="7425" y="11631"/>
                </a:cubicBezTo>
                <a:cubicBezTo>
                  <a:pt x="7425" y="13915"/>
                  <a:pt x="8944" y="15785"/>
                  <a:pt x="10800" y="15785"/>
                </a:cubicBezTo>
                <a:cubicBezTo>
                  <a:pt x="12656" y="15785"/>
                  <a:pt x="14175" y="13915"/>
                  <a:pt x="14175" y="11631"/>
                </a:cubicBezTo>
                <a:cubicBezTo>
                  <a:pt x="14175" y="9346"/>
                  <a:pt x="12656" y="7477"/>
                  <a:pt x="10800" y="7477"/>
                </a:cubicBezTo>
                <a:close/>
              </a:path>
            </a:pathLst>
          </a:custGeom>
          <a:solidFill>
            <a:srgbClr val="73B3CD"/>
          </a:solidFill>
          <a:ln w="12700">
            <a:miter lim="400000"/>
          </a:ln>
        </p:spPr>
        <p:txBody>
          <a:bodyPr lIns="22860" rIns="22860"/>
          <a:p>
            <a:pPr defTabSz="1219200">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500"/>
                                        <p:tgtEl>
                                          <p:spTgt spid="2"/>
                                        </p:tgtEl>
                                      </p:cBhvr>
                                    </p:animEffect>
                                  </p:childTnLst>
                                </p:cTn>
                              </p:par>
                              <p:par>
                                <p:cTn id="13" presetID="42" presetClass="path" presetSubtype="0" decel="100000" fill="hold" grpId="1" nodeType="withEffect">
                                  <p:stCondLst>
                                    <p:cond delay="0"/>
                                  </p:stCondLst>
                                  <p:childTnLst>
                                    <p:animMotion origin="layout" path="M 1.45833E-6 -3.7037E-7 L 1.45833E-6 0.075 " pathEditMode="relative" rAng="0" ptsTypes="AA">
                                      <p:cBhvr>
                                        <p:cTn id="14" dur="1500" spd="-100000" fill="hold"/>
                                        <p:tgtEl>
                                          <p:spTgt spid="2"/>
                                        </p:tgtEl>
                                        <p:attrNameLst>
                                          <p:attrName>ppt_x</p:attrName>
                                          <p:attrName>ppt_y</p:attrName>
                                        </p:attrNameLst>
                                      </p:cBhvr>
                                      <p:rCtr x="0" y="3750"/>
                                    </p:animMotion>
                                  </p:childTnLst>
                                </p:cTn>
                              </p:par>
                            </p:childTnLst>
                          </p:cTn>
                        </p:par>
                        <p:par>
                          <p:cTn id="15" fill="hold">
                            <p:stCondLst>
                              <p:cond delay="2500"/>
                            </p:stCondLst>
                            <p:childTnLst>
                              <p:par>
                                <p:cTn id="16" presetID="53" presetClass="entr" presetSubtype="16" fill="hold" grpId="0" nodeType="after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3150"/>
                            </p:stCondLst>
                            <p:childTnLst>
                              <p:par>
                                <p:cTn id="22" presetID="10" presetClass="entr" presetSubtype="0"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500"/>
                                        <p:tgtEl>
                                          <p:spTgt spid="4"/>
                                        </p:tgtEl>
                                      </p:cBhvr>
                                    </p:animEffect>
                                  </p:childTnLst>
                                </p:cTn>
                              </p:par>
                              <p:par>
                                <p:cTn id="25" presetID="42" presetClass="path" presetSubtype="0" decel="100000" fill="hold" grpId="1" nodeType="withEffect">
                                  <p:stCondLst>
                                    <p:cond delay="0"/>
                                  </p:stCondLst>
                                  <p:childTnLst>
                                    <p:animMotion origin="layout" path="M 1.04167E-6 1.85185E-6 L 1.04167E-6 0.075 " pathEditMode="relative" rAng="0" ptsTypes="AA">
                                      <p:cBhvr>
                                        <p:cTn id="26" dur="1500" spd="-100000" fill="hold"/>
                                        <p:tgtEl>
                                          <p:spTgt spid="4"/>
                                        </p:tgtEl>
                                        <p:attrNameLst>
                                          <p:attrName>ppt_x</p:attrName>
                                          <p:attrName>ppt_y</p:attrName>
                                        </p:attrNameLst>
                                      </p:cBhvr>
                                      <p:rCtr x="0" y="3750"/>
                                    </p:animMotion>
                                  </p:childTnLst>
                                </p:cTn>
                              </p:par>
                            </p:childTnLst>
                          </p:cTn>
                        </p:par>
                        <p:par>
                          <p:cTn id="27" fill="hold">
                            <p:stCondLst>
                              <p:cond delay="4650"/>
                            </p:stCondLst>
                            <p:childTnLst>
                              <p:par>
                                <p:cTn id="28" presetID="2" presetClass="entr" presetSubtype="4" decel="10000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childTnLst>
                          </p:cTn>
                        </p:par>
                        <p:par>
                          <p:cTn id="32" fill="hold">
                            <p:stCondLst>
                              <p:cond delay="5650"/>
                            </p:stCondLst>
                            <p:childTnLst>
                              <p:par>
                                <p:cTn id="33" presetID="10"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500"/>
                                        <p:tgtEl>
                                          <p:spTgt spid="6"/>
                                        </p:tgtEl>
                                      </p:cBhvr>
                                    </p:animEffect>
                                  </p:childTnLst>
                                </p:cTn>
                              </p:par>
                              <p:par>
                                <p:cTn id="36" presetID="42" presetClass="path" presetSubtype="0" decel="100000" fill="hold" grpId="1" nodeType="withEffect">
                                  <p:stCondLst>
                                    <p:cond delay="0"/>
                                  </p:stCondLst>
                                  <p:childTnLst>
                                    <p:animMotion origin="layout" path="M -3.54167E-6 -3.7037E-7 L -3.54167E-6 0.075 " pathEditMode="relative" rAng="0" ptsTypes="AA">
                                      <p:cBhvr>
                                        <p:cTn id="37" dur="1500" spd="-100000" fill="hold"/>
                                        <p:tgtEl>
                                          <p:spTgt spid="6"/>
                                        </p:tgtEl>
                                        <p:attrNameLst>
                                          <p:attrName>ppt_x</p:attrName>
                                          <p:attrName>ppt_y</p:attrName>
                                        </p:attrNameLst>
                                      </p:cBhvr>
                                      <p:rCtr x="0" y="3750"/>
                                    </p:animMotion>
                                  </p:childTnLst>
                                </p:cTn>
                              </p:par>
                            </p:childTnLst>
                          </p:cTn>
                        </p:par>
                        <p:par>
                          <p:cTn id="38" fill="hold">
                            <p:stCondLst>
                              <p:cond delay="7150"/>
                            </p:stCondLst>
                            <p:childTnLst>
                              <p:par>
                                <p:cTn id="39" presetID="53" presetClass="entr" presetSubtype="16" fill="hold" grpId="0" nodeType="afterEffect">
                                  <p:stCondLst>
                                    <p:cond delay="0"/>
                                  </p:stCondLst>
                                  <p:iterate type="lt">
                                    <p:tmPct val="10000"/>
                                  </p:iterate>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animEffect transition="in" filter="fade">
                                      <p:cBhvr>
                                        <p:cTn id="43" dur="500"/>
                                        <p:tgtEl>
                                          <p:spTgt spid="9"/>
                                        </p:tgtEl>
                                      </p:cBhvr>
                                    </p:animEffect>
                                  </p:childTnLst>
                                </p:cTn>
                              </p:par>
                            </p:childTnLst>
                          </p:cTn>
                        </p:par>
                        <p:par>
                          <p:cTn id="44" fill="hold">
                            <p:stCondLst>
                              <p:cond delay="7800"/>
                            </p:stCondLst>
                            <p:childTnLst>
                              <p:par>
                                <p:cTn id="45" presetID="10" presetClass="entr" presetSubtype="0"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1500"/>
                                        <p:tgtEl>
                                          <p:spTgt spid="8"/>
                                        </p:tgtEl>
                                      </p:cBhvr>
                                    </p:animEffect>
                                  </p:childTnLst>
                                </p:cTn>
                              </p:par>
                              <p:par>
                                <p:cTn id="48" presetID="42" presetClass="path" presetSubtype="0" decel="100000" fill="hold" grpId="1" nodeType="withEffect">
                                  <p:stCondLst>
                                    <p:cond delay="0"/>
                                  </p:stCondLst>
                                  <p:childTnLst>
                                    <p:animMotion origin="layout" path="M -3.95833E-6 1.85185E-6 L -3.95833E-6 0.075 " pathEditMode="relative" rAng="0" ptsTypes="AA">
                                      <p:cBhvr>
                                        <p:cTn id="49" dur="1500" spd="-100000" fill="hold"/>
                                        <p:tgtEl>
                                          <p:spTgt spid="8"/>
                                        </p:tgtEl>
                                        <p:attrNameLst>
                                          <p:attrName>ppt_x</p:attrName>
                                          <p:attrName>ppt_y</p:attrName>
                                        </p:attrNameLst>
                                      </p:cBhvr>
                                      <p:rCtr x="0" y="3750"/>
                                    </p:animMotion>
                                  </p:childTnLst>
                                </p:cTn>
                              </p:par>
                            </p:childTnLst>
                          </p:cTn>
                        </p:par>
                        <p:par>
                          <p:cTn id="50" fill="hold">
                            <p:stCondLst>
                              <p:cond delay="9300"/>
                            </p:stCondLst>
                            <p:childTnLst>
                              <p:par>
                                <p:cTn id="51" presetID="2" presetClass="entr" presetSubtype="4" decel="100000"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1000" fill="hold"/>
                                        <p:tgtEl>
                                          <p:spTgt spid="11"/>
                                        </p:tgtEl>
                                        <p:attrNameLst>
                                          <p:attrName>ppt_x</p:attrName>
                                        </p:attrNameLst>
                                      </p:cBhvr>
                                      <p:tavLst>
                                        <p:tav tm="0">
                                          <p:val>
                                            <p:strVal val="#ppt_x"/>
                                          </p:val>
                                        </p:tav>
                                        <p:tav tm="100000">
                                          <p:val>
                                            <p:strVal val="#ppt_x"/>
                                          </p:val>
                                        </p:tav>
                                      </p:tavLst>
                                    </p:anim>
                                    <p:anim calcmode="lin" valueType="num">
                                      <p:cBhvr additive="base">
                                        <p:cTn id="54" dur="1000" fill="hold"/>
                                        <p:tgtEl>
                                          <p:spTgt spid="11"/>
                                        </p:tgtEl>
                                        <p:attrNameLst>
                                          <p:attrName>ppt_y</p:attrName>
                                        </p:attrNameLst>
                                      </p:cBhvr>
                                      <p:tavLst>
                                        <p:tav tm="0">
                                          <p:val>
                                            <p:strVal val="1+#ppt_h/2"/>
                                          </p:val>
                                        </p:tav>
                                        <p:tav tm="100000">
                                          <p:val>
                                            <p:strVal val="#ppt_y"/>
                                          </p:val>
                                        </p:tav>
                                      </p:tavLst>
                                    </p:anim>
                                  </p:childTnLst>
                                </p:cTn>
                              </p:par>
                            </p:childTnLst>
                          </p:cTn>
                        </p:par>
                        <p:par>
                          <p:cTn id="55" fill="hold">
                            <p:stCondLst>
                              <p:cond delay="10300"/>
                            </p:stCondLst>
                            <p:childTnLst>
                              <p:par>
                                <p:cTn id="56" presetID="10" presetClass="entr" presetSubtype="0"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1500"/>
                                        <p:tgtEl>
                                          <p:spTgt spid="10"/>
                                        </p:tgtEl>
                                      </p:cBhvr>
                                    </p:animEffect>
                                  </p:childTnLst>
                                </p:cTn>
                              </p:par>
                              <p:par>
                                <p:cTn id="59" presetID="42" presetClass="path" presetSubtype="0" decel="100000" fill="hold" grpId="1" nodeType="withEffect">
                                  <p:stCondLst>
                                    <p:cond delay="0"/>
                                  </p:stCondLst>
                                  <p:childTnLst>
                                    <p:animMotion origin="layout" path="M 1.45833E-6 -3.7037E-7 L 1.45833E-6 0.075 " pathEditMode="relative" rAng="0" ptsTypes="AA">
                                      <p:cBhvr>
                                        <p:cTn id="60" dur="1500" spd="-100000" fill="hold"/>
                                        <p:tgtEl>
                                          <p:spTgt spid="10"/>
                                        </p:tgtEl>
                                        <p:attrNameLst>
                                          <p:attrName>ppt_x</p:attrName>
                                          <p:attrName>ppt_y</p:attrName>
                                        </p:attrNameLst>
                                      </p:cBhvr>
                                      <p:rCtr x="0" y="3750"/>
                                    </p:animMotion>
                                  </p:childTnLst>
                                </p:cTn>
                              </p:par>
                            </p:childTnLst>
                          </p:cTn>
                        </p:par>
                        <p:par>
                          <p:cTn id="61" fill="hold">
                            <p:stCondLst>
                              <p:cond delay="11800"/>
                            </p:stCondLst>
                            <p:childTnLst>
                              <p:par>
                                <p:cTn id="62" presetID="53" presetClass="entr" presetSubtype="16" fill="hold" grpId="0" nodeType="afterEffect">
                                  <p:stCondLst>
                                    <p:cond delay="0"/>
                                  </p:stCondLst>
                                  <p:iterate type="lt">
                                    <p:tmPct val="10000"/>
                                  </p:iterate>
                                  <p:childTnLst>
                                    <p:set>
                                      <p:cBhvr>
                                        <p:cTn id="63" dur="1" fill="hold">
                                          <p:stCondLst>
                                            <p:cond delay="0"/>
                                          </p:stCondLst>
                                        </p:cTn>
                                        <p:tgtEl>
                                          <p:spTgt spid="13"/>
                                        </p:tgtEl>
                                        <p:attrNameLst>
                                          <p:attrName>style.visibility</p:attrName>
                                        </p:attrNameLst>
                                      </p:cBhvr>
                                      <p:to>
                                        <p:strVal val="visible"/>
                                      </p:to>
                                    </p:set>
                                    <p:anim calcmode="lin" valueType="num">
                                      <p:cBhvr>
                                        <p:cTn id="64" dur="500" fill="hold"/>
                                        <p:tgtEl>
                                          <p:spTgt spid="13"/>
                                        </p:tgtEl>
                                        <p:attrNameLst>
                                          <p:attrName>ppt_w</p:attrName>
                                        </p:attrNameLst>
                                      </p:cBhvr>
                                      <p:tavLst>
                                        <p:tav tm="0">
                                          <p:val>
                                            <p:fltVal val="0"/>
                                          </p:val>
                                        </p:tav>
                                        <p:tav tm="100000">
                                          <p:val>
                                            <p:strVal val="#ppt_w"/>
                                          </p:val>
                                        </p:tav>
                                      </p:tavLst>
                                    </p:anim>
                                    <p:anim calcmode="lin" valueType="num">
                                      <p:cBhvr>
                                        <p:cTn id="65" dur="500" fill="hold"/>
                                        <p:tgtEl>
                                          <p:spTgt spid="13"/>
                                        </p:tgtEl>
                                        <p:attrNameLst>
                                          <p:attrName>ppt_h</p:attrName>
                                        </p:attrNameLst>
                                      </p:cBhvr>
                                      <p:tavLst>
                                        <p:tav tm="0">
                                          <p:val>
                                            <p:fltVal val="0"/>
                                          </p:val>
                                        </p:tav>
                                        <p:tav tm="100000">
                                          <p:val>
                                            <p:strVal val="#ppt_h"/>
                                          </p:val>
                                        </p:tav>
                                      </p:tavLst>
                                    </p:anim>
                                    <p:animEffect transition="in" filter="fade">
                                      <p:cBhvr>
                                        <p:cTn id="66" dur="500"/>
                                        <p:tgtEl>
                                          <p:spTgt spid="13"/>
                                        </p:tgtEl>
                                      </p:cBhvr>
                                    </p:animEffect>
                                  </p:childTnLst>
                                </p:cTn>
                              </p:par>
                            </p:childTnLst>
                          </p:cTn>
                        </p:par>
                        <p:par>
                          <p:cTn id="67" fill="hold">
                            <p:stCondLst>
                              <p:cond delay="12449"/>
                            </p:stCondLst>
                            <p:childTnLst>
                              <p:par>
                                <p:cTn id="68" presetID="10" presetClass="entr" presetSubtype="0" fill="hold" grpId="0" nodeType="after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fade">
                                      <p:cBhvr>
                                        <p:cTn id="70" dur="1500"/>
                                        <p:tgtEl>
                                          <p:spTgt spid="12"/>
                                        </p:tgtEl>
                                      </p:cBhvr>
                                    </p:animEffect>
                                  </p:childTnLst>
                                </p:cTn>
                              </p:par>
                              <p:par>
                                <p:cTn id="71" presetID="42" presetClass="path" presetSubtype="0" decel="100000" fill="hold" grpId="1" nodeType="withEffect">
                                  <p:stCondLst>
                                    <p:cond delay="0"/>
                                  </p:stCondLst>
                                  <p:childTnLst>
                                    <p:animMotion origin="layout" path="M 1.04167E-6 1.85185E-6 L 1.04167E-6 0.075 " pathEditMode="relative" rAng="0" ptsTypes="AA">
                                      <p:cBhvr>
                                        <p:cTn id="72" dur="1500" spd="-100000" fill="hold"/>
                                        <p:tgtEl>
                                          <p:spTgt spid="12"/>
                                        </p:tgtEl>
                                        <p:attrNameLst>
                                          <p:attrName>ppt_x</p:attrName>
                                          <p:attrName>ppt_y</p:attrName>
                                        </p:attrNameLst>
                                      </p:cBhvr>
                                      <p:rCtr x="0" y="3750"/>
                                    </p:animMotion>
                                  </p:childTnLst>
                                </p:cTn>
                              </p:par>
                            </p:childTnLst>
                          </p:cTn>
                        </p:par>
                        <p:par>
                          <p:cTn id="73" fill="hold">
                            <p:stCondLst>
                              <p:cond delay="13949"/>
                            </p:stCondLst>
                            <p:childTnLst>
                              <p:par>
                                <p:cTn id="74" presetID="2" presetClass="entr" presetSubtype="4" decel="100000" fill="hold" grpId="0" nodeType="afterEffect">
                                  <p:stCondLst>
                                    <p:cond delay="0"/>
                                  </p:stCondLst>
                                  <p:childTnLst>
                                    <p:set>
                                      <p:cBhvr>
                                        <p:cTn id="75" dur="1" fill="hold">
                                          <p:stCondLst>
                                            <p:cond delay="0"/>
                                          </p:stCondLst>
                                        </p:cTn>
                                        <p:tgtEl>
                                          <p:spTgt spid="15"/>
                                        </p:tgtEl>
                                        <p:attrNameLst>
                                          <p:attrName>style.visibility</p:attrName>
                                        </p:attrNameLst>
                                      </p:cBhvr>
                                      <p:to>
                                        <p:strVal val="visible"/>
                                      </p:to>
                                    </p:set>
                                    <p:anim calcmode="lin" valueType="num">
                                      <p:cBhvr additive="base">
                                        <p:cTn id="76" dur="1000" fill="hold"/>
                                        <p:tgtEl>
                                          <p:spTgt spid="15"/>
                                        </p:tgtEl>
                                        <p:attrNameLst>
                                          <p:attrName>ppt_x</p:attrName>
                                        </p:attrNameLst>
                                      </p:cBhvr>
                                      <p:tavLst>
                                        <p:tav tm="0">
                                          <p:val>
                                            <p:strVal val="#ppt_x"/>
                                          </p:val>
                                        </p:tav>
                                        <p:tav tm="100000">
                                          <p:val>
                                            <p:strVal val="#ppt_x"/>
                                          </p:val>
                                        </p:tav>
                                      </p:tavLst>
                                    </p:anim>
                                    <p:anim calcmode="lin" valueType="num">
                                      <p:cBhvr additive="base">
                                        <p:cTn id="77" dur="1000" fill="hold"/>
                                        <p:tgtEl>
                                          <p:spTgt spid="15"/>
                                        </p:tgtEl>
                                        <p:attrNameLst>
                                          <p:attrName>ppt_y</p:attrName>
                                        </p:attrNameLst>
                                      </p:cBhvr>
                                      <p:tavLst>
                                        <p:tav tm="0">
                                          <p:val>
                                            <p:strVal val="1+#ppt_h/2"/>
                                          </p:val>
                                        </p:tav>
                                        <p:tav tm="100000">
                                          <p:val>
                                            <p:strVal val="#ppt_y"/>
                                          </p:val>
                                        </p:tav>
                                      </p:tavLst>
                                    </p:anim>
                                  </p:childTnLst>
                                </p:cTn>
                              </p:par>
                            </p:childTnLst>
                          </p:cTn>
                        </p:par>
                        <p:par>
                          <p:cTn id="78" fill="hold">
                            <p:stCondLst>
                              <p:cond delay="14949"/>
                            </p:stCondLst>
                            <p:childTnLst>
                              <p:par>
                                <p:cTn id="79" presetID="10" presetClass="entr" presetSubtype="0" fill="hold" grpId="0" nodeType="afterEffect">
                                  <p:stCondLst>
                                    <p:cond delay="0"/>
                                  </p:stCondLst>
                                  <p:childTnLst>
                                    <p:set>
                                      <p:cBhvr>
                                        <p:cTn id="80" dur="1" fill="hold">
                                          <p:stCondLst>
                                            <p:cond delay="0"/>
                                          </p:stCondLst>
                                        </p:cTn>
                                        <p:tgtEl>
                                          <p:spTgt spid="14"/>
                                        </p:tgtEl>
                                        <p:attrNameLst>
                                          <p:attrName>style.visibility</p:attrName>
                                        </p:attrNameLst>
                                      </p:cBhvr>
                                      <p:to>
                                        <p:strVal val="visible"/>
                                      </p:to>
                                    </p:set>
                                    <p:animEffect transition="in" filter="fade">
                                      <p:cBhvr>
                                        <p:cTn id="81" dur="1500"/>
                                        <p:tgtEl>
                                          <p:spTgt spid="14"/>
                                        </p:tgtEl>
                                      </p:cBhvr>
                                    </p:animEffect>
                                  </p:childTnLst>
                                </p:cTn>
                              </p:par>
                              <p:par>
                                <p:cTn id="82" presetID="42" presetClass="path" presetSubtype="0" decel="100000" fill="hold" grpId="1" nodeType="withEffect">
                                  <p:stCondLst>
                                    <p:cond delay="0"/>
                                  </p:stCondLst>
                                  <p:childTnLst>
                                    <p:animMotion origin="layout" path="M -3.54167E-6 -3.7037E-7 L -3.54167E-6 0.075 " pathEditMode="relative" rAng="0" ptsTypes="AA">
                                      <p:cBhvr>
                                        <p:cTn id="83" dur="1500" spd="-100000" fill="hold"/>
                                        <p:tgtEl>
                                          <p:spTgt spid="14"/>
                                        </p:tgtEl>
                                        <p:attrNameLst>
                                          <p:attrName>ppt_x</p:attrName>
                                          <p:attrName>ppt_y</p:attrName>
                                        </p:attrNameLst>
                                      </p:cBhvr>
                                      <p:rCtr x="0" y="3750"/>
                                    </p:animMotion>
                                  </p:childTnLst>
                                </p:cTn>
                              </p:par>
                            </p:childTnLst>
                          </p:cTn>
                        </p:par>
                        <p:par>
                          <p:cTn id="84" fill="hold">
                            <p:stCondLst>
                              <p:cond delay="16449"/>
                            </p:stCondLst>
                            <p:childTnLst>
                              <p:par>
                                <p:cTn id="85" presetID="53" presetClass="entr" presetSubtype="16" fill="hold" grpId="0" nodeType="afterEffect">
                                  <p:stCondLst>
                                    <p:cond delay="0"/>
                                  </p:stCondLst>
                                  <p:iterate type="lt">
                                    <p:tmPct val="10000"/>
                                  </p:iterate>
                                  <p:childTnLst>
                                    <p:set>
                                      <p:cBhvr>
                                        <p:cTn id="86" dur="1" fill="hold">
                                          <p:stCondLst>
                                            <p:cond delay="0"/>
                                          </p:stCondLst>
                                        </p:cTn>
                                        <p:tgtEl>
                                          <p:spTgt spid="17"/>
                                        </p:tgtEl>
                                        <p:attrNameLst>
                                          <p:attrName>style.visibility</p:attrName>
                                        </p:attrNameLst>
                                      </p:cBhvr>
                                      <p:to>
                                        <p:strVal val="visible"/>
                                      </p:to>
                                    </p:set>
                                    <p:anim calcmode="lin" valueType="num">
                                      <p:cBhvr>
                                        <p:cTn id="87" dur="500" fill="hold"/>
                                        <p:tgtEl>
                                          <p:spTgt spid="17"/>
                                        </p:tgtEl>
                                        <p:attrNameLst>
                                          <p:attrName>ppt_w</p:attrName>
                                        </p:attrNameLst>
                                      </p:cBhvr>
                                      <p:tavLst>
                                        <p:tav tm="0">
                                          <p:val>
                                            <p:fltVal val="0"/>
                                          </p:val>
                                        </p:tav>
                                        <p:tav tm="100000">
                                          <p:val>
                                            <p:strVal val="#ppt_w"/>
                                          </p:val>
                                        </p:tav>
                                      </p:tavLst>
                                    </p:anim>
                                    <p:anim calcmode="lin" valueType="num">
                                      <p:cBhvr>
                                        <p:cTn id="88" dur="500" fill="hold"/>
                                        <p:tgtEl>
                                          <p:spTgt spid="17"/>
                                        </p:tgtEl>
                                        <p:attrNameLst>
                                          <p:attrName>ppt_h</p:attrName>
                                        </p:attrNameLst>
                                      </p:cBhvr>
                                      <p:tavLst>
                                        <p:tav tm="0">
                                          <p:val>
                                            <p:fltVal val="0"/>
                                          </p:val>
                                        </p:tav>
                                        <p:tav tm="100000">
                                          <p:val>
                                            <p:strVal val="#ppt_h"/>
                                          </p:val>
                                        </p:tav>
                                      </p:tavLst>
                                    </p:anim>
                                    <p:animEffect transition="in" filter="fade">
                                      <p:cBhvr>
                                        <p:cTn id="89" dur="500"/>
                                        <p:tgtEl>
                                          <p:spTgt spid="17"/>
                                        </p:tgtEl>
                                      </p:cBhvr>
                                    </p:animEffect>
                                  </p:childTnLst>
                                </p:cTn>
                              </p:par>
                            </p:childTnLst>
                          </p:cTn>
                        </p:par>
                        <p:par>
                          <p:cTn id="90" fill="hold">
                            <p:stCondLst>
                              <p:cond delay="17099"/>
                            </p:stCondLst>
                            <p:childTnLst>
                              <p:par>
                                <p:cTn id="91" presetID="10" presetClass="entr" presetSubtype="0" fill="hold" grpId="0" nodeType="afterEffect">
                                  <p:stCondLst>
                                    <p:cond delay="0"/>
                                  </p:stCondLst>
                                  <p:childTnLst>
                                    <p:set>
                                      <p:cBhvr>
                                        <p:cTn id="92" dur="1" fill="hold">
                                          <p:stCondLst>
                                            <p:cond delay="0"/>
                                          </p:stCondLst>
                                        </p:cTn>
                                        <p:tgtEl>
                                          <p:spTgt spid="16"/>
                                        </p:tgtEl>
                                        <p:attrNameLst>
                                          <p:attrName>style.visibility</p:attrName>
                                        </p:attrNameLst>
                                      </p:cBhvr>
                                      <p:to>
                                        <p:strVal val="visible"/>
                                      </p:to>
                                    </p:set>
                                    <p:animEffect transition="in" filter="fade">
                                      <p:cBhvr>
                                        <p:cTn id="93" dur="1500"/>
                                        <p:tgtEl>
                                          <p:spTgt spid="16"/>
                                        </p:tgtEl>
                                      </p:cBhvr>
                                    </p:animEffect>
                                  </p:childTnLst>
                                </p:cTn>
                              </p:par>
                              <p:par>
                                <p:cTn id="94" presetID="42" presetClass="path" presetSubtype="0" decel="100000" fill="hold" grpId="1" nodeType="withEffect">
                                  <p:stCondLst>
                                    <p:cond delay="0"/>
                                  </p:stCondLst>
                                  <p:childTnLst>
                                    <p:animMotion origin="layout" path="M -3.95833E-6 1.85185E-6 L -3.95833E-6 0.075 " pathEditMode="relative" rAng="0" ptsTypes="AA">
                                      <p:cBhvr>
                                        <p:cTn id="95" dur="1500" spd="-100000" fill="hold"/>
                                        <p:tgtEl>
                                          <p:spTgt spid="16"/>
                                        </p:tgtEl>
                                        <p:attrNameLst>
                                          <p:attrName>ppt_x</p:attrName>
                                          <p:attrName>ppt_y</p:attrName>
                                        </p:attrNameLst>
                                      </p:cBhvr>
                                      <p:rCtr x="0" y="375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 grpId="1" bldLvl="0" animBg="1"/>
      <p:bldP spid="3" grpId="0" bldLvl="0" animBg="1"/>
      <p:bldP spid="4" grpId="0"/>
      <p:bldP spid="4" grpId="1"/>
      <p:bldP spid="5" grpId="0"/>
      <p:bldP spid="6" grpId="0" bldLvl="0" animBg="1"/>
      <p:bldP spid="6" grpId="1" bldLvl="0" animBg="1"/>
      <p:bldP spid="7" grpId="0" bldLvl="0" animBg="1"/>
      <p:bldP spid="8" grpId="0"/>
      <p:bldP spid="8" grpId="1"/>
      <p:bldP spid="9" grpId="0"/>
      <p:bldP spid="10" grpId="0" bldLvl="0" animBg="1"/>
      <p:bldP spid="10" grpId="1" bldLvl="0" animBg="1"/>
      <p:bldP spid="11" grpId="0" bldLvl="0" animBg="1"/>
      <p:bldP spid="12" grpId="0"/>
      <p:bldP spid="12" grpId="1"/>
      <p:bldP spid="13" grpId="0"/>
      <p:bldP spid="14" grpId="0" bldLvl="0" animBg="1"/>
      <p:bldP spid="14" grpId="1" bldLvl="0" animBg="1"/>
      <p:bldP spid="15" grpId="0" bldLvl="0" animBg="1"/>
      <p:bldP spid="16" grpId="0"/>
      <p:bldP spid="16" grpId="1"/>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90-9999900"/>
          <p:cNvPicPr>
            <a:picLocks noChangeAspect="1"/>
          </p:cNvPicPr>
          <p:nvPr/>
        </p:nvPicPr>
        <p:blipFill>
          <a:blip r:embed="rId1"/>
          <a:stretch>
            <a:fillRect/>
          </a:stretch>
        </p:blipFill>
        <p:spPr>
          <a:xfrm>
            <a:off x="-88265" y="-43180"/>
            <a:ext cx="12353925" cy="6947535"/>
          </a:xfrm>
          <a:prstGeom prst="rect">
            <a:avLst/>
          </a:prstGeom>
        </p:spPr>
      </p:pic>
      <p:sp>
        <p:nvSpPr>
          <p:cNvPr id="4" name="文本框 3"/>
          <p:cNvSpPr txBox="1"/>
          <p:nvPr/>
        </p:nvSpPr>
        <p:spPr>
          <a:xfrm>
            <a:off x="1274563" y="3377561"/>
            <a:ext cx="3120791" cy="65851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680" dirty="0">
                <a:solidFill>
                  <a:schemeClr val="bg1"/>
                </a:solidFill>
                <a:latin typeface="思源黑体 CN Regular" panose="020B0500000000000000" pitchFamily="34" charset="-122"/>
                <a:ea typeface="思源黑体 CN Regular" panose="020B0500000000000000" pitchFamily="34" charset="-122"/>
              </a:rPr>
              <a:t>添加标题内容</a:t>
            </a:r>
            <a:endParaRPr lang="zh-CN" altLang="en-US" sz="3680" dirty="0">
              <a:solidFill>
                <a:schemeClr val="bg1"/>
              </a:solidFill>
              <a:latin typeface="思源黑体 CN Regular" panose="020B0500000000000000" pitchFamily="34" charset="-122"/>
              <a:ea typeface="思源黑体 CN Regular" panose="020B0500000000000000" pitchFamily="34" charset="-122"/>
            </a:endParaRPr>
          </a:p>
        </p:txBody>
      </p:sp>
      <p:sp>
        <p:nvSpPr>
          <p:cNvPr id="6" name="文本框 5"/>
          <p:cNvSpPr txBox="1"/>
          <p:nvPr/>
        </p:nvSpPr>
        <p:spPr>
          <a:xfrm>
            <a:off x="1274563" y="4238884"/>
            <a:ext cx="4106897" cy="111787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en-US" altLang="zh-CN" sz="1185" spc="394" dirty="0">
                <a:solidFill>
                  <a:schemeClr val="bg1"/>
                </a:solidFill>
                <a:latin typeface="思源黑体 CN Regular" panose="020B0500000000000000" pitchFamily="34" charset="-122"/>
                <a:ea typeface="思源黑体 CN Regular" panose="020B0500000000000000" pitchFamily="34" charset="-122"/>
              </a:rPr>
              <a:t>The user can demonstrate on a projector or computer, or print the presentation and make it into a film to be used in a wider field</a:t>
            </a:r>
            <a:endParaRPr lang="en-US" altLang="zh-CN" sz="1185" spc="394" dirty="0">
              <a:solidFill>
                <a:schemeClr val="bg1"/>
              </a:solidFill>
              <a:latin typeface="思源黑体 CN Regular" panose="020B0500000000000000" pitchFamily="34" charset="-122"/>
              <a:ea typeface="思源黑体 CN Regular" panose="020B0500000000000000" pitchFamily="34" charset="-122"/>
            </a:endParaRPr>
          </a:p>
        </p:txBody>
      </p:sp>
      <p:sp>
        <p:nvSpPr>
          <p:cNvPr id="7" name="矩形 6"/>
          <p:cNvSpPr/>
          <p:nvPr/>
        </p:nvSpPr>
        <p:spPr>
          <a:xfrm>
            <a:off x="1349731" y="2610096"/>
            <a:ext cx="857927" cy="82022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4730" dirty="0">
                <a:solidFill>
                  <a:schemeClr val="bg1"/>
                </a:solidFill>
                <a:latin typeface="思源黑体 CN Regular" panose="020B0500000000000000" pitchFamily="34" charset="-122"/>
                <a:ea typeface="思源黑体 CN Regular" panose="020B0500000000000000" pitchFamily="34" charset="-122"/>
              </a:rPr>
              <a:t>01</a:t>
            </a:r>
            <a:endParaRPr lang="zh-CN" altLang="en-US" sz="4730" dirty="0">
              <a:solidFill>
                <a:schemeClr val="bg1"/>
              </a:solidFill>
              <a:latin typeface="思源黑体 CN Regular" panose="020B0500000000000000" pitchFamily="34" charset="-122"/>
              <a:ea typeface="思源黑体 CN Regular" panose="020B0500000000000000" pitchFamily="34" charset="-122"/>
            </a:endParaRPr>
          </a:p>
        </p:txBody>
      </p:sp>
      <p:grpSp>
        <p:nvGrpSpPr>
          <p:cNvPr id="3" name="组合 2"/>
          <p:cNvGrpSpPr/>
          <p:nvPr/>
        </p:nvGrpSpPr>
        <p:grpSpPr>
          <a:xfrm>
            <a:off x="5741670" y="1741170"/>
            <a:ext cx="5800725" cy="1788795"/>
            <a:chOff x="4981" y="3129"/>
            <a:chExt cx="9135" cy="2817"/>
          </a:xfrm>
        </p:grpSpPr>
        <p:pic>
          <p:nvPicPr>
            <p:cNvPr id="5" name="图片 4" descr="田字格"/>
            <p:cNvPicPr>
              <a:picLocks noChangeAspect="1"/>
            </p:cNvPicPr>
            <p:nvPr/>
          </p:nvPicPr>
          <p:blipFill>
            <a:blip r:embed="rId2"/>
            <a:stretch>
              <a:fillRect/>
            </a:stretch>
          </p:blipFill>
          <p:spPr>
            <a:xfrm>
              <a:off x="7088" y="3129"/>
              <a:ext cx="1357" cy="1351"/>
            </a:xfrm>
            <a:prstGeom prst="rect">
              <a:avLst/>
            </a:prstGeom>
          </p:spPr>
        </p:pic>
        <p:pic>
          <p:nvPicPr>
            <p:cNvPr id="12" name="图片 11" descr="田字格"/>
            <p:cNvPicPr>
              <a:picLocks noChangeAspect="1"/>
            </p:cNvPicPr>
            <p:nvPr/>
          </p:nvPicPr>
          <p:blipFill>
            <a:blip r:embed="rId2"/>
            <a:stretch>
              <a:fillRect/>
            </a:stretch>
          </p:blipFill>
          <p:spPr>
            <a:xfrm>
              <a:off x="8921" y="3129"/>
              <a:ext cx="1357" cy="1351"/>
            </a:xfrm>
            <a:prstGeom prst="rect">
              <a:avLst/>
            </a:prstGeom>
          </p:spPr>
        </p:pic>
        <p:pic>
          <p:nvPicPr>
            <p:cNvPr id="13" name="图片 12" descr="田字格"/>
            <p:cNvPicPr>
              <a:picLocks noChangeAspect="1"/>
            </p:cNvPicPr>
            <p:nvPr/>
          </p:nvPicPr>
          <p:blipFill>
            <a:blip r:embed="rId2"/>
            <a:stretch>
              <a:fillRect/>
            </a:stretch>
          </p:blipFill>
          <p:spPr>
            <a:xfrm>
              <a:off x="10742" y="3129"/>
              <a:ext cx="1357" cy="1351"/>
            </a:xfrm>
            <a:prstGeom prst="rect">
              <a:avLst/>
            </a:prstGeom>
          </p:spPr>
        </p:pic>
        <p:sp>
          <p:nvSpPr>
            <p:cNvPr id="17" name="文本框 16"/>
            <p:cNvSpPr txBox="1"/>
            <p:nvPr/>
          </p:nvSpPr>
          <p:spPr>
            <a:xfrm>
              <a:off x="6929" y="3129"/>
              <a:ext cx="1676" cy="1452"/>
            </a:xfrm>
            <a:prstGeom prst="rect">
              <a:avLst/>
            </a:prstGeom>
            <a:noFill/>
          </p:spPr>
          <p:txBody>
            <a:bodyPr wrap="square" rtlCol="0">
              <a:spAutoFit/>
            </a:bodyPr>
            <a:p>
              <a:pPr algn="ctr"/>
              <a:r>
                <a:rPr lang="zh-CN" altLang="en-US" sz="5400">
                  <a:solidFill>
                    <a:srgbClr val="73B3CD"/>
                  </a:solidFill>
                  <a:latin typeface="思源黑体 CN Normal" panose="020B0400000000000000" pitchFamily="34" charset="-122"/>
                  <a:ea typeface="思源黑体 CN Normal" panose="020B0400000000000000" pitchFamily="34" charset="-122"/>
                </a:rPr>
                <a:t>第</a:t>
              </a:r>
              <a:endParaRPr lang="zh-CN" altLang="en-US" sz="5400">
                <a:solidFill>
                  <a:srgbClr val="73B3CD"/>
                </a:solidFill>
                <a:latin typeface="思源黑体 CN Normal" panose="020B0400000000000000" pitchFamily="34" charset="-122"/>
                <a:ea typeface="思源黑体 CN Normal" panose="020B0400000000000000" pitchFamily="34" charset="-122"/>
              </a:endParaRPr>
            </a:p>
          </p:txBody>
        </p:sp>
        <p:sp>
          <p:nvSpPr>
            <p:cNvPr id="18" name="文本框 17"/>
            <p:cNvSpPr txBox="1"/>
            <p:nvPr/>
          </p:nvSpPr>
          <p:spPr>
            <a:xfrm>
              <a:off x="8762" y="3129"/>
              <a:ext cx="1676" cy="1452"/>
            </a:xfrm>
            <a:prstGeom prst="rect">
              <a:avLst/>
            </a:prstGeom>
            <a:noFill/>
          </p:spPr>
          <p:txBody>
            <a:bodyPr wrap="square" rtlCol="0">
              <a:spAutoFit/>
            </a:bodyPr>
            <a:p>
              <a:pPr algn="ctr"/>
              <a:r>
                <a:rPr lang="zh-CN" altLang="en-US" sz="5400">
                  <a:solidFill>
                    <a:srgbClr val="73B3CD"/>
                  </a:solidFill>
                  <a:latin typeface="思源黑体 CN Normal" panose="020B0400000000000000" pitchFamily="34" charset="-122"/>
                  <a:ea typeface="思源黑体 CN Normal" panose="020B0400000000000000" pitchFamily="34" charset="-122"/>
                </a:rPr>
                <a:t>壹</a:t>
              </a:r>
              <a:endParaRPr lang="zh-CN" altLang="en-US" sz="5400">
                <a:solidFill>
                  <a:srgbClr val="73B3CD"/>
                </a:solidFill>
                <a:latin typeface="思源黑体 CN Normal" panose="020B0400000000000000" pitchFamily="34" charset="-122"/>
                <a:ea typeface="思源黑体 CN Normal" panose="020B0400000000000000" pitchFamily="34" charset="-122"/>
              </a:endParaRPr>
            </a:p>
          </p:txBody>
        </p:sp>
        <p:sp>
          <p:nvSpPr>
            <p:cNvPr id="19" name="文本框 18"/>
            <p:cNvSpPr txBox="1"/>
            <p:nvPr/>
          </p:nvSpPr>
          <p:spPr>
            <a:xfrm>
              <a:off x="10583" y="3129"/>
              <a:ext cx="1676" cy="1452"/>
            </a:xfrm>
            <a:prstGeom prst="rect">
              <a:avLst/>
            </a:prstGeom>
            <a:noFill/>
          </p:spPr>
          <p:txBody>
            <a:bodyPr wrap="square" rtlCol="0">
              <a:spAutoFit/>
            </a:bodyPr>
            <a:p>
              <a:pPr algn="ctr"/>
              <a:r>
                <a:rPr lang="zh-CN" altLang="en-US" sz="5400">
                  <a:solidFill>
                    <a:srgbClr val="73B3CD"/>
                  </a:solidFill>
                  <a:latin typeface="思源黑体 CN Normal" panose="020B0400000000000000" pitchFamily="34" charset="-122"/>
                  <a:ea typeface="思源黑体 CN Normal" panose="020B0400000000000000" pitchFamily="34" charset="-122"/>
                </a:rPr>
                <a:t>章</a:t>
              </a:r>
              <a:endParaRPr lang="zh-CN" altLang="en-US" sz="5400">
                <a:solidFill>
                  <a:srgbClr val="73B3CD"/>
                </a:solidFill>
                <a:latin typeface="思源黑体 CN Normal" panose="020B0400000000000000" pitchFamily="34" charset="-122"/>
                <a:ea typeface="思源黑体 CN Normal" panose="020B0400000000000000" pitchFamily="34" charset="-122"/>
              </a:endParaRPr>
            </a:p>
          </p:txBody>
        </p:sp>
        <p:sp>
          <p:nvSpPr>
            <p:cNvPr id="21" name="文本框 20"/>
            <p:cNvSpPr txBox="1"/>
            <p:nvPr/>
          </p:nvSpPr>
          <p:spPr>
            <a:xfrm>
              <a:off x="6356" y="4496"/>
              <a:ext cx="6487" cy="822"/>
            </a:xfrm>
            <a:prstGeom prst="rect">
              <a:avLst/>
            </a:prstGeom>
            <a:noFill/>
          </p:spPr>
          <p:txBody>
            <a:bodyPr wrap="square" rtlCol="0">
              <a:spAutoFit/>
            </a:bodyPr>
            <a:p>
              <a:pPr algn="ctr"/>
              <a:r>
                <a:rPr lang="zh-CN" altLang="en-US" sz="2800" b="1">
                  <a:solidFill>
                    <a:srgbClr val="F0857D"/>
                  </a:solidFill>
                  <a:latin typeface="思源黑体 CN Normal" panose="020B0400000000000000" pitchFamily="34" charset="-122"/>
                  <a:ea typeface="思源黑体 CN Normal" panose="020B0400000000000000" pitchFamily="34" charset="-122"/>
                  <a:sym typeface="+mn-ea"/>
                </a:rPr>
                <a:t>在此输入题目</a:t>
              </a:r>
              <a:endParaRPr lang="zh-CN" altLang="en-US" sz="2800" b="1">
                <a:solidFill>
                  <a:srgbClr val="F0857D"/>
                </a:solidFill>
                <a:latin typeface="思源黑体 CN Normal" panose="020B0400000000000000" pitchFamily="34" charset="-122"/>
                <a:ea typeface="思源黑体 CN Normal" panose="020B0400000000000000" pitchFamily="34" charset="-122"/>
                <a:sym typeface="+mn-ea"/>
              </a:endParaRPr>
            </a:p>
          </p:txBody>
        </p:sp>
        <p:sp>
          <p:nvSpPr>
            <p:cNvPr id="22" name="文本框 21"/>
            <p:cNvSpPr txBox="1"/>
            <p:nvPr/>
          </p:nvSpPr>
          <p:spPr>
            <a:xfrm>
              <a:off x="4981" y="5221"/>
              <a:ext cx="9135" cy="725"/>
            </a:xfrm>
            <a:prstGeom prst="rect">
              <a:avLst/>
            </a:prstGeom>
            <a:noFill/>
          </p:spPr>
          <p:txBody>
            <a:bodyPr wrap="square" rtlCol="0">
              <a:spAutoFit/>
            </a:bodyPr>
            <a:p>
              <a:pPr algn="ctr" fontAlgn="auto">
                <a:lnSpc>
                  <a:spcPct val="100000"/>
                </a:lnSpc>
              </a:pPr>
              <a:r>
                <a:rPr lang="zh-CN" altLang="en-US" sz="1200">
                  <a:solidFill>
                    <a:srgbClr val="73B3CD"/>
                  </a:solidFill>
                  <a:latin typeface="思源黑体 CN Normal" panose="020B0400000000000000" pitchFamily="34" charset="-122"/>
                  <a:ea typeface="思源黑体 CN Normal" panose="020B0400000000000000" pitchFamily="34" charset="-122"/>
                  <a:sym typeface="+mn-ea"/>
                </a:rPr>
                <a:t>For our ever-lasting friendship, send sincere blessings and warm greetings to my friends whom I miss so much.</a:t>
              </a:r>
              <a:endParaRPr lang="zh-CN" altLang="en-US" sz="1200">
                <a:solidFill>
                  <a:srgbClr val="73B3CD"/>
                </a:solidFill>
                <a:latin typeface="思源黑体 CN Normal" panose="020B0400000000000000" pitchFamily="34" charset="-122"/>
                <a:ea typeface="思源黑体 CN Normal" panose="020B0400000000000000" pitchFamily="34" charset="-122"/>
                <a:sym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rot="0">
            <a:off x="5413375" y="1423035"/>
            <a:ext cx="3314700" cy="731105"/>
            <a:chOff x="3869419" y="3961259"/>
            <a:chExt cx="5362067" cy="1179908"/>
          </a:xfrm>
        </p:grpSpPr>
        <p:sp>
          <p:nvSpPr>
            <p:cNvPr id="21" name="Rounded Rectangle 43"/>
            <p:cNvSpPr/>
            <p:nvPr/>
          </p:nvSpPr>
          <p:spPr>
            <a:xfrm>
              <a:off x="4081294" y="3961259"/>
              <a:ext cx="2230265" cy="557566"/>
            </a:xfrm>
            <a:prstGeom prst="roundRect">
              <a:avLst>
                <a:gd name="adj" fmla="val 46832"/>
              </a:avLst>
            </a:prstGeom>
            <a:solidFill>
              <a:schemeClr val="tx2">
                <a:lumMod val="50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00"/>
            </a:p>
          </p:txBody>
        </p:sp>
        <p:sp>
          <p:nvSpPr>
            <p:cNvPr id="23" name="TextBox 52"/>
            <p:cNvSpPr txBox="1"/>
            <p:nvPr/>
          </p:nvSpPr>
          <p:spPr>
            <a:xfrm>
              <a:off x="3869419" y="3989511"/>
              <a:ext cx="2680421" cy="546409"/>
            </a:xfrm>
            <a:prstGeom prst="rect">
              <a:avLst/>
            </a:prstGeom>
            <a:noFill/>
          </p:spPr>
          <p:txBody>
            <a:bodyPr wrap="square" rtlCol="0">
              <a:spAutoFit/>
            </a:bodyPr>
            <a:lstStyle/>
            <a:p>
              <a:pPr algn="ctr"/>
              <a:r>
                <a:rPr lang="zh-CN" altLang="en-US" sz="1600" dirty="0">
                  <a:solidFill>
                    <a:schemeClr val="bg1"/>
                  </a:solidFill>
                  <a:latin typeface="思源黑体 CN Medium" pitchFamily="34" charset="-122"/>
                  <a:ea typeface="思源黑体 CN Medium" pitchFamily="34" charset="-122"/>
                </a:rPr>
                <a:t>输入你的标题</a:t>
              </a:r>
              <a:endParaRPr lang="zh-CN" altLang="en-US" sz="1600" dirty="0">
                <a:solidFill>
                  <a:schemeClr val="bg1"/>
                </a:solidFill>
                <a:latin typeface="思源黑体 CN Medium" pitchFamily="34" charset="-122"/>
                <a:ea typeface="思源黑体 CN Medium" pitchFamily="34" charset="-122"/>
              </a:endParaRPr>
            </a:p>
          </p:txBody>
        </p:sp>
        <p:sp>
          <p:nvSpPr>
            <p:cNvPr id="24" name="TextBox 53"/>
            <p:cNvSpPr txBox="1"/>
            <p:nvPr/>
          </p:nvSpPr>
          <p:spPr>
            <a:xfrm>
              <a:off x="3980359" y="4546779"/>
              <a:ext cx="5251127" cy="594388"/>
            </a:xfrm>
            <a:prstGeom prst="rect">
              <a:avLst/>
            </a:prstGeom>
            <a:noFill/>
          </p:spPr>
          <p:txBody>
            <a:bodyPr wrap="square" rtlCol="0">
              <a:spAutoFit/>
            </a:bodyPr>
            <a:lstStyle/>
            <a:p>
              <a:r>
                <a:rPr lang="en-US" altLang="zh-CN" dirty="0">
                  <a:solidFill>
                    <a:schemeClr val="tx1">
                      <a:lumMod val="75000"/>
                      <a:lumOff val="25000"/>
                    </a:schemeClr>
                  </a:solidFill>
                  <a:latin typeface="方正兰亭纤黑_GBK" panose="02000000000000000000" pitchFamily="2" charset="-122"/>
                  <a:ea typeface="方正兰亭纤黑_GBK" panose="02000000000000000000" pitchFamily="2" charset="-122"/>
                </a:rPr>
                <a:t>输入你的内容你的内容</a:t>
              </a:r>
              <a:endParaRPr lang="en-US" altLang="zh-CN"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grpSp>
      <p:sp>
        <p:nvSpPr>
          <p:cNvPr id="25" name="TextBox 54"/>
          <p:cNvSpPr txBox="1"/>
          <p:nvPr/>
        </p:nvSpPr>
        <p:spPr>
          <a:xfrm>
            <a:off x="5509260" y="2185035"/>
            <a:ext cx="603250" cy="652145"/>
          </a:xfrm>
          <a:prstGeom prst="rect">
            <a:avLst/>
          </a:prstGeom>
          <a:noFill/>
        </p:spPr>
        <p:txBody>
          <a:bodyPr wrap="square" lIns="36470" tIns="18235" rIns="36470" bIns="18235" rtlCol="0">
            <a:spAutoFit/>
          </a:bodyPr>
          <a:lstStyle/>
          <a:p>
            <a:r>
              <a:rPr lang="id-ID" sz="4000" dirty="0">
                <a:solidFill>
                  <a:schemeClr val="bg1">
                    <a:lumMod val="50000"/>
                  </a:schemeClr>
                </a:solidFill>
                <a:latin typeface="+mj-lt"/>
              </a:rPr>
              <a:t>1</a:t>
            </a:r>
            <a:r>
              <a:rPr lang="en-US" sz="4000" dirty="0">
                <a:solidFill>
                  <a:schemeClr val="bg1">
                    <a:lumMod val="50000"/>
                  </a:schemeClr>
                </a:solidFill>
                <a:latin typeface="+mj-lt"/>
              </a:rPr>
              <a:t>.</a:t>
            </a:r>
            <a:endParaRPr lang="id-ID" sz="4000" dirty="0">
              <a:solidFill>
                <a:schemeClr val="bg1">
                  <a:lumMod val="50000"/>
                </a:schemeClr>
              </a:solidFill>
              <a:latin typeface="+mj-lt"/>
            </a:endParaRPr>
          </a:p>
        </p:txBody>
      </p:sp>
      <p:sp>
        <p:nvSpPr>
          <p:cNvPr id="26" name="Rectangle 19"/>
          <p:cNvSpPr/>
          <p:nvPr/>
        </p:nvSpPr>
        <p:spPr>
          <a:xfrm>
            <a:off x="6033770" y="2272665"/>
            <a:ext cx="4278630" cy="520065"/>
          </a:xfrm>
          <a:prstGeom prst="rect">
            <a:avLst/>
          </a:prstGeom>
        </p:spPr>
        <p:txBody>
          <a:bodyPr wrap="square" lIns="36470" tIns="18235" rIns="36470" bIns="18235">
            <a:spAutoFit/>
          </a:bodyPr>
          <a:lstStyle/>
          <a:p>
            <a:pPr>
              <a:lnSpc>
                <a:spcPct val="150000"/>
              </a:lnSpc>
            </a:pPr>
            <a:r>
              <a:rPr lang="zh-CN" altLang="en-US" sz="1050" dirty="0">
                <a:solidFill>
                  <a:schemeClr val="bg1">
                    <a:lumMod val="50000"/>
                  </a:schemeClr>
                </a:solidFill>
                <a:latin typeface="微软雅黑" panose="020B0503020204020204" charset="-122"/>
                <a:ea typeface="微软雅黑" panose="020B0503020204020204" charset="-122"/>
              </a:rPr>
              <a:t>输入你的内容你的内容输入你的内容你的内容输入你的内容你的内容输入你的内容你的内容</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27" name="TextBox 56"/>
          <p:cNvSpPr txBox="1"/>
          <p:nvPr/>
        </p:nvSpPr>
        <p:spPr>
          <a:xfrm>
            <a:off x="5509260" y="3477895"/>
            <a:ext cx="603250" cy="652145"/>
          </a:xfrm>
          <a:prstGeom prst="rect">
            <a:avLst/>
          </a:prstGeom>
          <a:noFill/>
        </p:spPr>
        <p:txBody>
          <a:bodyPr wrap="square" lIns="36470" tIns="18235" rIns="36470" bIns="18235" rtlCol="0">
            <a:spAutoFit/>
          </a:bodyPr>
          <a:lstStyle/>
          <a:p>
            <a:r>
              <a:rPr lang="en-US" sz="4000" dirty="0">
                <a:solidFill>
                  <a:schemeClr val="bg1">
                    <a:lumMod val="50000"/>
                  </a:schemeClr>
                </a:solidFill>
                <a:latin typeface="+mj-lt"/>
              </a:rPr>
              <a:t>2.</a:t>
            </a:r>
            <a:endParaRPr lang="id-ID" sz="4000" dirty="0">
              <a:solidFill>
                <a:schemeClr val="bg1">
                  <a:lumMod val="50000"/>
                </a:schemeClr>
              </a:solidFill>
              <a:latin typeface="+mj-lt"/>
            </a:endParaRPr>
          </a:p>
        </p:txBody>
      </p:sp>
      <p:sp>
        <p:nvSpPr>
          <p:cNvPr id="28" name="Rectangle 19"/>
          <p:cNvSpPr/>
          <p:nvPr/>
        </p:nvSpPr>
        <p:spPr>
          <a:xfrm>
            <a:off x="6033770" y="3566160"/>
            <a:ext cx="4278630" cy="520065"/>
          </a:xfrm>
          <a:prstGeom prst="rect">
            <a:avLst/>
          </a:prstGeom>
        </p:spPr>
        <p:txBody>
          <a:bodyPr wrap="square" lIns="36470" tIns="18235" rIns="36470" bIns="18235">
            <a:spAutoFit/>
          </a:bodyPr>
          <a:lstStyle/>
          <a:p>
            <a:pPr>
              <a:lnSpc>
                <a:spcPct val="150000"/>
              </a:lnSpc>
            </a:pPr>
            <a:r>
              <a:rPr lang="zh-CN" altLang="en-US" sz="1050" dirty="0">
                <a:solidFill>
                  <a:schemeClr val="bg1">
                    <a:lumMod val="50000"/>
                  </a:schemeClr>
                </a:solidFill>
                <a:latin typeface="微软雅黑" panose="020B0503020204020204" charset="-122"/>
                <a:ea typeface="微软雅黑" panose="020B0503020204020204" charset="-122"/>
              </a:rPr>
              <a:t>输入你的内容你的内容输入你的内容你的内容输入你的内容你的内容输入你的内容你的内容</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29" name="TextBox 58"/>
          <p:cNvSpPr txBox="1"/>
          <p:nvPr/>
        </p:nvSpPr>
        <p:spPr>
          <a:xfrm>
            <a:off x="5509260" y="4771390"/>
            <a:ext cx="603250" cy="652145"/>
          </a:xfrm>
          <a:prstGeom prst="rect">
            <a:avLst/>
          </a:prstGeom>
          <a:noFill/>
        </p:spPr>
        <p:txBody>
          <a:bodyPr wrap="square" lIns="36470" tIns="18235" rIns="36470" bIns="18235" rtlCol="0">
            <a:spAutoFit/>
          </a:bodyPr>
          <a:lstStyle/>
          <a:p>
            <a:r>
              <a:rPr lang="en-US" sz="4000" dirty="0">
                <a:solidFill>
                  <a:schemeClr val="bg1">
                    <a:lumMod val="50000"/>
                  </a:schemeClr>
                </a:solidFill>
                <a:latin typeface="+mj-lt"/>
              </a:rPr>
              <a:t>3.</a:t>
            </a:r>
            <a:endParaRPr lang="id-ID" sz="4000" dirty="0">
              <a:solidFill>
                <a:schemeClr val="bg1">
                  <a:lumMod val="50000"/>
                </a:schemeClr>
              </a:solidFill>
              <a:latin typeface="+mj-lt"/>
            </a:endParaRPr>
          </a:p>
        </p:txBody>
      </p:sp>
      <p:sp>
        <p:nvSpPr>
          <p:cNvPr id="30" name="Rectangle 19"/>
          <p:cNvSpPr/>
          <p:nvPr/>
        </p:nvSpPr>
        <p:spPr>
          <a:xfrm>
            <a:off x="6033770" y="4859655"/>
            <a:ext cx="4278630" cy="520065"/>
          </a:xfrm>
          <a:prstGeom prst="rect">
            <a:avLst/>
          </a:prstGeom>
        </p:spPr>
        <p:txBody>
          <a:bodyPr wrap="square" lIns="36470" tIns="18235" rIns="36470" bIns="18235">
            <a:spAutoFit/>
          </a:bodyPr>
          <a:lstStyle/>
          <a:p>
            <a:pPr>
              <a:lnSpc>
                <a:spcPct val="150000"/>
              </a:lnSpc>
            </a:pPr>
            <a:r>
              <a:rPr lang="zh-CN" altLang="en-US" sz="1050" dirty="0">
                <a:solidFill>
                  <a:schemeClr val="bg1">
                    <a:lumMod val="50000"/>
                  </a:schemeClr>
                </a:solidFill>
                <a:latin typeface="微软雅黑" panose="020B0503020204020204" charset="-122"/>
                <a:ea typeface="微软雅黑" panose="020B0503020204020204" charset="-122"/>
              </a:rPr>
              <a:t>输入你的内容你的内容输入你的内容你的内容输入你的内容你的内容输入你的内容你的内容</a:t>
            </a:r>
            <a:endParaRPr lang="zh-CN" altLang="en-US" sz="1050" dirty="0">
              <a:solidFill>
                <a:schemeClr val="bg1">
                  <a:lumMod val="50000"/>
                </a:schemeClr>
              </a:solidFill>
              <a:latin typeface="微软雅黑" panose="020B0503020204020204" charset="-122"/>
              <a:ea typeface="微软雅黑" panose="020B0503020204020204" charset="-122"/>
            </a:endParaRPr>
          </a:p>
        </p:txBody>
      </p:sp>
      <p:cxnSp>
        <p:nvCxnSpPr>
          <p:cNvPr id="31" name="直接连接符 30"/>
          <p:cNvCxnSpPr/>
          <p:nvPr/>
        </p:nvCxnSpPr>
        <p:spPr>
          <a:xfrm>
            <a:off x="5669915" y="3387725"/>
            <a:ext cx="4642485" cy="0"/>
          </a:xfrm>
          <a:prstGeom prst="line">
            <a:avLst/>
          </a:prstGeom>
          <a:ln>
            <a:solidFill>
              <a:srgbClr val="73B3CD"/>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5669915" y="4708525"/>
            <a:ext cx="4642485" cy="0"/>
          </a:xfrm>
          <a:prstGeom prst="line">
            <a:avLst/>
          </a:prstGeom>
          <a:ln>
            <a:solidFill>
              <a:srgbClr val="F0857D"/>
            </a:solidFill>
          </a:ln>
        </p:spPr>
        <p:style>
          <a:lnRef idx="1">
            <a:schemeClr val="accent1"/>
          </a:lnRef>
          <a:fillRef idx="0">
            <a:schemeClr val="accent1"/>
          </a:fillRef>
          <a:effectRef idx="0">
            <a:schemeClr val="accent1"/>
          </a:effectRef>
          <a:fontRef idx="minor">
            <a:schemeClr val="tx1"/>
          </a:fontRef>
        </p:style>
      </p:cxnSp>
      <p:pic>
        <p:nvPicPr>
          <p:cNvPr id="7" name="图片 6" descr="C:\Users\Administrator\Desktop\90090990908.jpg90090990908"/>
          <p:cNvPicPr>
            <a:picLocks noChangeAspect="1"/>
          </p:cNvPicPr>
          <p:nvPr/>
        </p:nvPicPr>
        <p:blipFill rotWithShape="1">
          <a:blip r:embed="rId1"/>
          <a:srcRect/>
          <a:stretch>
            <a:fillRect/>
          </a:stretch>
        </p:blipFill>
        <p:spPr>
          <a:xfrm>
            <a:off x="1310005" y="1565275"/>
            <a:ext cx="3912870" cy="3814445"/>
          </a:xfrm>
          <a:prstGeom prst="rect">
            <a:avLst/>
          </a:prstGeom>
          <a:ln w="76200">
            <a:solidFill>
              <a:srgbClr val="73B3CD"/>
            </a:solidFill>
          </a:ln>
        </p:spPr>
      </p:pic>
      <p:grpSp>
        <p:nvGrpSpPr>
          <p:cNvPr id="3" name="组合 2"/>
          <p:cNvGrpSpPr/>
          <p:nvPr/>
        </p:nvGrpSpPr>
        <p:grpSpPr>
          <a:xfrm>
            <a:off x="1026160" y="391160"/>
            <a:ext cx="4963160" cy="551815"/>
            <a:chOff x="1218" y="391"/>
            <a:chExt cx="7816" cy="869"/>
          </a:xfrm>
        </p:grpSpPr>
        <p:sp>
          <p:nvSpPr>
            <p:cNvPr id="4" name="文本框 37"/>
            <p:cNvSpPr txBox="1"/>
            <p:nvPr userDrawn="1"/>
          </p:nvSpPr>
          <p:spPr>
            <a:xfrm>
              <a:off x="1236" y="391"/>
              <a:ext cx="4200" cy="641"/>
            </a:xfrm>
            <a:prstGeom prst="rect">
              <a:avLst/>
            </a:prstGeom>
            <a:noFill/>
          </p:spPr>
          <p:txBody>
            <a:bodyPr wrap="square" lIns="68584" tIns="34292" rIns="68584" bIns="34292" rtlCol="0">
              <a:spAutoFit/>
            </a:bodyPr>
            <a:lstStyle/>
            <a:p>
              <a:pPr fontAlgn="auto">
                <a:spcBef>
                  <a:spcPts val="0"/>
                </a:spcBef>
                <a:spcAft>
                  <a:spcPts val="0"/>
                </a:spcAft>
                <a:defRPr/>
              </a:pPr>
              <a:r>
                <a:rPr lang="zh-CN" altLang="en-US" sz="2200" spc="200" dirty="0">
                  <a:solidFill>
                    <a:schemeClr val="tx1">
                      <a:lumMod val="75000"/>
                      <a:lumOff val="25000"/>
                    </a:schemeClr>
                  </a:solidFill>
                  <a:uFillTx/>
                  <a:cs typeface="+mn-ea"/>
                  <a:sym typeface="+mn-lt"/>
                </a:rPr>
                <a:t>此处添加标题</a:t>
              </a:r>
              <a:endParaRPr lang="zh-CN" altLang="en-US" sz="2200" spc="200" dirty="0">
                <a:solidFill>
                  <a:schemeClr val="tx1">
                    <a:lumMod val="75000"/>
                    <a:lumOff val="25000"/>
                  </a:schemeClr>
                </a:solidFill>
                <a:uFillTx/>
                <a:cs typeface="+mn-ea"/>
                <a:sym typeface="+mn-lt"/>
              </a:endParaRPr>
            </a:p>
          </p:txBody>
        </p:sp>
        <p:sp>
          <p:nvSpPr>
            <p:cNvPr id="40" name="矩形 39"/>
            <p:cNvSpPr/>
            <p:nvPr/>
          </p:nvSpPr>
          <p:spPr>
            <a:xfrm>
              <a:off x="1218" y="889"/>
              <a:ext cx="7816" cy="371"/>
            </a:xfrm>
            <a:prstGeom prst="rect">
              <a:avLst/>
            </a:prstGeom>
          </p:spPr>
          <p:txBody>
            <a:bodyPr wrap="square">
              <a:spAutoFit/>
            </a:bodyPr>
            <a:lstStyle/>
            <a:p>
              <a:pPr algn="l">
                <a:lnSpc>
                  <a:spcPct val="130000"/>
                </a:lnSpc>
                <a:spcBef>
                  <a:spcPts val="1265"/>
                </a:spcBef>
              </a:pPr>
              <a:r>
                <a:rPr lang="en-US" altLang="zh-CN" sz="800" dirty="0">
                  <a:solidFill>
                    <a:schemeClr val="bg1">
                      <a:lumMod val="50000"/>
                    </a:schemeClr>
                  </a:solidFill>
                  <a:cs typeface="+mn-ea"/>
                  <a:sym typeface="+mn-lt"/>
                </a:rPr>
                <a:t>Clean, Minimalist, Flat, Powerful and Flexible PowerPoint template</a:t>
              </a:r>
              <a:endParaRPr lang="en-US" altLang="zh-CN" sz="800" dirty="0">
                <a:solidFill>
                  <a:schemeClr val="bg1">
                    <a:lumMod val="50000"/>
                  </a:schemeClr>
                </a:solidFill>
                <a:cs typeface="+mn-ea"/>
                <a:sym typeface="+mn-lt"/>
              </a:endParaRPr>
            </a:p>
          </p:txBody>
        </p:sp>
      </p:grpSp>
      <p:sp>
        <p:nvSpPr>
          <p:cNvPr id="5" name="稻壳儿春秋广告/盗版必究        原创来源：http://chn.docer.com/works?userid=199329941#!/work_time"/>
          <p:cNvSpPr/>
          <p:nvPr/>
        </p:nvSpPr>
        <p:spPr>
          <a:xfrm>
            <a:off x="489585" y="456565"/>
            <a:ext cx="511175" cy="415290"/>
          </a:xfrm>
          <a:custGeom>
            <a:avLst/>
            <a:gdLst/>
            <a:ahLst/>
            <a:cxnLst>
              <a:cxn ang="0">
                <a:pos x="wd2" y="hd2"/>
              </a:cxn>
              <a:cxn ang="5400000">
                <a:pos x="wd2" y="hd2"/>
              </a:cxn>
              <a:cxn ang="10800000">
                <a:pos x="wd2" y="hd2"/>
              </a:cxn>
              <a:cxn ang="16200000">
                <a:pos x="wd2" y="hd2"/>
              </a:cxn>
            </a:cxnLst>
            <a:rect l="0" t="0" r="r" b="b"/>
            <a:pathLst>
              <a:path w="21600" h="21600" extrusionOk="0">
                <a:moveTo>
                  <a:pt x="19575" y="21600"/>
                </a:moveTo>
                <a:cubicBezTo>
                  <a:pt x="2025" y="21600"/>
                  <a:pt x="2025" y="21600"/>
                  <a:pt x="2025" y="21600"/>
                </a:cubicBezTo>
                <a:cubicBezTo>
                  <a:pt x="844" y="21600"/>
                  <a:pt x="0" y="20562"/>
                  <a:pt x="0" y="19108"/>
                </a:cubicBezTo>
                <a:cubicBezTo>
                  <a:pt x="0" y="5815"/>
                  <a:pt x="0" y="5815"/>
                  <a:pt x="0" y="5815"/>
                </a:cubicBezTo>
                <a:cubicBezTo>
                  <a:pt x="0" y="4362"/>
                  <a:pt x="844" y="3323"/>
                  <a:pt x="2025" y="3323"/>
                </a:cubicBezTo>
                <a:cubicBezTo>
                  <a:pt x="2025" y="3323"/>
                  <a:pt x="2363" y="3323"/>
                  <a:pt x="4725" y="3323"/>
                </a:cubicBezTo>
                <a:cubicBezTo>
                  <a:pt x="5400" y="3323"/>
                  <a:pt x="6750" y="0"/>
                  <a:pt x="7425" y="0"/>
                </a:cubicBezTo>
                <a:cubicBezTo>
                  <a:pt x="9113" y="0"/>
                  <a:pt x="12488" y="0"/>
                  <a:pt x="14175" y="0"/>
                </a:cubicBezTo>
                <a:cubicBezTo>
                  <a:pt x="14850" y="0"/>
                  <a:pt x="16200" y="3323"/>
                  <a:pt x="16875" y="3323"/>
                </a:cubicBezTo>
                <a:cubicBezTo>
                  <a:pt x="19238" y="3323"/>
                  <a:pt x="19575" y="3323"/>
                  <a:pt x="19575" y="3323"/>
                </a:cubicBezTo>
                <a:cubicBezTo>
                  <a:pt x="20756" y="3323"/>
                  <a:pt x="21600" y="4362"/>
                  <a:pt x="21600" y="5815"/>
                </a:cubicBezTo>
                <a:cubicBezTo>
                  <a:pt x="21600" y="19108"/>
                  <a:pt x="21600" y="19108"/>
                  <a:pt x="21600" y="19108"/>
                </a:cubicBezTo>
                <a:cubicBezTo>
                  <a:pt x="21600" y="20562"/>
                  <a:pt x="20756" y="21600"/>
                  <a:pt x="19575" y="21600"/>
                </a:cubicBezTo>
                <a:close/>
                <a:moveTo>
                  <a:pt x="20250" y="6646"/>
                </a:moveTo>
                <a:cubicBezTo>
                  <a:pt x="20250" y="5815"/>
                  <a:pt x="19575" y="4985"/>
                  <a:pt x="18900" y="4985"/>
                </a:cubicBezTo>
                <a:cubicBezTo>
                  <a:pt x="18900" y="4985"/>
                  <a:pt x="18225" y="4985"/>
                  <a:pt x="16200" y="4985"/>
                </a:cubicBezTo>
                <a:cubicBezTo>
                  <a:pt x="15525" y="4985"/>
                  <a:pt x="14175" y="1662"/>
                  <a:pt x="13500" y="1662"/>
                </a:cubicBezTo>
                <a:cubicBezTo>
                  <a:pt x="11813" y="1662"/>
                  <a:pt x="9788" y="1662"/>
                  <a:pt x="8100" y="1662"/>
                </a:cubicBezTo>
                <a:cubicBezTo>
                  <a:pt x="7425" y="1662"/>
                  <a:pt x="6075" y="4985"/>
                  <a:pt x="5400" y="4985"/>
                </a:cubicBezTo>
                <a:cubicBezTo>
                  <a:pt x="3375" y="4985"/>
                  <a:pt x="2700" y="4985"/>
                  <a:pt x="2700" y="4985"/>
                </a:cubicBezTo>
                <a:cubicBezTo>
                  <a:pt x="2025" y="4985"/>
                  <a:pt x="1350" y="5815"/>
                  <a:pt x="1350" y="6646"/>
                </a:cubicBezTo>
                <a:cubicBezTo>
                  <a:pt x="1350" y="18277"/>
                  <a:pt x="1350" y="18277"/>
                  <a:pt x="1350" y="18277"/>
                </a:cubicBezTo>
                <a:cubicBezTo>
                  <a:pt x="1350" y="19315"/>
                  <a:pt x="2025" y="19938"/>
                  <a:pt x="2700" y="19938"/>
                </a:cubicBezTo>
                <a:cubicBezTo>
                  <a:pt x="18900" y="19938"/>
                  <a:pt x="18900" y="19938"/>
                  <a:pt x="18900" y="19938"/>
                </a:cubicBezTo>
                <a:cubicBezTo>
                  <a:pt x="19575" y="19938"/>
                  <a:pt x="20250" y="19315"/>
                  <a:pt x="20250" y="18277"/>
                </a:cubicBezTo>
                <a:cubicBezTo>
                  <a:pt x="20250" y="6646"/>
                  <a:pt x="20250" y="6646"/>
                  <a:pt x="20250" y="6646"/>
                </a:cubicBezTo>
                <a:close/>
                <a:moveTo>
                  <a:pt x="10800" y="17446"/>
                </a:moveTo>
                <a:cubicBezTo>
                  <a:pt x="8269" y="17446"/>
                  <a:pt x="6075" y="14954"/>
                  <a:pt x="6075" y="11631"/>
                </a:cubicBezTo>
                <a:cubicBezTo>
                  <a:pt x="6075" y="8515"/>
                  <a:pt x="8269" y="5815"/>
                  <a:pt x="10800" y="5815"/>
                </a:cubicBezTo>
                <a:cubicBezTo>
                  <a:pt x="13331" y="5815"/>
                  <a:pt x="15525" y="8515"/>
                  <a:pt x="15525" y="11631"/>
                </a:cubicBezTo>
                <a:cubicBezTo>
                  <a:pt x="15525" y="14954"/>
                  <a:pt x="13331" y="17446"/>
                  <a:pt x="10800" y="17446"/>
                </a:cubicBezTo>
                <a:close/>
                <a:moveTo>
                  <a:pt x="10800" y="7477"/>
                </a:moveTo>
                <a:cubicBezTo>
                  <a:pt x="8944" y="7477"/>
                  <a:pt x="7425" y="9346"/>
                  <a:pt x="7425" y="11631"/>
                </a:cubicBezTo>
                <a:cubicBezTo>
                  <a:pt x="7425" y="13915"/>
                  <a:pt x="8944" y="15785"/>
                  <a:pt x="10800" y="15785"/>
                </a:cubicBezTo>
                <a:cubicBezTo>
                  <a:pt x="12656" y="15785"/>
                  <a:pt x="14175" y="13915"/>
                  <a:pt x="14175" y="11631"/>
                </a:cubicBezTo>
                <a:cubicBezTo>
                  <a:pt x="14175" y="9346"/>
                  <a:pt x="12656" y="7477"/>
                  <a:pt x="10800" y="7477"/>
                </a:cubicBezTo>
                <a:close/>
              </a:path>
            </a:pathLst>
          </a:custGeom>
          <a:solidFill>
            <a:srgbClr val="73B3CD"/>
          </a:solidFill>
          <a:ln w="12700">
            <a:miter lim="400000"/>
          </a:ln>
        </p:spPr>
        <p:txBody>
          <a:bodyPr lIns="22860" rIns="22860"/>
          <a:p>
            <a:pPr defTabSz="1219200">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2000">
        <p14:gallery dir="l"/>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îśḷïḓé"/>
          <p:cNvGrpSpPr/>
          <p:nvPr/>
        </p:nvGrpSpPr>
        <p:grpSpPr>
          <a:xfrm>
            <a:off x="6860481" y="1955208"/>
            <a:ext cx="4083051" cy="906780"/>
            <a:chOff x="7380946" y="1440106"/>
            <a:chExt cx="4083396" cy="906499"/>
          </a:xfrm>
        </p:grpSpPr>
        <p:sp>
          <p:nvSpPr>
            <p:cNvPr id="22" name="işlïḑe"/>
            <p:cNvSpPr/>
            <p:nvPr/>
          </p:nvSpPr>
          <p:spPr bwMode="auto">
            <a:xfrm>
              <a:off x="7380946" y="1791245"/>
              <a:ext cx="4083396" cy="555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eaLnBrk="1" hangingPunct="1">
                <a:lnSpc>
                  <a:spcPct val="120000"/>
                </a:lnSpc>
                <a:spcBef>
                  <a:spcPct val="0"/>
                </a:spcBef>
                <a:buFontTx/>
                <a:buNone/>
              </a:pPr>
              <a:r>
                <a:rPr lang="zh-CN" altLang="en-US" sz="1200" dirty="0">
                  <a:solidFill>
                    <a:schemeClr val="bg2">
                      <a:lumMod val="10000"/>
                    </a:schemeClr>
                  </a:solidFill>
                  <a:latin typeface="思源黑体 CN Regular" panose="020B0500000000000000" pitchFamily="34" charset="-122"/>
                  <a:ea typeface="思源黑体 CN Regular" panose="020B0500000000000000" pitchFamily="34" charset="-122"/>
                  <a:cs typeface="+mn-ea"/>
                  <a:sym typeface="+mn-lt"/>
                </a:rPr>
                <a:t>输入你的内容你的内容输入你的内容你的内容输入你的内容你的内容输入你的内容你的内容输入你的内容你的内容</a:t>
              </a:r>
              <a:endParaRPr lang="zh-CN" altLang="en-US" sz="1200" dirty="0">
                <a:solidFill>
                  <a:schemeClr val="bg2">
                    <a:lumMod val="10000"/>
                  </a:schemeClr>
                </a:solidFill>
                <a:latin typeface="思源黑体 CN Regular" panose="020B0500000000000000" pitchFamily="34" charset="-122"/>
                <a:ea typeface="思源黑体 CN Regular" panose="020B0500000000000000" pitchFamily="34" charset="-122"/>
                <a:cs typeface="+mn-ea"/>
                <a:sym typeface="+mn-lt"/>
              </a:endParaRPr>
            </a:p>
            <a:p>
              <a:pPr eaLnBrk="1" hangingPunct="1">
                <a:lnSpc>
                  <a:spcPct val="120000"/>
                </a:lnSpc>
                <a:spcBef>
                  <a:spcPct val="0"/>
                </a:spcBef>
                <a:buFontTx/>
                <a:buNone/>
              </a:pPr>
              <a:endPar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cs typeface="+mn-ea"/>
                <a:sym typeface="+mn-lt"/>
              </a:endParaRPr>
            </a:p>
          </p:txBody>
        </p:sp>
        <p:sp>
          <p:nvSpPr>
            <p:cNvPr id="23" name="iśḷíďè"/>
            <p:cNvSpPr txBox="1"/>
            <p:nvPr/>
          </p:nvSpPr>
          <p:spPr bwMode="auto">
            <a:xfrm>
              <a:off x="7380947" y="1440106"/>
              <a:ext cx="3492795" cy="351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cs typeface="+mn-ea"/>
                  <a:sym typeface="+mn-lt"/>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cs typeface="+mn-ea"/>
                <a:sym typeface="+mn-lt"/>
              </a:endParaRPr>
            </a:p>
          </p:txBody>
        </p:sp>
      </p:grpSp>
      <p:grpSp>
        <p:nvGrpSpPr>
          <p:cNvPr id="24" name="îśḷïḓé"/>
          <p:cNvGrpSpPr/>
          <p:nvPr/>
        </p:nvGrpSpPr>
        <p:grpSpPr>
          <a:xfrm>
            <a:off x="6860480" y="3360130"/>
            <a:ext cx="4083051" cy="906780"/>
            <a:chOff x="7380946" y="1440106"/>
            <a:chExt cx="4083396" cy="906499"/>
          </a:xfrm>
        </p:grpSpPr>
        <p:sp>
          <p:nvSpPr>
            <p:cNvPr id="25" name="işlïḑe"/>
            <p:cNvSpPr/>
            <p:nvPr/>
          </p:nvSpPr>
          <p:spPr bwMode="auto">
            <a:xfrm>
              <a:off x="7380946" y="1791245"/>
              <a:ext cx="4083396" cy="555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eaLnBrk="1" hangingPunct="1">
                <a:lnSpc>
                  <a:spcPct val="120000"/>
                </a:lnSpc>
                <a:spcBef>
                  <a:spcPct val="0"/>
                </a:spcBef>
                <a:buFontTx/>
                <a:buNone/>
              </a:pPr>
              <a:r>
                <a:rPr lang="zh-CN" altLang="en-US" sz="1200" dirty="0">
                  <a:solidFill>
                    <a:schemeClr val="bg2">
                      <a:lumMod val="10000"/>
                    </a:schemeClr>
                  </a:solidFill>
                  <a:latin typeface="思源黑体 CN Regular" panose="020B0500000000000000" pitchFamily="34" charset="-122"/>
                  <a:ea typeface="思源黑体 CN Regular" panose="020B0500000000000000" pitchFamily="34" charset="-122"/>
                  <a:cs typeface="+mn-ea"/>
                  <a:sym typeface="+mn-lt"/>
                </a:rPr>
                <a:t>输入你的内容你的内容输入你的内容你的内容输入你的内容你的内容输入你的内容你的内容输入你的内容你的内容</a:t>
              </a:r>
              <a:endParaRPr lang="zh-CN" altLang="en-US" sz="1200" dirty="0">
                <a:solidFill>
                  <a:schemeClr val="bg2">
                    <a:lumMod val="10000"/>
                  </a:schemeClr>
                </a:solidFill>
                <a:latin typeface="思源黑体 CN Regular" panose="020B0500000000000000" pitchFamily="34" charset="-122"/>
                <a:ea typeface="思源黑体 CN Regular" panose="020B0500000000000000" pitchFamily="34" charset="-122"/>
                <a:cs typeface="+mn-ea"/>
                <a:sym typeface="+mn-lt"/>
              </a:endParaRPr>
            </a:p>
            <a:p>
              <a:pPr eaLnBrk="1" hangingPunct="1">
                <a:lnSpc>
                  <a:spcPct val="120000"/>
                </a:lnSpc>
                <a:spcBef>
                  <a:spcPct val="0"/>
                </a:spcBef>
                <a:buFontTx/>
                <a:buNone/>
              </a:pPr>
              <a:endPar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cs typeface="+mn-ea"/>
                <a:sym typeface="+mn-lt"/>
              </a:endParaRPr>
            </a:p>
          </p:txBody>
        </p:sp>
        <p:sp>
          <p:nvSpPr>
            <p:cNvPr id="26" name="iśḷíďè"/>
            <p:cNvSpPr txBox="1"/>
            <p:nvPr/>
          </p:nvSpPr>
          <p:spPr bwMode="auto">
            <a:xfrm>
              <a:off x="7380947" y="1440106"/>
              <a:ext cx="3492795" cy="351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cs typeface="+mn-ea"/>
                  <a:sym typeface="+mn-lt"/>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cs typeface="+mn-ea"/>
                <a:sym typeface="+mn-lt"/>
              </a:endParaRPr>
            </a:p>
          </p:txBody>
        </p:sp>
      </p:grpSp>
      <p:grpSp>
        <p:nvGrpSpPr>
          <p:cNvPr id="27" name="îśḷïḓé"/>
          <p:cNvGrpSpPr/>
          <p:nvPr/>
        </p:nvGrpSpPr>
        <p:grpSpPr>
          <a:xfrm>
            <a:off x="6860480" y="4765053"/>
            <a:ext cx="4083051" cy="906780"/>
            <a:chOff x="7380946" y="1440106"/>
            <a:chExt cx="4083396" cy="906499"/>
          </a:xfrm>
        </p:grpSpPr>
        <p:sp>
          <p:nvSpPr>
            <p:cNvPr id="28" name="işlïḑe"/>
            <p:cNvSpPr/>
            <p:nvPr/>
          </p:nvSpPr>
          <p:spPr bwMode="auto">
            <a:xfrm>
              <a:off x="7380946" y="1791245"/>
              <a:ext cx="4083396" cy="555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eaLnBrk="1" hangingPunct="1">
                <a:lnSpc>
                  <a:spcPct val="120000"/>
                </a:lnSpc>
                <a:spcBef>
                  <a:spcPct val="0"/>
                </a:spcBef>
                <a:buFontTx/>
                <a:buNone/>
              </a:pPr>
              <a:r>
                <a:rPr lang="zh-CN" altLang="en-US" sz="1200" dirty="0">
                  <a:solidFill>
                    <a:schemeClr val="bg2">
                      <a:lumMod val="10000"/>
                    </a:schemeClr>
                  </a:solidFill>
                  <a:latin typeface="思源黑体 CN Regular" panose="020B0500000000000000" pitchFamily="34" charset="-122"/>
                  <a:ea typeface="思源黑体 CN Regular" panose="020B0500000000000000" pitchFamily="34" charset="-122"/>
                  <a:cs typeface="+mn-ea"/>
                  <a:sym typeface="+mn-lt"/>
                </a:rPr>
                <a:t>输入你的内容你的内容输入你的内容你的内容输入你的内容你的内容输入你的内容你的内容输入你的内容你的内容</a:t>
              </a:r>
              <a:endParaRPr lang="zh-CN" altLang="en-US" sz="1200" dirty="0">
                <a:solidFill>
                  <a:schemeClr val="bg2">
                    <a:lumMod val="10000"/>
                  </a:schemeClr>
                </a:solidFill>
                <a:latin typeface="思源黑体 CN Regular" panose="020B0500000000000000" pitchFamily="34" charset="-122"/>
                <a:ea typeface="思源黑体 CN Regular" panose="020B0500000000000000" pitchFamily="34" charset="-122"/>
                <a:cs typeface="+mn-ea"/>
                <a:sym typeface="+mn-lt"/>
              </a:endParaRPr>
            </a:p>
            <a:p>
              <a:pPr eaLnBrk="1" hangingPunct="1">
                <a:lnSpc>
                  <a:spcPct val="120000"/>
                </a:lnSpc>
                <a:spcBef>
                  <a:spcPct val="0"/>
                </a:spcBef>
                <a:buFontTx/>
                <a:buNone/>
              </a:pPr>
              <a:endPar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cs typeface="+mn-ea"/>
                <a:sym typeface="+mn-lt"/>
              </a:endParaRPr>
            </a:p>
          </p:txBody>
        </p:sp>
        <p:sp>
          <p:nvSpPr>
            <p:cNvPr id="29" name="iśḷíďè"/>
            <p:cNvSpPr txBox="1"/>
            <p:nvPr/>
          </p:nvSpPr>
          <p:spPr bwMode="auto">
            <a:xfrm>
              <a:off x="7380947" y="1440106"/>
              <a:ext cx="3492795" cy="351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cs typeface="+mn-ea"/>
                  <a:sym typeface="+mn-lt"/>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cs typeface="+mn-ea"/>
                <a:sym typeface="+mn-lt"/>
              </a:endParaRPr>
            </a:p>
          </p:txBody>
        </p:sp>
      </p:grpSp>
      <p:pic>
        <p:nvPicPr>
          <p:cNvPr id="3" name="图片 2" descr="C:\Users\Administrator\Desktop\90090990908.jpg90090990908"/>
          <p:cNvPicPr>
            <a:picLocks noChangeAspect="1"/>
          </p:cNvPicPr>
          <p:nvPr/>
        </p:nvPicPr>
        <p:blipFill>
          <a:blip r:embed="rId1"/>
          <a:srcRect/>
          <a:stretch>
            <a:fillRect/>
          </a:stretch>
        </p:blipFill>
        <p:spPr>
          <a:xfrm>
            <a:off x="1017270" y="2112010"/>
            <a:ext cx="5666105" cy="3277235"/>
          </a:xfrm>
          <a:prstGeom prst="rect">
            <a:avLst/>
          </a:prstGeom>
        </p:spPr>
      </p:pic>
      <p:grpSp>
        <p:nvGrpSpPr>
          <p:cNvPr id="2" name="组合 1"/>
          <p:cNvGrpSpPr/>
          <p:nvPr/>
        </p:nvGrpSpPr>
        <p:grpSpPr>
          <a:xfrm>
            <a:off x="1026160" y="391160"/>
            <a:ext cx="4963160" cy="551815"/>
            <a:chOff x="1218" y="391"/>
            <a:chExt cx="7816" cy="869"/>
          </a:xfrm>
        </p:grpSpPr>
        <p:sp>
          <p:nvSpPr>
            <p:cNvPr id="7" name="文本框 37"/>
            <p:cNvSpPr txBox="1"/>
            <p:nvPr userDrawn="1"/>
          </p:nvSpPr>
          <p:spPr>
            <a:xfrm>
              <a:off x="1236" y="391"/>
              <a:ext cx="4200" cy="641"/>
            </a:xfrm>
            <a:prstGeom prst="rect">
              <a:avLst/>
            </a:prstGeom>
            <a:noFill/>
          </p:spPr>
          <p:txBody>
            <a:bodyPr wrap="square" lIns="68584" tIns="34292" rIns="68584" bIns="34292" rtlCol="0">
              <a:spAutoFit/>
            </a:bodyPr>
            <a:lstStyle/>
            <a:p>
              <a:pPr fontAlgn="auto">
                <a:spcBef>
                  <a:spcPts val="0"/>
                </a:spcBef>
                <a:spcAft>
                  <a:spcPts val="0"/>
                </a:spcAft>
                <a:defRPr/>
              </a:pPr>
              <a:r>
                <a:rPr lang="zh-CN" altLang="en-US" sz="2200" spc="200" dirty="0">
                  <a:solidFill>
                    <a:schemeClr val="tx1">
                      <a:lumMod val="75000"/>
                      <a:lumOff val="25000"/>
                    </a:schemeClr>
                  </a:solidFill>
                  <a:uFillTx/>
                  <a:cs typeface="+mn-ea"/>
                  <a:sym typeface="+mn-lt"/>
                </a:rPr>
                <a:t>此处添加标题</a:t>
              </a:r>
              <a:endParaRPr lang="zh-CN" altLang="en-US" sz="2200" spc="200" dirty="0">
                <a:solidFill>
                  <a:schemeClr val="tx1">
                    <a:lumMod val="75000"/>
                    <a:lumOff val="25000"/>
                  </a:schemeClr>
                </a:solidFill>
                <a:uFillTx/>
                <a:cs typeface="+mn-ea"/>
                <a:sym typeface="+mn-lt"/>
              </a:endParaRPr>
            </a:p>
          </p:txBody>
        </p:sp>
        <p:sp>
          <p:nvSpPr>
            <p:cNvPr id="40" name="矩形 39"/>
            <p:cNvSpPr/>
            <p:nvPr/>
          </p:nvSpPr>
          <p:spPr>
            <a:xfrm>
              <a:off x="1218" y="889"/>
              <a:ext cx="7816" cy="371"/>
            </a:xfrm>
            <a:prstGeom prst="rect">
              <a:avLst/>
            </a:prstGeom>
          </p:spPr>
          <p:txBody>
            <a:bodyPr wrap="square">
              <a:spAutoFit/>
            </a:bodyPr>
            <a:lstStyle/>
            <a:p>
              <a:pPr algn="l">
                <a:lnSpc>
                  <a:spcPct val="130000"/>
                </a:lnSpc>
                <a:spcBef>
                  <a:spcPts val="1265"/>
                </a:spcBef>
              </a:pPr>
              <a:r>
                <a:rPr lang="en-US" altLang="zh-CN" sz="800" dirty="0">
                  <a:solidFill>
                    <a:schemeClr val="bg1">
                      <a:lumMod val="50000"/>
                    </a:schemeClr>
                  </a:solidFill>
                  <a:cs typeface="+mn-ea"/>
                  <a:sym typeface="+mn-lt"/>
                </a:rPr>
                <a:t>Clean, Minimalist, Flat, Powerful and Flexible PowerPoint template</a:t>
              </a:r>
              <a:endParaRPr lang="en-US" altLang="zh-CN" sz="800" dirty="0">
                <a:solidFill>
                  <a:schemeClr val="bg1">
                    <a:lumMod val="50000"/>
                  </a:schemeClr>
                </a:solidFill>
                <a:cs typeface="+mn-ea"/>
                <a:sym typeface="+mn-lt"/>
              </a:endParaRPr>
            </a:p>
          </p:txBody>
        </p:sp>
      </p:grpSp>
      <p:sp>
        <p:nvSpPr>
          <p:cNvPr id="4" name="稻壳儿春秋广告/盗版必究        原创来源：http://chn.docer.com/works?userid=199329941#!/work_time"/>
          <p:cNvSpPr/>
          <p:nvPr/>
        </p:nvSpPr>
        <p:spPr>
          <a:xfrm>
            <a:off x="489585" y="456565"/>
            <a:ext cx="511175" cy="415290"/>
          </a:xfrm>
          <a:custGeom>
            <a:avLst/>
            <a:gdLst/>
            <a:ahLst/>
            <a:cxnLst>
              <a:cxn ang="0">
                <a:pos x="wd2" y="hd2"/>
              </a:cxn>
              <a:cxn ang="5400000">
                <a:pos x="wd2" y="hd2"/>
              </a:cxn>
              <a:cxn ang="10800000">
                <a:pos x="wd2" y="hd2"/>
              </a:cxn>
              <a:cxn ang="16200000">
                <a:pos x="wd2" y="hd2"/>
              </a:cxn>
            </a:cxnLst>
            <a:rect l="0" t="0" r="r" b="b"/>
            <a:pathLst>
              <a:path w="21600" h="21600" extrusionOk="0">
                <a:moveTo>
                  <a:pt x="19575" y="21600"/>
                </a:moveTo>
                <a:cubicBezTo>
                  <a:pt x="2025" y="21600"/>
                  <a:pt x="2025" y="21600"/>
                  <a:pt x="2025" y="21600"/>
                </a:cubicBezTo>
                <a:cubicBezTo>
                  <a:pt x="844" y="21600"/>
                  <a:pt x="0" y="20562"/>
                  <a:pt x="0" y="19108"/>
                </a:cubicBezTo>
                <a:cubicBezTo>
                  <a:pt x="0" y="5815"/>
                  <a:pt x="0" y="5815"/>
                  <a:pt x="0" y="5815"/>
                </a:cubicBezTo>
                <a:cubicBezTo>
                  <a:pt x="0" y="4362"/>
                  <a:pt x="844" y="3323"/>
                  <a:pt x="2025" y="3323"/>
                </a:cubicBezTo>
                <a:cubicBezTo>
                  <a:pt x="2025" y="3323"/>
                  <a:pt x="2363" y="3323"/>
                  <a:pt x="4725" y="3323"/>
                </a:cubicBezTo>
                <a:cubicBezTo>
                  <a:pt x="5400" y="3323"/>
                  <a:pt x="6750" y="0"/>
                  <a:pt x="7425" y="0"/>
                </a:cubicBezTo>
                <a:cubicBezTo>
                  <a:pt x="9113" y="0"/>
                  <a:pt x="12488" y="0"/>
                  <a:pt x="14175" y="0"/>
                </a:cubicBezTo>
                <a:cubicBezTo>
                  <a:pt x="14850" y="0"/>
                  <a:pt x="16200" y="3323"/>
                  <a:pt x="16875" y="3323"/>
                </a:cubicBezTo>
                <a:cubicBezTo>
                  <a:pt x="19238" y="3323"/>
                  <a:pt x="19575" y="3323"/>
                  <a:pt x="19575" y="3323"/>
                </a:cubicBezTo>
                <a:cubicBezTo>
                  <a:pt x="20756" y="3323"/>
                  <a:pt x="21600" y="4362"/>
                  <a:pt x="21600" y="5815"/>
                </a:cubicBezTo>
                <a:cubicBezTo>
                  <a:pt x="21600" y="19108"/>
                  <a:pt x="21600" y="19108"/>
                  <a:pt x="21600" y="19108"/>
                </a:cubicBezTo>
                <a:cubicBezTo>
                  <a:pt x="21600" y="20562"/>
                  <a:pt x="20756" y="21600"/>
                  <a:pt x="19575" y="21600"/>
                </a:cubicBezTo>
                <a:close/>
                <a:moveTo>
                  <a:pt x="20250" y="6646"/>
                </a:moveTo>
                <a:cubicBezTo>
                  <a:pt x="20250" y="5815"/>
                  <a:pt x="19575" y="4985"/>
                  <a:pt x="18900" y="4985"/>
                </a:cubicBezTo>
                <a:cubicBezTo>
                  <a:pt x="18900" y="4985"/>
                  <a:pt x="18225" y="4985"/>
                  <a:pt x="16200" y="4985"/>
                </a:cubicBezTo>
                <a:cubicBezTo>
                  <a:pt x="15525" y="4985"/>
                  <a:pt x="14175" y="1662"/>
                  <a:pt x="13500" y="1662"/>
                </a:cubicBezTo>
                <a:cubicBezTo>
                  <a:pt x="11813" y="1662"/>
                  <a:pt x="9788" y="1662"/>
                  <a:pt x="8100" y="1662"/>
                </a:cubicBezTo>
                <a:cubicBezTo>
                  <a:pt x="7425" y="1662"/>
                  <a:pt x="6075" y="4985"/>
                  <a:pt x="5400" y="4985"/>
                </a:cubicBezTo>
                <a:cubicBezTo>
                  <a:pt x="3375" y="4985"/>
                  <a:pt x="2700" y="4985"/>
                  <a:pt x="2700" y="4985"/>
                </a:cubicBezTo>
                <a:cubicBezTo>
                  <a:pt x="2025" y="4985"/>
                  <a:pt x="1350" y="5815"/>
                  <a:pt x="1350" y="6646"/>
                </a:cubicBezTo>
                <a:cubicBezTo>
                  <a:pt x="1350" y="18277"/>
                  <a:pt x="1350" y="18277"/>
                  <a:pt x="1350" y="18277"/>
                </a:cubicBezTo>
                <a:cubicBezTo>
                  <a:pt x="1350" y="19315"/>
                  <a:pt x="2025" y="19938"/>
                  <a:pt x="2700" y="19938"/>
                </a:cubicBezTo>
                <a:cubicBezTo>
                  <a:pt x="18900" y="19938"/>
                  <a:pt x="18900" y="19938"/>
                  <a:pt x="18900" y="19938"/>
                </a:cubicBezTo>
                <a:cubicBezTo>
                  <a:pt x="19575" y="19938"/>
                  <a:pt x="20250" y="19315"/>
                  <a:pt x="20250" y="18277"/>
                </a:cubicBezTo>
                <a:cubicBezTo>
                  <a:pt x="20250" y="6646"/>
                  <a:pt x="20250" y="6646"/>
                  <a:pt x="20250" y="6646"/>
                </a:cubicBezTo>
                <a:close/>
                <a:moveTo>
                  <a:pt x="10800" y="17446"/>
                </a:moveTo>
                <a:cubicBezTo>
                  <a:pt x="8269" y="17446"/>
                  <a:pt x="6075" y="14954"/>
                  <a:pt x="6075" y="11631"/>
                </a:cubicBezTo>
                <a:cubicBezTo>
                  <a:pt x="6075" y="8515"/>
                  <a:pt x="8269" y="5815"/>
                  <a:pt x="10800" y="5815"/>
                </a:cubicBezTo>
                <a:cubicBezTo>
                  <a:pt x="13331" y="5815"/>
                  <a:pt x="15525" y="8515"/>
                  <a:pt x="15525" y="11631"/>
                </a:cubicBezTo>
                <a:cubicBezTo>
                  <a:pt x="15525" y="14954"/>
                  <a:pt x="13331" y="17446"/>
                  <a:pt x="10800" y="17446"/>
                </a:cubicBezTo>
                <a:close/>
                <a:moveTo>
                  <a:pt x="10800" y="7477"/>
                </a:moveTo>
                <a:cubicBezTo>
                  <a:pt x="8944" y="7477"/>
                  <a:pt x="7425" y="9346"/>
                  <a:pt x="7425" y="11631"/>
                </a:cubicBezTo>
                <a:cubicBezTo>
                  <a:pt x="7425" y="13915"/>
                  <a:pt x="8944" y="15785"/>
                  <a:pt x="10800" y="15785"/>
                </a:cubicBezTo>
                <a:cubicBezTo>
                  <a:pt x="12656" y="15785"/>
                  <a:pt x="14175" y="13915"/>
                  <a:pt x="14175" y="11631"/>
                </a:cubicBezTo>
                <a:cubicBezTo>
                  <a:pt x="14175" y="9346"/>
                  <a:pt x="12656" y="7477"/>
                  <a:pt x="10800" y="7477"/>
                </a:cubicBezTo>
                <a:close/>
              </a:path>
            </a:pathLst>
          </a:custGeom>
          <a:solidFill>
            <a:srgbClr val="73B3CD"/>
          </a:solidFill>
          <a:ln w="12700">
            <a:miter lim="400000"/>
          </a:ln>
        </p:spPr>
        <p:txBody>
          <a:bodyPr lIns="22860" rIns="22860"/>
          <a:p>
            <a:pPr defTabSz="1219200">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2000">
        <p14:gallery dir="l"/>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down)">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down)">
                                      <p:cBhvr>
                                        <p:cTn id="1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05892" y="4413479"/>
            <a:ext cx="1415772" cy="461665"/>
          </a:xfrm>
          <a:prstGeom prst="rect">
            <a:avLst/>
          </a:prstGeom>
        </p:spPr>
        <p:txBody>
          <a:bodyPr wrap="none">
            <a:spAutoFit/>
          </a:bodyPr>
          <a:lstStyle/>
          <a:p>
            <a:pPr algn="ctr"/>
            <a:r>
              <a:rPr lang="zh-CN" altLang="en-US" sz="2400" dirty="0">
                <a:solidFill>
                  <a:schemeClr val="bg2">
                    <a:lumMod val="25000"/>
                  </a:schemeClr>
                </a:solidFill>
                <a:latin typeface="思源黑体 CN Regular" panose="020B0500000000000000" pitchFamily="34" charset="-122"/>
                <a:ea typeface="思源黑体 CN Regular" panose="020B0500000000000000" pitchFamily="34" charset="-122"/>
              </a:rPr>
              <a:t>标题内容</a:t>
            </a:r>
            <a:endParaRPr lang="zh-CN" altLang="en-US" sz="2400" dirty="0">
              <a:solidFill>
                <a:schemeClr val="bg2">
                  <a:lumMod val="25000"/>
                </a:schemeClr>
              </a:solidFill>
              <a:latin typeface="思源黑体 CN Regular" panose="020B0500000000000000" pitchFamily="34" charset="-122"/>
              <a:ea typeface="思源黑体 CN Regular" panose="020B0500000000000000" pitchFamily="34" charset="-122"/>
            </a:endParaRPr>
          </a:p>
        </p:txBody>
      </p:sp>
      <p:sp>
        <p:nvSpPr>
          <p:cNvPr id="5" name="矩形 4"/>
          <p:cNvSpPr/>
          <p:nvPr/>
        </p:nvSpPr>
        <p:spPr>
          <a:xfrm>
            <a:off x="982596" y="4958662"/>
            <a:ext cx="5105793" cy="1061829"/>
          </a:xfrm>
          <a:prstGeom prst="rect">
            <a:avLst/>
          </a:prstGeom>
        </p:spPr>
        <p:txBody>
          <a:bodyPr wrap="square">
            <a:spAutoFit/>
          </a:bodyPr>
          <a:lstStyle/>
          <a:p>
            <a:pPr fontAlgn="ctr">
              <a:lnSpc>
                <a:spcPct val="150000"/>
              </a:lnSpc>
            </a:pPr>
            <a:r>
              <a:rPr lang="zh-CN" altLang="en-US" sz="1400" dirty="0">
                <a:solidFill>
                  <a:schemeClr val="bg2">
                    <a:lumMod val="25000"/>
                  </a:schemeClr>
                </a:solidFill>
                <a:latin typeface="思源黑体 CN Regular" panose="020B0500000000000000" pitchFamily="34" charset="-122"/>
                <a:ea typeface="思源黑体 CN Regular" panose="020B0500000000000000" pitchFamily="34" charset="-122"/>
              </a:rPr>
              <a:t>点击输入文字点击输入文字点击此处更换文本点击输入文字点击点击输入文字点击输入文字点击此处更换文本</a:t>
            </a:r>
            <a:endParaRPr lang="en-US" altLang="zh-CN" sz="1400" dirty="0">
              <a:solidFill>
                <a:schemeClr val="bg2">
                  <a:lumMod val="25000"/>
                </a:schemeClr>
              </a:solidFill>
              <a:latin typeface="思源黑体 CN Regular" panose="020B0500000000000000" pitchFamily="34" charset="-122"/>
              <a:ea typeface="思源黑体 CN Regular" panose="020B0500000000000000" pitchFamily="34" charset="-122"/>
            </a:endParaRPr>
          </a:p>
          <a:p>
            <a:pPr fontAlgn="ctr">
              <a:lnSpc>
                <a:spcPct val="150000"/>
              </a:lnSpc>
            </a:pPr>
            <a:endParaRPr lang="en-US" altLang="zh-CN" sz="1400" dirty="0">
              <a:solidFill>
                <a:schemeClr val="bg2">
                  <a:lumMod val="25000"/>
                </a:schemeClr>
              </a:solidFill>
              <a:latin typeface="思源黑体 CN Regular" panose="020B0500000000000000" pitchFamily="34" charset="-122"/>
              <a:ea typeface="思源黑体 CN Regular" panose="020B0500000000000000" pitchFamily="34" charset="-122"/>
            </a:endParaRPr>
          </a:p>
        </p:txBody>
      </p:sp>
      <p:cxnSp>
        <p:nvCxnSpPr>
          <p:cNvPr id="6" name="直接连接符 5"/>
          <p:cNvCxnSpPr/>
          <p:nvPr/>
        </p:nvCxnSpPr>
        <p:spPr>
          <a:xfrm>
            <a:off x="1132874" y="4958661"/>
            <a:ext cx="270933" cy="0"/>
          </a:xfrm>
          <a:prstGeom prst="line">
            <a:avLst/>
          </a:prstGeom>
          <a:ln w="12700">
            <a:solidFill>
              <a:srgbClr val="00377A"/>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6392713" y="4413479"/>
            <a:ext cx="1415772" cy="461665"/>
          </a:xfrm>
          <a:prstGeom prst="rect">
            <a:avLst/>
          </a:prstGeom>
        </p:spPr>
        <p:txBody>
          <a:bodyPr wrap="none">
            <a:spAutoFit/>
          </a:bodyPr>
          <a:lstStyle/>
          <a:p>
            <a:pPr algn="ctr"/>
            <a:r>
              <a:rPr lang="zh-CN" altLang="en-US" sz="2400" dirty="0">
                <a:solidFill>
                  <a:schemeClr val="bg2">
                    <a:lumMod val="25000"/>
                  </a:schemeClr>
                </a:solidFill>
                <a:latin typeface="思源黑体 CN Regular" panose="020B0500000000000000" pitchFamily="34" charset="-122"/>
                <a:ea typeface="思源黑体 CN Regular" panose="020B0500000000000000" pitchFamily="34" charset="-122"/>
              </a:rPr>
              <a:t>标题内容</a:t>
            </a:r>
            <a:endParaRPr lang="zh-CN" altLang="en-US" sz="2400" dirty="0">
              <a:solidFill>
                <a:schemeClr val="bg2">
                  <a:lumMod val="25000"/>
                </a:schemeClr>
              </a:solidFill>
              <a:latin typeface="思源黑体 CN Regular" panose="020B0500000000000000" pitchFamily="34" charset="-122"/>
              <a:ea typeface="思源黑体 CN Regular" panose="020B0500000000000000" pitchFamily="34" charset="-122"/>
            </a:endParaRPr>
          </a:p>
        </p:txBody>
      </p:sp>
      <p:sp>
        <p:nvSpPr>
          <p:cNvPr id="8" name="矩形 7"/>
          <p:cNvSpPr/>
          <p:nvPr/>
        </p:nvSpPr>
        <p:spPr>
          <a:xfrm>
            <a:off x="6404977" y="4958662"/>
            <a:ext cx="5105793" cy="1061829"/>
          </a:xfrm>
          <a:prstGeom prst="rect">
            <a:avLst/>
          </a:prstGeom>
        </p:spPr>
        <p:txBody>
          <a:bodyPr wrap="square">
            <a:spAutoFit/>
          </a:bodyPr>
          <a:lstStyle/>
          <a:p>
            <a:pPr fontAlgn="ctr">
              <a:lnSpc>
                <a:spcPct val="150000"/>
              </a:lnSpc>
            </a:pPr>
            <a:r>
              <a:rPr lang="zh-CN" altLang="en-US" sz="1400" dirty="0">
                <a:solidFill>
                  <a:schemeClr val="bg2">
                    <a:lumMod val="25000"/>
                  </a:schemeClr>
                </a:solidFill>
                <a:latin typeface="思源黑体 CN Regular" panose="020B0500000000000000" pitchFamily="34" charset="-122"/>
                <a:ea typeface="思源黑体 CN Regular" panose="020B0500000000000000" pitchFamily="34" charset="-122"/>
              </a:rPr>
              <a:t>点击输入文字点击输入文字点击此处更换文本点击输入文字点击点击输入文字点击输入文字点击此处更换文本</a:t>
            </a:r>
            <a:endParaRPr lang="en-US" altLang="zh-CN" sz="1400" dirty="0">
              <a:solidFill>
                <a:schemeClr val="bg2">
                  <a:lumMod val="25000"/>
                </a:schemeClr>
              </a:solidFill>
              <a:latin typeface="思源黑体 CN Regular" panose="020B0500000000000000" pitchFamily="34" charset="-122"/>
              <a:ea typeface="思源黑体 CN Regular" panose="020B0500000000000000" pitchFamily="34" charset="-122"/>
            </a:endParaRPr>
          </a:p>
          <a:p>
            <a:pPr fontAlgn="ctr">
              <a:lnSpc>
                <a:spcPct val="150000"/>
              </a:lnSpc>
            </a:pPr>
            <a:endParaRPr lang="en-US" altLang="zh-CN" sz="1400" dirty="0">
              <a:solidFill>
                <a:schemeClr val="bg2">
                  <a:lumMod val="25000"/>
                </a:schemeClr>
              </a:solidFill>
              <a:latin typeface="思源黑体 CN Regular" panose="020B0500000000000000" pitchFamily="34" charset="-122"/>
              <a:ea typeface="思源黑体 CN Regular" panose="020B0500000000000000" pitchFamily="34" charset="-122"/>
            </a:endParaRPr>
          </a:p>
        </p:txBody>
      </p:sp>
      <p:cxnSp>
        <p:nvCxnSpPr>
          <p:cNvPr id="9" name="直接连接符 8"/>
          <p:cNvCxnSpPr/>
          <p:nvPr/>
        </p:nvCxnSpPr>
        <p:spPr>
          <a:xfrm>
            <a:off x="6555255" y="4958661"/>
            <a:ext cx="270933" cy="0"/>
          </a:xfrm>
          <a:prstGeom prst="line">
            <a:avLst/>
          </a:prstGeom>
          <a:ln w="12700">
            <a:solidFill>
              <a:srgbClr val="00377A"/>
            </a:solidFill>
          </a:ln>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59232" y="1583057"/>
            <a:ext cx="3924300" cy="2616200"/>
          </a:xfrm>
          <a:prstGeom prst="rect">
            <a:avLst/>
          </a:prstGeom>
        </p:spPr>
      </p:pic>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32855" y="1565275"/>
            <a:ext cx="4559935" cy="2615565"/>
          </a:xfrm>
          <a:prstGeom prst="rect">
            <a:avLst/>
          </a:prstGeom>
        </p:spPr>
      </p:pic>
      <p:grpSp>
        <p:nvGrpSpPr>
          <p:cNvPr id="2" name="组合 1"/>
          <p:cNvGrpSpPr/>
          <p:nvPr/>
        </p:nvGrpSpPr>
        <p:grpSpPr>
          <a:xfrm>
            <a:off x="1026160" y="391160"/>
            <a:ext cx="4963160" cy="551815"/>
            <a:chOff x="1218" y="391"/>
            <a:chExt cx="7816" cy="869"/>
          </a:xfrm>
        </p:grpSpPr>
        <p:sp>
          <p:nvSpPr>
            <p:cNvPr id="3" name="文本框 37"/>
            <p:cNvSpPr txBox="1"/>
            <p:nvPr userDrawn="1"/>
          </p:nvSpPr>
          <p:spPr>
            <a:xfrm>
              <a:off x="1236" y="391"/>
              <a:ext cx="4200" cy="641"/>
            </a:xfrm>
            <a:prstGeom prst="rect">
              <a:avLst/>
            </a:prstGeom>
            <a:noFill/>
          </p:spPr>
          <p:txBody>
            <a:bodyPr wrap="square" lIns="68584" tIns="34292" rIns="68584" bIns="34292" rtlCol="0">
              <a:spAutoFit/>
            </a:bodyPr>
            <a:lstStyle/>
            <a:p>
              <a:pPr fontAlgn="auto">
                <a:spcBef>
                  <a:spcPts val="0"/>
                </a:spcBef>
                <a:spcAft>
                  <a:spcPts val="0"/>
                </a:spcAft>
                <a:defRPr/>
              </a:pPr>
              <a:r>
                <a:rPr lang="zh-CN" altLang="en-US" sz="2200" spc="200" dirty="0">
                  <a:solidFill>
                    <a:schemeClr val="tx1">
                      <a:lumMod val="75000"/>
                      <a:lumOff val="25000"/>
                    </a:schemeClr>
                  </a:solidFill>
                  <a:uFillTx/>
                  <a:cs typeface="+mn-ea"/>
                  <a:sym typeface="+mn-lt"/>
                </a:rPr>
                <a:t>此处添加标题</a:t>
              </a:r>
              <a:endParaRPr lang="zh-CN" altLang="en-US" sz="2200" spc="200" dirty="0">
                <a:solidFill>
                  <a:schemeClr val="tx1">
                    <a:lumMod val="75000"/>
                    <a:lumOff val="25000"/>
                  </a:schemeClr>
                </a:solidFill>
                <a:uFillTx/>
                <a:cs typeface="+mn-ea"/>
                <a:sym typeface="+mn-lt"/>
              </a:endParaRPr>
            </a:p>
          </p:txBody>
        </p:sp>
        <p:sp>
          <p:nvSpPr>
            <p:cNvPr id="40" name="矩形 39"/>
            <p:cNvSpPr/>
            <p:nvPr/>
          </p:nvSpPr>
          <p:spPr>
            <a:xfrm>
              <a:off x="1218" y="889"/>
              <a:ext cx="7816" cy="371"/>
            </a:xfrm>
            <a:prstGeom prst="rect">
              <a:avLst/>
            </a:prstGeom>
          </p:spPr>
          <p:txBody>
            <a:bodyPr wrap="square">
              <a:spAutoFit/>
            </a:bodyPr>
            <a:lstStyle/>
            <a:p>
              <a:pPr algn="l">
                <a:lnSpc>
                  <a:spcPct val="130000"/>
                </a:lnSpc>
                <a:spcBef>
                  <a:spcPts val="1265"/>
                </a:spcBef>
              </a:pPr>
              <a:r>
                <a:rPr lang="en-US" altLang="zh-CN" sz="800" dirty="0">
                  <a:solidFill>
                    <a:schemeClr val="bg1">
                      <a:lumMod val="50000"/>
                    </a:schemeClr>
                  </a:solidFill>
                  <a:cs typeface="+mn-ea"/>
                  <a:sym typeface="+mn-lt"/>
                </a:rPr>
                <a:t>Clean, Minimalist, Flat, Powerful and Flexible PowerPoint template</a:t>
              </a:r>
              <a:endParaRPr lang="en-US" altLang="zh-CN" sz="800" dirty="0">
                <a:solidFill>
                  <a:schemeClr val="bg1">
                    <a:lumMod val="50000"/>
                  </a:schemeClr>
                </a:solidFill>
                <a:cs typeface="+mn-ea"/>
                <a:sym typeface="+mn-lt"/>
              </a:endParaRPr>
            </a:p>
          </p:txBody>
        </p:sp>
      </p:grpSp>
      <p:sp>
        <p:nvSpPr>
          <p:cNvPr id="11" name="稻壳儿春秋广告/盗版必究        原创来源：http://chn.docer.com/works?userid=199329941#!/work_time"/>
          <p:cNvSpPr/>
          <p:nvPr/>
        </p:nvSpPr>
        <p:spPr>
          <a:xfrm>
            <a:off x="489585" y="456565"/>
            <a:ext cx="511175" cy="415290"/>
          </a:xfrm>
          <a:custGeom>
            <a:avLst/>
            <a:gdLst/>
            <a:ahLst/>
            <a:cxnLst>
              <a:cxn ang="0">
                <a:pos x="wd2" y="hd2"/>
              </a:cxn>
              <a:cxn ang="5400000">
                <a:pos x="wd2" y="hd2"/>
              </a:cxn>
              <a:cxn ang="10800000">
                <a:pos x="wd2" y="hd2"/>
              </a:cxn>
              <a:cxn ang="16200000">
                <a:pos x="wd2" y="hd2"/>
              </a:cxn>
            </a:cxnLst>
            <a:rect l="0" t="0" r="r" b="b"/>
            <a:pathLst>
              <a:path w="21600" h="21600" extrusionOk="0">
                <a:moveTo>
                  <a:pt x="19575" y="21600"/>
                </a:moveTo>
                <a:cubicBezTo>
                  <a:pt x="2025" y="21600"/>
                  <a:pt x="2025" y="21600"/>
                  <a:pt x="2025" y="21600"/>
                </a:cubicBezTo>
                <a:cubicBezTo>
                  <a:pt x="844" y="21600"/>
                  <a:pt x="0" y="20562"/>
                  <a:pt x="0" y="19108"/>
                </a:cubicBezTo>
                <a:cubicBezTo>
                  <a:pt x="0" y="5815"/>
                  <a:pt x="0" y="5815"/>
                  <a:pt x="0" y="5815"/>
                </a:cubicBezTo>
                <a:cubicBezTo>
                  <a:pt x="0" y="4362"/>
                  <a:pt x="844" y="3323"/>
                  <a:pt x="2025" y="3323"/>
                </a:cubicBezTo>
                <a:cubicBezTo>
                  <a:pt x="2025" y="3323"/>
                  <a:pt x="2363" y="3323"/>
                  <a:pt x="4725" y="3323"/>
                </a:cubicBezTo>
                <a:cubicBezTo>
                  <a:pt x="5400" y="3323"/>
                  <a:pt x="6750" y="0"/>
                  <a:pt x="7425" y="0"/>
                </a:cubicBezTo>
                <a:cubicBezTo>
                  <a:pt x="9113" y="0"/>
                  <a:pt x="12488" y="0"/>
                  <a:pt x="14175" y="0"/>
                </a:cubicBezTo>
                <a:cubicBezTo>
                  <a:pt x="14850" y="0"/>
                  <a:pt x="16200" y="3323"/>
                  <a:pt x="16875" y="3323"/>
                </a:cubicBezTo>
                <a:cubicBezTo>
                  <a:pt x="19238" y="3323"/>
                  <a:pt x="19575" y="3323"/>
                  <a:pt x="19575" y="3323"/>
                </a:cubicBezTo>
                <a:cubicBezTo>
                  <a:pt x="20756" y="3323"/>
                  <a:pt x="21600" y="4362"/>
                  <a:pt x="21600" y="5815"/>
                </a:cubicBezTo>
                <a:cubicBezTo>
                  <a:pt x="21600" y="19108"/>
                  <a:pt x="21600" y="19108"/>
                  <a:pt x="21600" y="19108"/>
                </a:cubicBezTo>
                <a:cubicBezTo>
                  <a:pt x="21600" y="20562"/>
                  <a:pt x="20756" y="21600"/>
                  <a:pt x="19575" y="21600"/>
                </a:cubicBezTo>
                <a:close/>
                <a:moveTo>
                  <a:pt x="20250" y="6646"/>
                </a:moveTo>
                <a:cubicBezTo>
                  <a:pt x="20250" y="5815"/>
                  <a:pt x="19575" y="4985"/>
                  <a:pt x="18900" y="4985"/>
                </a:cubicBezTo>
                <a:cubicBezTo>
                  <a:pt x="18900" y="4985"/>
                  <a:pt x="18225" y="4985"/>
                  <a:pt x="16200" y="4985"/>
                </a:cubicBezTo>
                <a:cubicBezTo>
                  <a:pt x="15525" y="4985"/>
                  <a:pt x="14175" y="1662"/>
                  <a:pt x="13500" y="1662"/>
                </a:cubicBezTo>
                <a:cubicBezTo>
                  <a:pt x="11813" y="1662"/>
                  <a:pt x="9788" y="1662"/>
                  <a:pt x="8100" y="1662"/>
                </a:cubicBezTo>
                <a:cubicBezTo>
                  <a:pt x="7425" y="1662"/>
                  <a:pt x="6075" y="4985"/>
                  <a:pt x="5400" y="4985"/>
                </a:cubicBezTo>
                <a:cubicBezTo>
                  <a:pt x="3375" y="4985"/>
                  <a:pt x="2700" y="4985"/>
                  <a:pt x="2700" y="4985"/>
                </a:cubicBezTo>
                <a:cubicBezTo>
                  <a:pt x="2025" y="4985"/>
                  <a:pt x="1350" y="5815"/>
                  <a:pt x="1350" y="6646"/>
                </a:cubicBezTo>
                <a:cubicBezTo>
                  <a:pt x="1350" y="18277"/>
                  <a:pt x="1350" y="18277"/>
                  <a:pt x="1350" y="18277"/>
                </a:cubicBezTo>
                <a:cubicBezTo>
                  <a:pt x="1350" y="19315"/>
                  <a:pt x="2025" y="19938"/>
                  <a:pt x="2700" y="19938"/>
                </a:cubicBezTo>
                <a:cubicBezTo>
                  <a:pt x="18900" y="19938"/>
                  <a:pt x="18900" y="19938"/>
                  <a:pt x="18900" y="19938"/>
                </a:cubicBezTo>
                <a:cubicBezTo>
                  <a:pt x="19575" y="19938"/>
                  <a:pt x="20250" y="19315"/>
                  <a:pt x="20250" y="18277"/>
                </a:cubicBezTo>
                <a:cubicBezTo>
                  <a:pt x="20250" y="6646"/>
                  <a:pt x="20250" y="6646"/>
                  <a:pt x="20250" y="6646"/>
                </a:cubicBezTo>
                <a:close/>
                <a:moveTo>
                  <a:pt x="10800" y="17446"/>
                </a:moveTo>
                <a:cubicBezTo>
                  <a:pt x="8269" y="17446"/>
                  <a:pt x="6075" y="14954"/>
                  <a:pt x="6075" y="11631"/>
                </a:cubicBezTo>
                <a:cubicBezTo>
                  <a:pt x="6075" y="8515"/>
                  <a:pt x="8269" y="5815"/>
                  <a:pt x="10800" y="5815"/>
                </a:cubicBezTo>
                <a:cubicBezTo>
                  <a:pt x="13331" y="5815"/>
                  <a:pt x="15525" y="8515"/>
                  <a:pt x="15525" y="11631"/>
                </a:cubicBezTo>
                <a:cubicBezTo>
                  <a:pt x="15525" y="14954"/>
                  <a:pt x="13331" y="17446"/>
                  <a:pt x="10800" y="17446"/>
                </a:cubicBezTo>
                <a:close/>
                <a:moveTo>
                  <a:pt x="10800" y="7477"/>
                </a:moveTo>
                <a:cubicBezTo>
                  <a:pt x="8944" y="7477"/>
                  <a:pt x="7425" y="9346"/>
                  <a:pt x="7425" y="11631"/>
                </a:cubicBezTo>
                <a:cubicBezTo>
                  <a:pt x="7425" y="13915"/>
                  <a:pt x="8944" y="15785"/>
                  <a:pt x="10800" y="15785"/>
                </a:cubicBezTo>
                <a:cubicBezTo>
                  <a:pt x="12656" y="15785"/>
                  <a:pt x="14175" y="13915"/>
                  <a:pt x="14175" y="11631"/>
                </a:cubicBezTo>
                <a:cubicBezTo>
                  <a:pt x="14175" y="9346"/>
                  <a:pt x="12656" y="7477"/>
                  <a:pt x="10800" y="7477"/>
                </a:cubicBezTo>
                <a:close/>
              </a:path>
            </a:pathLst>
          </a:custGeom>
          <a:solidFill>
            <a:srgbClr val="73B3CD"/>
          </a:solidFill>
          <a:ln w="12700">
            <a:miter lim="400000"/>
          </a:ln>
        </p:spPr>
        <p:txBody>
          <a:bodyPr lIns="22860" rIns="22860"/>
          <a:p>
            <a:pPr defTabSz="1219200">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891038" y="4180319"/>
            <a:ext cx="2306135" cy="2031325"/>
          </a:xfrm>
          <a:prstGeom prst="rect">
            <a:avLst/>
          </a:prstGeom>
        </p:spPr>
        <p:txBody>
          <a:bodyPr wrap="square">
            <a:spAutoFit/>
          </a:bodyPr>
          <a:lstStyle/>
          <a:p>
            <a:pPr fontAlgn="ctr">
              <a:lnSpc>
                <a:spcPct val="150000"/>
              </a:lnSpc>
            </a:pPr>
            <a:r>
              <a:rPr lang="zh-CN" altLang="en-US" sz="1400" dirty="0">
                <a:solidFill>
                  <a:schemeClr val="bg2">
                    <a:lumMod val="25000"/>
                  </a:schemeClr>
                </a:solidFill>
                <a:latin typeface="思源黑体 CN Regular" panose="020B0500000000000000" pitchFamily="34" charset="-122"/>
                <a:ea typeface="思源黑体 CN Regular" panose="020B0500000000000000" pitchFamily="34" charset="-122"/>
              </a:rPr>
              <a:t>点击输入文字点击输入文字点击此处更换文本点击输入文字点击点击输入文字点击输入文字点击此处更换文本</a:t>
            </a:r>
            <a:endParaRPr lang="en-US" altLang="zh-CN" sz="1400" dirty="0">
              <a:solidFill>
                <a:schemeClr val="bg2">
                  <a:lumMod val="25000"/>
                </a:schemeClr>
              </a:solidFill>
              <a:latin typeface="思源黑体 CN Regular" panose="020B0500000000000000" pitchFamily="34" charset="-122"/>
              <a:ea typeface="思源黑体 CN Regular" panose="020B0500000000000000" pitchFamily="34" charset="-122"/>
            </a:endParaRPr>
          </a:p>
          <a:p>
            <a:pPr fontAlgn="ctr">
              <a:lnSpc>
                <a:spcPct val="150000"/>
              </a:lnSpc>
            </a:pPr>
            <a:endParaRPr lang="en-US" altLang="zh-CN" sz="1400" dirty="0">
              <a:solidFill>
                <a:schemeClr val="bg2">
                  <a:lumMod val="25000"/>
                </a:schemeClr>
              </a:solidFill>
              <a:latin typeface="思源黑体 CN Regular" panose="020B0500000000000000" pitchFamily="34" charset="-122"/>
              <a:ea typeface="思源黑体 CN Regular" panose="020B0500000000000000" pitchFamily="34" charset="-122"/>
            </a:endParaRPr>
          </a:p>
        </p:txBody>
      </p:sp>
      <p:cxnSp>
        <p:nvCxnSpPr>
          <p:cNvPr id="33" name="直接连接符 32"/>
          <p:cNvCxnSpPr/>
          <p:nvPr/>
        </p:nvCxnSpPr>
        <p:spPr>
          <a:xfrm>
            <a:off x="1886429" y="4104853"/>
            <a:ext cx="315353" cy="0"/>
          </a:xfrm>
          <a:prstGeom prst="line">
            <a:avLst/>
          </a:prstGeom>
          <a:ln w="19050">
            <a:solidFill>
              <a:srgbClr val="6D9DC1"/>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1189141" y="3676762"/>
            <a:ext cx="1709925" cy="400110"/>
          </a:xfrm>
          <a:prstGeom prst="rect">
            <a:avLst/>
          </a:prstGeom>
        </p:spPr>
        <p:txBody>
          <a:bodyPr wrap="square">
            <a:spAutoFit/>
          </a:bodyPr>
          <a:lstStyle/>
          <a:p>
            <a:pPr algn="ctr"/>
            <a:r>
              <a:rPr lang="zh-CN" altLang="en-US" sz="2000" dirty="0">
                <a:solidFill>
                  <a:schemeClr val="bg2">
                    <a:lumMod val="25000"/>
                  </a:schemeClr>
                </a:solidFill>
                <a:latin typeface="思源黑体 CN Regular" panose="020B0500000000000000" pitchFamily="34" charset="-122"/>
                <a:ea typeface="思源黑体 CN Regular" panose="020B0500000000000000" pitchFamily="34" charset="-122"/>
              </a:rPr>
              <a:t>标题内容</a:t>
            </a:r>
            <a:endParaRPr lang="zh-CN" altLang="en-US" sz="2000" dirty="0">
              <a:solidFill>
                <a:schemeClr val="bg2">
                  <a:lumMod val="25000"/>
                </a:schemeClr>
              </a:solidFill>
              <a:latin typeface="思源黑体 CN Regular" panose="020B0500000000000000" pitchFamily="34" charset="-122"/>
              <a:ea typeface="思源黑体 CN Regular" panose="020B0500000000000000" pitchFamily="34" charset="-122"/>
            </a:endParaRPr>
          </a:p>
        </p:txBody>
      </p:sp>
      <p:sp>
        <p:nvSpPr>
          <p:cNvPr id="35" name="矩形 34"/>
          <p:cNvSpPr/>
          <p:nvPr/>
        </p:nvSpPr>
        <p:spPr>
          <a:xfrm>
            <a:off x="3428763" y="4190739"/>
            <a:ext cx="2306135" cy="2031325"/>
          </a:xfrm>
          <a:prstGeom prst="rect">
            <a:avLst/>
          </a:prstGeom>
        </p:spPr>
        <p:txBody>
          <a:bodyPr wrap="square">
            <a:spAutoFit/>
          </a:bodyPr>
          <a:lstStyle/>
          <a:p>
            <a:pPr fontAlgn="ctr">
              <a:lnSpc>
                <a:spcPct val="150000"/>
              </a:lnSpc>
            </a:pPr>
            <a:r>
              <a:rPr lang="zh-CN" altLang="en-US" sz="1400" dirty="0">
                <a:solidFill>
                  <a:schemeClr val="bg2">
                    <a:lumMod val="25000"/>
                  </a:schemeClr>
                </a:solidFill>
                <a:latin typeface="思源黑体 CN Regular" panose="020B0500000000000000" pitchFamily="34" charset="-122"/>
                <a:ea typeface="思源黑体 CN Regular" panose="020B0500000000000000" pitchFamily="34" charset="-122"/>
              </a:rPr>
              <a:t>点击输入文字点击输入文字点击此处更换文本点击输入文字点击点击输入文字点击输入文字点击此处更换文本</a:t>
            </a:r>
            <a:endParaRPr lang="en-US" altLang="zh-CN" sz="1400" dirty="0">
              <a:solidFill>
                <a:schemeClr val="bg2">
                  <a:lumMod val="25000"/>
                </a:schemeClr>
              </a:solidFill>
              <a:latin typeface="思源黑体 CN Regular" panose="020B0500000000000000" pitchFamily="34" charset="-122"/>
              <a:ea typeface="思源黑体 CN Regular" panose="020B0500000000000000" pitchFamily="34" charset="-122"/>
            </a:endParaRPr>
          </a:p>
          <a:p>
            <a:pPr fontAlgn="ctr">
              <a:lnSpc>
                <a:spcPct val="150000"/>
              </a:lnSpc>
            </a:pPr>
            <a:endParaRPr lang="en-US" altLang="zh-CN" sz="1400" dirty="0">
              <a:solidFill>
                <a:schemeClr val="bg2">
                  <a:lumMod val="25000"/>
                </a:schemeClr>
              </a:solidFill>
              <a:latin typeface="思源黑体 CN Regular" panose="020B0500000000000000" pitchFamily="34" charset="-122"/>
              <a:ea typeface="思源黑体 CN Regular" panose="020B0500000000000000" pitchFamily="34" charset="-122"/>
            </a:endParaRPr>
          </a:p>
        </p:txBody>
      </p:sp>
      <p:cxnSp>
        <p:nvCxnSpPr>
          <p:cNvPr id="36" name="直接连接符 35"/>
          <p:cNvCxnSpPr/>
          <p:nvPr/>
        </p:nvCxnSpPr>
        <p:spPr>
          <a:xfrm>
            <a:off x="4424154" y="4115273"/>
            <a:ext cx="315353" cy="0"/>
          </a:xfrm>
          <a:prstGeom prst="line">
            <a:avLst/>
          </a:prstGeom>
          <a:ln w="19050">
            <a:solidFill>
              <a:srgbClr val="6D9DC1"/>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3726867" y="3687182"/>
            <a:ext cx="1709925" cy="400110"/>
          </a:xfrm>
          <a:prstGeom prst="rect">
            <a:avLst/>
          </a:prstGeom>
        </p:spPr>
        <p:txBody>
          <a:bodyPr wrap="square">
            <a:spAutoFit/>
          </a:bodyPr>
          <a:lstStyle/>
          <a:p>
            <a:pPr algn="ctr"/>
            <a:r>
              <a:rPr lang="zh-CN" altLang="en-US" sz="2000" dirty="0">
                <a:solidFill>
                  <a:schemeClr val="bg2">
                    <a:lumMod val="25000"/>
                  </a:schemeClr>
                </a:solidFill>
                <a:latin typeface="思源黑体 CN Regular" panose="020B0500000000000000" pitchFamily="34" charset="-122"/>
                <a:ea typeface="思源黑体 CN Regular" panose="020B0500000000000000" pitchFamily="34" charset="-122"/>
              </a:rPr>
              <a:t>标题内容</a:t>
            </a:r>
            <a:endParaRPr lang="zh-CN" altLang="en-US" sz="2000" dirty="0">
              <a:solidFill>
                <a:schemeClr val="bg2">
                  <a:lumMod val="25000"/>
                </a:schemeClr>
              </a:solidFill>
              <a:latin typeface="思源黑体 CN Regular" panose="020B0500000000000000" pitchFamily="34" charset="-122"/>
              <a:ea typeface="思源黑体 CN Regular" panose="020B0500000000000000" pitchFamily="34" charset="-122"/>
            </a:endParaRPr>
          </a:p>
        </p:txBody>
      </p:sp>
      <p:sp>
        <p:nvSpPr>
          <p:cNvPr id="38" name="矩形 37"/>
          <p:cNvSpPr/>
          <p:nvPr/>
        </p:nvSpPr>
        <p:spPr>
          <a:xfrm>
            <a:off x="6373197" y="4190739"/>
            <a:ext cx="2306135" cy="2031325"/>
          </a:xfrm>
          <a:prstGeom prst="rect">
            <a:avLst/>
          </a:prstGeom>
        </p:spPr>
        <p:txBody>
          <a:bodyPr wrap="square">
            <a:spAutoFit/>
          </a:bodyPr>
          <a:lstStyle/>
          <a:p>
            <a:pPr fontAlgn="ctr">
              <a:lnSpc>
                <a:spcPct val="150000"/>
              </a:lnSpc>
            </a:pPr>
            <a:r>
              <a:rPr lang="zh-CN" altLang="en-US" sz="1400" dirty="0">
                <a:solidFill>
                  <a:schemeClr val="bg2">
                    <a:lumMod val="25000"/>
                  </a:schemeClr>
                </a:solidFill>
                <a:latin typeface="思源黑体 CN Regular" panose="020B0500000000000000" pitchFamily="34" charset="-122"/>
                <a:ea typeface="思源黑体 CN Regular" panose="020B0500000000000000" pitchFamily="34" charset="-122"/>
              </a:rPr>
              <a:t>点击输入文字点击输入文字点击此处更换文本点击输入文字点击点击输入文字点击输入文字点击此处更换文本</a:t>
            </a:r>
            <a:endParaRPr lang="en-US" altLang="zh-CN" sz="1400" dirty="0">
              <a:solidFill>
                <a:schemeClr val="bg2">
                  <a:lumMod val="25000"/>
                </a:schemeClr>
              </a:solidFill>
              <a:latin typeface="思源黑体 CN Regular" panose="020B0500000000000000" pitchFamily="34" charset="-122"/>
              <a:ea typeface="思源黑体 CN Regular" panose="020B0500000000000000" pitchFamily="34" charset="-122"/>
            </a:endParaRPr>
          </a:p>
          <a:p>
            <a:pPr fontAlgn="ctr">
              <a:lnSpc>
                <a:spcPct val="150000"/>
              </a:lnSpc>
            </a:pPr>
            <a:endParaRPr lang="en-US" altLang="zh-CN" sz="1400" dirty="0">
              <a:solidFill>
                <a:schemeClr val="bg2">
                  <a:lumMod val="25000"/>
                </a:schemeClr>
              </a:solidFill>
              <a:latin typeface="思源黑体 CN Regular" panose="020B0500000000000000" pitchFamily="34" charset="-122"/>
              <a:ea typeface="思源黑体 CN Regular" panose="020B0500000000000000" pitchFamily="34" charset="-122"/>
            </a:endParaRPr>
          </a:p>
        </p:txBody>
      </p:sp>
      <p:cxnSp>
        <p:nvCxnSpPr>
          <p:cNvPr id="39" name="直接连接符 38"/>
          <p:cNvCxnSpPr/>
          <p:nvPr/>
        </p:nvCxnSpPr>
        <p:spPr>
          <a:xfrm>
            <a:off x="7368588" y="4115273"/>
            <a:ext cx="315353" cy="0"/>
          </a:xfrm>
          <a:prstGeom prst="line">
            <a:avLst/>
          </a:prstGeom>
          <a:ln w="19050">
            <a:solidFill>
              <a:srgbClr val="6D9DC1"/>
            </a:solidFill>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6671300" y="3687182"/>
            <a:ext cx="1709925" cy="400110"/>
          </a:xfrm>
          <a:prstGeom prst="rect">
            <a:avLst/>
          </a:prstGeom>
        </p:spPr>
        <p:txBody>
          <a:bodyPr wrap="square">
            <a:spAutoFit/>
          </a:bodyPr>
          <a:lstStyle/>
          <a:p>
            <a:pPr algn="ctr"/>
            <a:r>
              <a:rPr lang="zh-CN" altLang="en-US" sz="2000" dirty="0">
                <a:solidFill>
                  <a:schemeClr val="bg2">
                    <a:lumMod val="25000"/>
                  </a:schemeClr>
                </a:solidFill>
                <a:latin typeface="思源黑体 CN Regular" panose="020B0500000000000000" pitchFamily="34" charset="-122"/>
                <a:ea typeface="思源黑体 CN Regular" panose="020B0500000000000000" pitchFamily="34" charset="-122"/>
              </a:rPr>
              <a:t>标题内容</a:t>
            </a:r>
            <a:endParaRPr lang="zh-CN" altLang="en-US" sz="2000" dirty="0">
              <a:solidFill>
                <a:schemeClr val="bg2">
                  <a:lumMod val="25000"/>
                </a:schemeClr>
              </a:solidFill>
              <a:latin typeface="思源黑体 CN Regular" panose="020B0500000000000000" pitchFamily="34" charset="-122"/>
              <a:ea typeface="思源黑体 CN Regular" panose="020B0500000000000000" pitchFamily="34" charset="-122"/>
            </a:endParaRPr>
          </a:p>
        </p:txBody>
      </p:sp>
      <p:sp>
        <p:nvSpPr>
          <p:cNvPr id="41" name="矩形 40"/>
          <p:cNvSpPr/>
          <p:nvPr/>
        </p:nvSpPr>
        <p:spPr>
          <a:xfrm>
            <a:off x="8984295" y="4190739"/>
            <a:ext cx="2306135" cy="2031325"/>
          </a:xfrm>
          <a:prstGeom prst="rect">
            <a:avLst/>
          </a:prstGeom>
        </p:spPr>
        <p:txBody>
          <a:bodyPr wrap="square">
            <a:spAutoFit/>
          </a:bodyPr>
          <a:lstStyle/>
          <a:p>
            <a:pPr fontAlgn="ctr">
              <a:lnSpc>
                <a:spcPct val="150000"/>
              </a:lnSpc>
            </a:pPr>
            <a:r>
              <a:rPr lang="zh-CN" altLang="en-US" sz="1400" dirty="0">
                <a:solidFill>
                  <a:schemeClr val="bg2">
                    <a:lumMod val="25000"/>
                  </a:schemeClr>
                </a:solidFill>
                <a:latin typeface="思源黑体 CN Regular" panose="020B0500000000000000" pitchFamily="34" charset="-122"/>
                <a:ea typeface="思源黑体 CN Regular" panose="020B0500000000000000" pitchFamily="34" charset="-122"/>
              </a:rPr>
              <a:t>点击输入文字点击输入文字点击此处更换文本点击输入文字点击点击输入文字点击输入文字点击此处更换文本</a:t>
            </a:r>
            <a:endParaRPr lang="en-US" altLang="zh-CN" sz="1400" dirty="0">
              <a:solidFill>
                <a:schemeClr val="bg2">
                  <a:lumMod val="25000"/>
                </a:schemeClr>
              </a:solidFill>
              <a:latin typeface="思源黑体 CN Regular" panose="020B0500000000000000" pitchFamily="34" charset="-122"/>
              <a:ea typeface="思源黑体 CN Regular" panose="020B0500000000000000" pitchFamily="34" charset="-122"/>
            </a:endParaRPr>
          </a:p>
          <a:p>
            <a:pPr fontAlgn="ctr">
              <a:lnSpc>
                <a:spcPct val="150000"/>
              </a:lnSpc>
            </a:pPr>
            <a:endParaRPr lang="en-US" altLang="zh-CN" sz="1400" dirty="0">
              <a:solidFill>
                <a:schemeClr val="bg2">
                  <a:lumMod val="25000"/>
                </a:schemeClr>
              </a:solidFill>
              <a:latin typeface="思源黑体 CN Regular" panose="020B0500000000000000" pitchFamily="34" charset="-122"/>
              <a:ea typeface="思源黑体 CN Regular" panose="020B0500000000000000" pitchFamily="34" charset="-122"/>
            </a:endParaRPr>
          </a:p>
        </p:txBody>
      </p:sp>
      <p:cxnSp>
        <p:nvCxnSpPr>
          <p:cNvPr id="42" name="直接连接符 41"/>
          <p:cNvCxnSpPr/>
          <p:nvPr/>
        </p:nvCxnSpPr>
        <p:spPr>
          <a:xfrm>
            <a:off x="9979686" y="4115273"/>
            <a:ext cx="315353" cy="0"/>
          </a:xfrm>
          <a:prstGeom prst="line">
            <a:avLst/>
          </a:prstGeom>
          <a:ln w="19050">
            <a:solidFill>
              <a:srgbClr val="6D9DC1"/>
            </a:solidFill>
          </a:ln>
        </p:spPr>
        <p:style>
          <a:lnRef idx="1">
            <a:schemeClr val="accent1"/>
          </a:lnRef>
          <a:fillRef idx="0">
            <a:schemeClr val="accent1"/>
          </a:fillRef>
          <a:effectRef idx="0">
            <a:schemeClr val="accent1"/>
          </a:effectRef>
          <a:fontRef idx="minor">
            <a:schemeClr val="tx1"/>
          </a:fontRef>
        </p:style>
      </p:cxnSp>
      <p:sp>
        <p:nvSpPr>
          <p:cNvPr id="43" name="矩形 42"/>
          <p:cNvSpPr/>
          <p:nvPr/>
        </p:nvSpPr>
        <p:spPr>
          <a:xfrm>
            <a:off x="9282399" y="3687182"/>
            <a:ext cx="1709925" cy="400110"/>
          </a:xfrm>
          <a:prstGeom prst="rect">
            <a:avLst/>
          </a:prstGeom>
        </p:spPr>
        <p:txBody>
          <a:bodyPr wrap="square">
            <a:spAutoFit/>
          </a:bodyPr>
          <a:lstStyle/>
          <a:p>
            <a:pPr algn="ctr"/>
            <a:r>
              <a:rPr lang="zh-CN" altLang="en-US" sz="2000" dirty="0">
                <a:solidFill>
                  <a:schemeClr val="bg2">
                    <a:lumMod val="25000"/>
                  </a:schemeClr>
                </a:solidFill>
                <a:latin typeface="思源黑体 CN Regular" panose="020B0500000000000000" pitchFamily="34" charset="-122"/>
                <a:ea typeface="思源黑体 CN Regular" panose="020B0500000000000000" pitchFamily="34" charset="-122"/>
              </a:rPr>
              <a:t>标题内容</a:t>
            </a:r>
            <a:endParaRPr lang="zh-CN" altLang="en-US" sz="2000" dirty="0">
              <a:solidFill>
                <a:schemeClr val="bg2">
                  <a:lumMod val="25000"/>
                </a:schemeClr>
              </a:solidFill>
              <a:latin typeface="思源黑体 CN Regular" panose="020B0500000000000000" pitchFamily="34" charset="-122"/>
              <a:ea typeface="思源黑体 CN Regular" panose="020B0500000000000000" pitchFamily="34" charset="-122"/>
            </a:endParaRPr>
          </a:p>
        </p:txBody>
      </p:sp>
      <p:sp>
        <p:nvSpPr>
          <p:cNvPr id="44" name="椭圆 43"/>
          <p:cNvSpPr/>
          <p:nvPr/>
        </p:nvSpPr>
        <p:spPr>
          <a:xfrm>
            <a:off x="1301743" y="1957294"/>
            <a:ext cx="1484724" cy="1484724"/>
          </a:xfrm>
          <a:prstGeom prst="ellipse">
            <a:avLst/>
          </a:prstGeom>
          <a:solidFill>
            <a:srgbClr val="F0857D"/>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2">
                  <a:lumMod val="25000"/>
                </a:schemeClr>
              </a:solidFill>
              <a:latin typeface="思源黑体 CN Regular" panose="020B0500000000000000" pitchFamily="34" charset="-122"/>
              <a:ea typeface="思源黑体 CN Regular" panose="020B0500000000000000" pitchFamily="34" charset="-122"/>
            </a:endParaRPr>
          </a:p>
        </p:txBody>
      </p:sp>
      <p:sp>
        <p:nvSpPr>
          <p:cNvPr id="45" name="椭圆 44"/>
          <p:cNvSpPr/>
          <p:nvPr/>
        </p:nvSpPr>
        <p:spPr>
          <a:xfrm>
            <a:off x="1190902" y="1846453"/>
            <a:ext cx="1706407" cy="1706407"/>
          </a:xfrm>
          <a:prstGeom prst="ellipse">
            <a:avLst/>
          </a:prstGeom>
          <a:noFill/>
          <a:ln w="9525">
            <a:solidFill>
              <a:srgbClr val="F085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2">
                  <a:lumMod val="25000"/>
                </a:schemeClr>
              </a:solidFill>
              <a:latin typeface="思源黑体 CN Regular" panose="020B0500000000000000" pitchFamily="34" charset="-122"/>
              <a:ea typeface="思源黑体 CN Regular" panose="020B0500000000000000" pitchFamily="34" charset="-122"/>
            </a:endParaRPr>
          </a:p>
        </p:txBody>
      </p:sp>
      <p:sp>
        <p:nvSpPr>
          <p:cNvPr id="46" name="椭圆 45"/>
          <p:cNvSpPr/>
          <p:nvPr/>
        </p:nvSpPr>
        <p:spPr>
          <a:xfrm>
            <a:off x="3840104" y="1974700"/>
            <a:ext cx="1484724" cy="1484724"/>
          </a:xfrm>
          <a:prstGeom prst="ellipse">
            <a:avLst/>
          </a:prstGeom>
          <a:solidFill>
            <a:srgbClr val="73B3CD"/>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2">
                  <a:lumMod val="25000"/>
                </a:schemeClr>
              </a:solidFill>
              <a:latin typeface="思源黑体 CN Regular" panose="020B0500000000000000" pitchFamily="34" charset="-122"/>
              <a:ea typeface="思源黑体 CN Regular" panose="020B0500000000000000" pitchFamily="34" charset="-122"/>
            </a:endParaRPr>
          </a:p>
        </p:txBody>
      </p:sp>
      <p:sp>
        <p:nvSpPr>
          <p:cNvPr id="47" name="椭圆 46"/>
          <p:cNvSpPr/>
          <p:nvPr/>
        </p:nvSpPr>
        <p:spPr>
          <a:xfrm>
            <a:off x="3728627" y="1856874"/>
            <a:ext cx="1706407" cy="1706407"/>
          </a:xfrm>
          <a:prstGeom prst="ellipse">
            <a:avLst/>
          </a:prstGeom>
          <a:noFill/>
          <a:ln w="9525">
            <a:solidFill>
              <a:srgbClr val="73B3C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2">
                  <a:lumMod val="25000"/>
                </a:schemeClr>
              </a:solidFill>
              <a:latin typeface="思源黑体 CN Regular" panose="020B0500000000000000" pitchFamily="34" charset="-122"/>
              <a:ea typeface="思源黑体 CN Regular" panose="020B0500000000000000" pitchFamily="34" charset="-122"/>
            </a:endParaRPr>
          </a:p>
        </p:txBody>
      </p:sp>
      <p:sp>
        <p:nvSpPr>
          <p:cNvPr id="48" name="椭圆 47"/>
          <p:cNvSpPr/>
          <p:nvPr/>
        </p:nvSpPr>
        <p:spPr>
          <a:xfrm>
            <a:off x="6783902" y="1967715"/>
            <a:ext cx="1484724" cy="1484724"/>
          </a:xfrm>
          <a:prstGeom prst="ellipse">
            <a:avLst/>
          </a:prstGeom>
          <a:solidFill>
            <a:srgbClr val="F0857D"/>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2">
                  <a:lumMod val="25000"/>
                </a:schemeClr>
              </a:solidFill>
              <a:latin typeface="思源黑体 CN Regular" panose="020B0500000000000000" pitchFamily="34" charset="-122"/>
              <a:ea typeface="思源黑体 CN Regular" panose="020B0500000000000000" pitchFamily="34" charset="-122"/>
            </a:endParaRPr>
          </a:p>
        </p:txBody>
      </p:sp>
      <p:sp>
        <p:nvSpPr>
          <p:cNvPr id="49" name="椭圆 48"/>
          <p:cNvSpPr/>
          <p:nvPr/>
        </p:nvSpPr>
        <p:spPr>
          <a:xfrm>
            <a:off x="6673061" y="1856874"/>
            <a:ext cx="1706407" cy="1706407"/>
          </a:xfrm>
          <a:prstGeom prst="ellipse">
            <a:avLst/>
          </a:prstGeom>
          <a:noFill/>
          <a:ln w="9525">
            <a:solidFill>
              <a:srgbClr val="F085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2">
                  <a:lumMod val="25000"/>
                </a:schemeClr>
              </a:solidFill>
              <a:latin typeface="思源黑体 CN Regular" panose="020B0500000000000000" pitchFamily="34" charset="-122"/>
              <a:ea typeface="思源黑体 CN Regular" panose="020B0500000000000000" pitchFamily="34" charset="-122"/>
            </a:endParaRPr>
          </a:p>
        </p:txBody>
      </p:sp>
      <p:sp>
        <p:nvSpPr>
          <p:cNvPr id="50" name="椭圆 49"/>
          <p:cNvSpPr/>
          <p:nvPr/>
        </p:nvSpPr>
        <p:spPr>
          <a:xfrm>
            <a:off x="9394999" y="1967714"/>
            <a:ext cx="1484724" cy="1484724"/>
          </a:xfrm>
          <a:prstGeom prst="ellipse">
            <a:avLst/>
          </a:prstGeom>
          <a:solidFill>
            <a:srgbClr val="73B3CD"/>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2">
                  <a:lumMod val="25000"/>
                </a:schemeClr>
              </a:solidFill>
              <a:latin typeface="思源黑体 CN Regular" panose="020B0500000000000000" pitchFamily="34" charset="-122"/>
              <a:ea typeface="思源黑体 CN Regular" panose="020B0500000000000000" pitchFamily="34" charset="-122"/>
            </a:endParaRPr>
          </a:p>
        </p:txBody>
      </p:sp>
      <p:sp>
        <p:nvSpPr>
          <p:cNvPr id="51" name="椭圆 50"/>
          <p:cNvSpPr/>
          <p:nvPr/>
        </p:nvSpPr>
        <p:spPr>
          <a:xfrm>
            <a:off x="9284159" y="1856873"/>
            <a:ext cx="1706407" cy="1706407"/>
          </a:xfrm>
          <a:prstGeom prst="ellipse">
            <a:avLst/>
          </a:prstGeom>
          <a:noFill/>
          <a:ln w="9525">
            <a:solidFill>
              <a:srgbClr val="73B3C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2">
                  <a:lumMod val="25000"/>
                </a:schemeClr>
              </a:solidFill>
              <a:latin typeface="思源黑体 CN Regular" panose="020B0500000000000000" pitchFamily="34" charset="-122"/>
              <a:ea typeface="思源黑体 CN Regular" panose="020B0500000000000000" pitchFamily="34" charset="-122"/>
            </a:endParaRPr>
          </a:p>
        </p:txBody>
      </p:sp>
      <p:sp>
        <p:nvSpPr>
          <p:cNvPr id="52" name="AutoShape 59"/>
          <p:cNvSpPr/>
          <p:nvPr/>
        </p:nvSpPr>
        <p:spPr bwMode="auto">
          <a:xfrm>
            <a:off x="7230661" y="2415778"/>
            <a:ext cx="591203" cy="588599"/>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2">
                  <a:lumMod val="25000"/>
                </a:schemeClr>
              </a:solidFill>
              <a:effectLst>
                <a:outerShdw blurRad="38100" dist="38100" dir="2700000" algn="tl">
                  <a:srgbClr val="000000"/>
                </a:outerShdw>
              </a:effectLst>
              <a:latin typeface="思源黑体 CN Regular" panose="020B0500000000000000" pitchFamily="34" charset="-122"/>
              <a:ea typeface="思源黑体 CN Regular" panose="020B0500000000000000" pitchFamily="34" charset="-122"/>
              <a:sym typeface="Gill Sans" panose="020B0602020204020204" charset="0"/>
            </a:endParaRPr>
          </a:p>
        </p:txBody>
      </p:sp>
      <p:grpSp>
        <p:nvGrpSpPr>
          <p:cNvPr id="53" name="Group 112"/>
          <p:cNvGrpSpPr/>
          <p:nvPr/>
        </p:nvGrpSpPr>
        <p:grpSpPr>
          <a:xfrm>
            <a:off x="9842238" y="2433584"/>
            <a:ext cx="590247" cy="552979"/>
            <a:chOff x="5368132" y="3540125"/>
            <a:chExt cx="465138" cy="435769"/>
          </a:xfrm>
          <a:solidFill>
            <a:schemeClr val="bg1"/>
          </a:solidFill>
        </p:grpSpPr>
        <p:sp>
          <p:nvSpPr>
            <p:cNvPr id="54"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2">
                    <a:lumMod val="25000"/>
                  </a:schemeClr>
                </a:solidFill>
                <a:effectLst>
                  <a:outerShdw blurRad="38100" dist="38100" dir="2700000" algn="tl">
                    <a:srgbClr val="000000"/>
                  </a:outerShdw>
                </a:effectLst>
                <a:latin typeface="思源黑体 CN Regular" panose="020B0500000000000000" pitchFamily="34" charset="-122"/>
                <a:ea typeface="思源黑体 CN Regular" panose="020B0500000000000000" pitchFamily="34" charset="-122"/>
                <a:sym typeface="Gill Sans" panose="020B0602020204020204" charset="0"/>
              </a:endParaRPr>
            </a:p>
          </p:txBody>
        </p:sp>
        <p:sp>
          <p:nvSpPr>
            <p:cNvPr id="55"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2">
                    <a:lumMod val="25000"/>
                  </a:schemeClr>
                </a:solidFill>
                <a:effectLst>
                  <a:outerShdw blurRad="38100" dist="38100" dir="2700000" algn="tl">
                    <a:srgbClr val="000000"/>
                  </a:outerShdw>
                </a:effectLst>
                <a:latin typeface="思源黑体 CN Regular" panose="020B0500000000000000" pitchFamily="34" charset="-122"/>
                <a:ea typeface="思源黑体 CN Regular" panose="020B0500000000000000" pitchFamily="34" charset="-122"/>
                <a:sym typeface="Gill Sans" panose="020B0602020204020204" charset="0"/>
              </a:endParaRPr>
            </a:p>
          </p:txBody>
        </p:sp>
      </p:grpSp>
      <p:grpSp>
        <p:nvGrpSpPr>
          <p:cNvPr id="56" name="组合 55"/>
          <p:cNvGrpSpPr/>
          <p:nvPr/>
        </p:nvGrpSpPr>
        <p:grpSpPr>
          <a:xfrm>
            <a:off x="4379373" y="2487128"/>
            <a:ext cx="404912" cy="590245"/>
            <a:chOff x="2528974" y="2863357"/>
            <a:chExt cx="246811" cy="359779"/>
          </a:xfrm>
          <a:solidFill>
            <a:schemeClr val="bg1"/>
          </a:solidFill>
        </p:grpSpPr>
        <p:sp>
          <p:nvSpPr>
            <p:cNvPr id="57"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2">
                    <a:lumMod val="25000"/>
                  </a:schemeClr>
                </a:solidFill>
                <a:effectLst>
                  <a:outerShdw blurRad="38100" dist="38100" dir="2700000" algn="tl">
                    <a:srgbClr val="000000"/>
                  </a:outerShdw>
                </a:effectLst>
                <a:latin typeface="思源黑体 CN Regular" panose="020B0500000000000000" pitchFamily="34" charset="-122"/>
                <a:ea typeface="思源黑体 CN Regular" panose="020B0500000000000000" pitchFamily="34" charset="-122"/>
                <a:sym typeface="Gill Sans" panose="020B0602020204020204" charset="0"/>
              </a:endParaRPr>
            </a:p>
          </p:txBody>
        </p:sp>
        <p:sp>
          <p:nvSpPr>
            <p:cNvPr id="58"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2">
                    <a:lumMod val="25000"/>
                  </a:schemeClr>
                </a:solidFill>
                <a:effectLst>
                  <a:outerShdw blurRad="38100" dist="38100" dir="2700000" algn="tl">
                    <a:srgbClr val="000000"/>
                  </a:outerShdw>
                </a:effectLst>
                <a:latin typeface="思源黑体 CN Regular" panose="020B0500000000000000" pitchFamily="34" charset="-122"/>
                <a:ea typeface="思源黑体 CN Regular" panose="020B0500000000000000" pitchFamily="34" charset="-122"/>
                <a:sym typeface="Gill Sans" panose="020B0602020204020204" charset="0"/>
              </a:endParaRPr>
            </a:p>
          </p:txBody>
        </p:sp>
      </p:grpSp>
      <p:grpSp>
        <p:nvGrpSpPr>
          <p:cNvPr id="59" name="组合 58"/>
          <p:cNvGrpSpPr/>
          <p:nvPr/>
        </p:nvGrpSpPr>
        <p:grpSpPr>
          <a:xfrm>
            <a:off x="1749484" y="2405035"/>
            <a:ext cx="589239" cy="589239"/>
            <a:chOff x="2473104" y="2145028"/>
            <a:chExt cx="359165" cy="359165"/>
          </a:xfrm>
          <a:solidFill>
            <a:schemeClr val="bg1"/>
          </a:solidFill>
        </p:grpSpPr>
        <p:sp>
          <p:nvSpPr>
            <p:cNvPr id="60"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2">
                    <a:lumMod val="25000"/>
                  </a:schemeClr>
                </a:solidFill>
                <a:effectLst>
                  <a:outerShdw blurRad="38100" dist="38100" dir="2700000" algn="tl">
                    <a:srgbClr val="000000"/>
                  </a:outerShdw>
                </a:effectLst>
                <a:latin typeface="思源黑体 CN Regular" panose="020B0500000000000000" pitchFamily="34" charset="-122"/>
                <a:ea typeface="思源黑体 CN Regular" panose="020B0500000000000000" pitchFamily="34" charset="-122"/>
                <a:sym typeface="Gill Sans" panose="020B0602020204020204" charset="0"/>
              </a:endParaRPr>
            </a:p>
          </p:txBody>
        </p:sp>
        <p:sp>
          <p:nvSpPr>
            <p:cNvPr id="61"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2">
                    <a:lumMod val="25000"/>
                  </a:schemeClr>
                </a:solidFill>
                <a:effectLst>
                  <a:outerShdw blurRad="38100" dist="38100" dir="2700000" algn="tl">
                    <a:srgbClr val="000000"/>
                  </a:outerShdw>
                </a:effectLst>
                <a:latin typeface="思源黑体 CN Regular" panose="020B0500000000000000" pitchFamily="34" charset="-122"/>
                <a:ea typeface="思源黑体 CN Regular" panose="020B0500000000000000" pitchFamily="34" charset="-122"/>
                <a:sym typeface="Gill Sans" panose="020B0602020204020204" charset="0"/>
              </a:endParaRPr>
            </a:p>
          </p:txBody>
        </p:sp>
      </p:grpSp>
      <p:grpSp>
        <p:nvGrpSpPr>
          <p:cNvPr id="2" name="组合 1"/>
          <p:cNvGrpSpPr/>
          <p:nvPr/>
        </p:nvGrpSpPr>
        <p:grpSpPr>
          <a:xfrm>
            <a:off x="1026160" y="391160"/>
            <a:ext cx="4963160" cy="551815"/>
            <a:chOff x="1218" y="391"/>
            <a:chExt cx="7816" cy="869"/>
          </a:xfrm>
        </p:grpSpPr>
        <p:sp>
          <p:nvSpPr>
            <p:cNvPr id="7" name="文本框 37"/>
            <p:cNvSpPr txBox="1"/>
            <p:nvPr userDrawn="1"/>
          </p:nvSpPr>
          <p:spPr>
            <a:xfrm>
              <a:off x="1236" y="391"/>
              <a:ext cx="4200" cy="641"/>
            </a:xfrm>
            <a:prstGeom prst="rect">
              <a:avLst/>
            </a:prstGeom>
            <a:noFill/>
          </p:spPr>
          <p:txBody>
            <a:bodyPr wrap="square" lIns="68584" tIns="34292" rIns="68584" bIns="34292" rtlCol="0">
              <a:spAutoFit/>
            </a:bodyPr>
            <a:lstStyle/>
            <a:p>
              <a:pPr fontAlgn="auto">
                <a:spcBef>
                  <a:spcPts val="0"/>
                </a:spcBef>
                <a:spcAft>
                  <a:spcPts val="0"/>
                </a:spcAft>
                <a:defRPr/>
              </a:pPr>
              <a:r>
                <a:rPr lang="zh-CN" altLang="en-US" sz="2200" spc="200" dirty="0">
                  <a:solidFill>
                    <a:schemeClr val="tx1">
                      <a:lumMod val="75000"/>
                      <a:lumOff val="25000"/>
                    </a:schemeClr>
                  </a:solidFill>
                  <a:uFillTx/>
                  <a:cs typeface="+mn-ea"/>
                  <a:sym typeface="+mn-lt"/>
                </a:rPr>
                <a:t>此处添加标题</a:t>
              </a:r>
              <a:endParaRPr lang="zh-CN" altLang="en-US" sz="2200" spc="200" dirty="0">
                <a:solidFill>
                  <a:schemeClr val="tx1">
                    <a:lumMod val="75000"/>
                    <a:lumOff val="25000"/>
                  </a:schemeClr>
                </a:solidFill>
                <a:uFillTx/>
                <a:cs typeface="+mn-ea"/>
                <a:sym typeface="+mn-lt"/>
              </a:endParaRPr>
            </a:p>
          </p:txBody>
        </p:sp>
        <p:sp>
          <p:nvSpPr>
            <p:cNvPr id="3" name="矩形 2"/>
            <p:cNvSpPr/>
            <p:nvPr/>
          </p:nvSpPr>
          <p:spPr>
            <a:xfrm>
              <a:off x="1218" y="889"/>
              <a:ext cx="7816" cy="371"/>
            </a:xfrm>
            <a:prstGeom prst="rect">
              <a:avLst/>
            </a:prstGeom>
          </p:spPr>
          <p:txBody>
            <a:bodyPr wrap="square">
              <a:spAutoFit/>
            </a:bodyPr>
            <a:lstStyle/>
            <a:p>
              <a:pPr algn="l">
                <a:lnSpc>
                  <a:spcPct val="130000"/>
                </a:lnSpc>
                <a:spcBef>
                  <a:spcPts val="1265"/>
                </a:spcBef>
              </a:pPr>
              <a:r>
                <a:rPr lang="en-US" altLang="zh-CN" sz="800" dirty="0">
                  <a:solidFill>
                    <a:schemeClr val="bg1">
                      <a:lumMod val="50000"/>
                    </a:schemeClr>
                  </a:solidFill>
                  <a:cs typeface="+mn-ea"/>
                  <a:sym typeface="+mn-lt"/>
                </a:rPr>
                <a:t>Clean, Minimalist, Flat, Powerful and Flexible PowerPoint template</a:t>
              </a:r>
              <a:endParaRPr lang="en-US" altLang="zh-CN" sz="800" dirty="0">
                <a:solidFill>
                  <a:schemeClr val="bg1">
                    <a:lumMod val="50000"/>
                  </a:schemeClr>
                </a:solidFill>
                <a:cs typeface="+mn-ea"/>
                <a:sym typeface="+mn-lt"/>
              </a:endParaRPr>
            </a:p>
          </p:txBody>
        </p:sp>
      </p:grpSp>
      <p:sp>
        <p:nvSpPr>
          <p:cNvPr id="4" name="稻壳儿春秋广告/盗版必究        原创来源：http://chn.docer.com/works?userid=199329941#!/work_time"/>
          <p:cNvSpPr/>
          <p:nvPr/>
        </p:nvSpPr>
        <p:spPr>
          <a:xfrm>
            <a:off x="489585" y="456565"/>
            <a:ext cx="511175" cy="415290"/>
          </a:xfrm>
          <a:custGeom>
            <a:avLst/>
            <a:gdLst/>
            <a:ahLst/>
            <a:cxnLst>
              <a:cxn ang="0">
                <a:pos x="wd2" y="hd2"/>
              </a:cxn>
              <a:cxn ang="5400000">
                <a:pos x="wd2" y="hd2"/>
              </a:cxn>
              <a:cxn ang="10800000">
                <a:pos x="wd2" y="hd2"/>
              </a:cxn>
              <a:cxn ang="16200000">
                <a:pos x="wd2" y="hd2"/>
              </a:cxn>
            </a:cxnLst>
            <a:rect l="0" t="0" r="r" b="b"/>
            <a:pathLst>
              <a:path w="21600" h="21600" extrusionOk="0">
                <a:moveTo>
                  <a:pt x="19575" y="21600"/>
                </a:moveTo>
                <a:cubicBezTo>
                  <a:pt x="2025" y="21600"/>
                  <a:pt x="2025" y="21600"/>
                  <a:pt x="2025" y="21600"/>
                </a:cubicBezTo>
                <a:cubicBezTo>
                  <a:pt x="844" y="21600"/>
                  <a:pt x="0" y="20562"/>
                  <a:pt x="0" y="19108"/>
                </a:cubicBezTo>
                <a:cubicBezTo>
                  <a:pt x="0" y="5815"/>
                  <a:pt x="0" y="5815"/>
                  <a:pt x="0" y="5815"/>
                </a:cubicBezTo>
                <a:cubicBezTo>
                  <a:pt x="0" y="4362"/>
                  <a:pt x="844" y="3323"/>
                  <a:pt x="2025" y="3323"/>
                </a:cubicBezTo>
                <a:cubicBezTo>
                  <a:pt x="2025" y="3323"/>
                  <a:pt x="2363" y="3323"/>
                  <a:pt x="4725" y="3323"/>
                </a:cubicBezTo>
                <a:cubicBezTo>
                  <a:pt x="5400" y="3323"/>
                  <a:pt x="6750" y="0"/>
                  <a:pt x="7425" y="0"/>
                </a:cubicBezTo>
                <a:cubicBezTo>
                  <a:pt x="9113" y="0"/>
                  <a:pt x="12488" y="0"/>
                  <a:pt x="14175" y="0"/>
                </a:cubicBezTo>
                <a:cubicBezTo>
                  <a:pt x="14850" y="0"/>
                  <a:pt x="16200" y="3323"/>
                  <a:pt x="16875" y="3323"/>
                </a:cubicBezTo>
                <a:cubicBezTo>
                  <a:pt x="19238" y="3323"/>
                  <a:pt x="19575" y="3323"/>
                  <a:pt x="19575" y="3323"/>
                </a:cubicBezTo>
                <a:cubicBezTo>
                  <a:pt x="20756" y="3323"/>
                  <a:pt x="21600" y="4362"/>
                  <a:pt x="21600" y="5815"/>
                </a:cubicBezTo>
                <a:cubicBezTo>
                  <a:pt x="21600" y="19108"/>
                  <a:pt x="21600" y="19108"/>
                  <a:pt x="21600" y="19108"/>
                </a:cubicBezTo>
                <a:cubicBezTo>
                  <a:pt x="21600" y="20562"/>
                  <a:pt x="20756" y="21600"/>
                  <a:pt x="19575" y="21600"/>
                </a:cubicBezTo>
                <a:close/>
                <a:moveTo>
                  <a:pt x="20250" y="6646"/>
                </a:moveTo>
                <a:cubicBezTo>
                  <a:pt x="20250" y="5815"/>
                  <a:pt x="19575" y="4985"/>
                  <a:pt x="18900" y="4985"/>
                </a:cubicBezTo>
                <a:cubicBezTo>
                  <a:pt x="18900" y="4985"/>
                  <a:pt x="18225" y="4985"/>
                  <a:pt x="16200" y="4985"/>
                </a:cubicBezTo>
                <a:cubicBezTo>
                  <a:pt x="15525" y="4985"/>
                  <a:pt x="14175" y="1662"/>
                  <a:pt x="13500" y="1662"/>
                </a:cubicBezTo>
                <a:cubicBezTo>
                  <a:pt x="11813" y="1662"/>
                  <a:pt x="9788" y="1662"/>
                  <a:pt x="8100" y="1662"/>
                </a:cubicBezTo>
                <a:cubicBezTo>
                  <a:pt x="7425" y="1662"/>
                  <a:pt x="6075" y="4985"/>
                  <a:pt x="5400" y="4985"/>
                </a:cubicBezTo>
                <a:cubicBezTo>
                  <a:pt x="3375" y="4985"/>
                  <a:pt x="2700" y="4985"/>
                  <a:pt x="2700" y="4985"/>
                </a:cubicBezTo>
                <a:cubicBezTo>
                  <a:pt x="2025" y="4985"/>
                  <a:pt x="1350" y="5815"/>
                  <a:pt x="1350" y="6646"/>
                </a:cubicBezTo>
                <a:cubicBezTo>
                  <a:pt x="1350" y="18277"/>
                  <a:pt x="1350" y="18277"/>
                  <a:pt x="1350" y="18277"/>
                </a:cubicBezTo>
                <a:cubicBezTo>
                  <a:pt x="1350" y="19315"/>
                  <a:pt x="2025" y="19938"/>
                  <a:pt x="2700" y="19938"/>
                </a:cubicBezTo>
                <a:cubicBezTo>
                  <a:pt x="18900" y="19938"/>
                  <a:pt x="18900" y="19938"/>
                  <a:pt x="18900" y="19938"/>
                </a:cubicBezTo>
                <a:cubicBezTo>
                  <a:pt x="19575" y="19938"/>
                  <a:pt x="20250" y="19315"/>
                  <a:pt x="20250" y="18277"/>
                </a:cubicBezTo>
                <a:cubicBezTo>
                  <a:pt x="20250" y="6646"/>
                  <a:pt x="20250" y="6646"/>
                  <a:pt x="20250" y="6646"/>
                </a:cubicBezTo>
                <a:close/>
                <a:moveTo>
                  <a:pt x="10800" y="17446"/>
                </a:moveTo>
                <a:cubicBezTo>
                  <a:pt x="8269" y="17446"/>
                  <a:pt x="6075" y="14954"/>
                  <a:pt x="6075" y="11631"/>
                </a:cubicBezTo>
                <a:cubicBezTo>
                  <a:pt x="6075" y="8515"/>
                  <a:pt x="8269" y="5815"/>
                  <a:pt x="10800" y="5815"/>
                </a:cubicBezTo>
                <a:cubicBezTo>
                  <a:pt x="13331" y="5815"/>
                  <a:pt x="15525" y="8515"/>
                  <a:pt x="15525" y="11631"/>
                </a:cubicBezTo>
                <a:cubicBezTo>
                  <a:pt x="15525" y="14954"/>
                  <a:pt x="13331" y="17446"/>
                  <a:pt x="10800" y="17446"/>
                </a:cubicBezTo>
                <a:close/>
                <a:moveTo>
                  <a:pt x="10800" y="7477"/>
                </a:moveTo>
                <a:cubicBezTo>
                  <a:pt x="8944" y="7477"/>
                  <a:pt x="7425" y="9346"/>
                  <a:pt x="7425" y="11631"/>
                </a:cubicBezTo>
                <a:cubicBezTo>
                  <a:pt x="7425" y="13915"/>
                  <a:pt x="8944" y="15785"/>
                  <a:pt x="10800" y="15785"/>
                </a:cubicBezTo>
                <a:cubicBezTo>
                  <a:pt x="12656" y="15785"/>
                  <a:pt x="14175" y="13915"/>
                  <a:pt x="14175" y="11631"/>
                </a:cubicBezTo>
                <a:cubicBezTo>
                  <a:pt x="14175" y="9346"/>
                  <a:pt x="12656" y="7477"/>
                  <a:pt x="10800" y="7477"/>
                </a:cubicBezTo>
                <a:close/>
              </a:path>
            </a:pathLst>
          </a:custGeom>
          <a:solidFill>
            <a:srgbClr val="73B3CD"/>
          </a:solidFill>
          <a:ln w="12700">
            <a:miter lim="400000"/>
          </a:ln>
        </p:spPr>
        <p:txBody>
          <a:bodyPr lIns="22860" rIns="22860"/>
          <a:p>
            <a:pPr defTabSz="1219200">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ppt_x"/>
                                          </p:val>
                                        </p:tav>
                                        <p:tav tm="100000">
                                          <p:val>
                                            <p:strVal val="#ppt_x"/>
                                          </p:val>
                                        </p:tav>
                                      </p:tavLst>
                                    </p:anim>
                                    <p:anim calcmode="lin" valueType="num">
                                      <p:cBhvr additive="base">
                                        <p:cTn id="16" dur="500" fill="hold"/>
                                        <p:tgtEl>
                                          <p:spTgt spid="3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ppt_x"/>
                                          </p:val>
                                        </p:tav>
                                        <p:tav tm="100000">
                                          <p:val>
                                            <p:strVal val="#ppt_x"/>
                                          </p:val>
                                        </p:tav>
                                      </p:tavLst>
                                    </p:anim>
                                    <p:anim calcmode="lin" valueType="num">
                                      <p:cBhvr additive="base">
                                        <p:cTn id="20" dur="500" fill="hold"/>
                                        <p:tgtEl>
                                          <p:spTgt spid="4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500" fill="hold"/>
                                        <p:tgtEl>
                                          <p:spTgt spid="45"/>
                                        </p:tgtEl>
                                        <p:attrNameLst>
                                          <p:attrName>ppt_x</p:attrName>
                                        </p:attrNameLst>
                                      </p:cBhvr>
                                      <p:tavLst>
                                        <p:tav tm="0">
                                          <p:val>
                                            <p:strVal val="#ppt_x"/>
                                          </p:val>
                                        </p:tav>
                                        <p:tav tm="100000">
                                          <p:val>
                                            <p:strVal val="#ppt_x"/>
                                          </p:val>
                                        </p:tav>
                                      </p:tavLst>
                                    </p:anim>
                                    <p:anim calcmode="lin" valueType="num">
                                      <p:cBhvr additive="base">
                                        <p:cTn id="24" dur="500" fill="hold"/>
                                        <p:tgtEl>
                                          <p:spTgt spid="4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59"/>
                                        </p:tgtEl>
                                        <p:attrNameLst>
                                          <p:attrName>style.visibility</p:attrName>
                                        </p:attrNameLst>
                                      </p:cBhvr>
                                      <p:to>
                                        <p:strVal val="visible"/>
                                      </p:to>
                                    </p:set>
                                    <p:anim calcmode="lin" valueType="num">
                                      <p:cBhvr additive="base">
                                        <p:cTn id="27" dur="500" fill="hold"/>
                                        <p:tgtEl>
                                          <p:spTgt spid="59"/>
                                        </p:tgtEl>
                                        <p:attrNameLst>
                                          <p:attrName>ppt_x</p:attrName>
                                        </p:attrNameLst>
                                      </p:cBhvr>
                                      <p:tavLst>
                                        <p:tav tm="0">
                                          <p:val>
                                            <p:strVal val="#ppt_x"/>
                                          </p:val>
                                        </p:tav>
                                        <p:tav tm="100000">
                                          <p:val>
                                            <p:strVal val="#ppt_x"/>
                                          </p:val>
                                        </p:tav>
                                      </p:tavLst>
                                    </p:anim>
                                    <p:anim calcmode="lin" valueType="num">
                                      <p:cBhvr additive="base">
                                        <p:cTn id="28"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additive="base">
                                        <p:cTn id="33" dur="500" fill="hold"/>
                                        <p:tgtEl>
                                          <p:spTgt spid="35"/>
                                        </p:tgtEl>
                                        <p:attrNameLst>
                                          <p:attrName>ppt_x</p:attrName>
                                        </p:attrNameLst>
                                      </p:cBhvr>
                                      <p:tavLst>
                                        <p:tav tm="0">
                                          <p:val>
                                            <p:strVal val="#ppt_x"/>
                                          </p:val>
                                        </p:tav>
                                        <p:tav tm="100000">
                                          <p:val>
                                            <p:strVal val="#ppt_x"/>
                                          </p:val>
                                        </p:tav>
                                      </p:tavLst>
                                    </p:anim>
                                    <p:anim calcmode="lin" valueType="num">
                                      <p:cBhvr additive="base">
                                        <p:cTn id="34" dur="500" fill="hold"/>
                                        <p:tgtEl>
                                          <p:spTgt spid="35"/>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additive="base">
                                        <p:cTn id="37" dur="500" fill="hold"/>
                                        <p:tgtEl>
                                          <p:spTgt spid="36"/>
                                        </p:tgtEl>
                                        <p:attrNameLst>
                                          <p:attrName>ppt_x</p:attrName>
                                        </p:attrNameLst>
                                      </p:cBhvr>
                                      <p:tavLst>
                                        <p:tav tm="0">
                                          <p:val>
                                            <p:strVal val="#ppt_x"/>
                                          </p:val>
                                        </p:tav>
                                        <p:tav tm="100000">
                                          <p:val>
                                            <p:strVal val="#ppt_x"/>
                                          </p:val>
                                        </p:tav>
                                      </p:tavLst>
                                    </p:anim>
                                    <p:anim calcmode="lin" valueType="num">
                                      <p:cBhvr additive="base">
                                        <p:cTn id="38" dur="500" fill="hold"/>
                                        <p:tgtEl>
                                          <p:spTgt spid="3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additive="base">
                                        <p:cTn id="41" dur="500" fill="hold"/>
                                        <p:tgtEl>
                                          <p:spTgt spid="37"/>
                                        </p:tgtEl>
                                        <p:attrNameLst>
                                          <p:attrName>ppt_x</p:attrName>
                                        </p:attrNameLst>
                                      </p:cBhvr>
                                      <p:tavLst>
                                        <p:tav tm="0">
                                          <p:val>
                                            <p:strVal val="#ppt_x"/>
                                          </p:val>
                                        </p:tav>
                                        <p:tav tm="100000">
                                          <p:val>
                                            <p:strVal val="#ppt_x"/>
                                          </p:val>
                                        </p:tav>
                                      </p:tavLst>
                                    </p:anim>
                                    <p:anim calcmode="lin" valueType="num">
                                      <p:cBhvr additive="base">
                                        <p:cTn id="42" dur="500" fill="hold"/>
                                        <p:tgtEl>
                                          <p:spTgt spid="3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additive="base">
                                        <p:cTn id="45" dur="500" fill="hold"/>
                                        <p:tgtEl>
                                          <p:spTgt spid="46"/>
                                        </p:tgtEl>
                                        <p:attrNameLst>
                                          <p:attrName>ppt_x</p:attrName>
                                        </p:attrNameLst>
                                      </p:cBhvr>
                                      <p:tavLst>
                                        <p:tav tm="0">
                                          <p:val>
                                            <p:strVal val="#ppt_x"/>
                                          </p:val>
                                        </p:tav>
                                        <p:tav tm="100000">
                                          <p:val>
                                            <p:strVal val="#ppt_x"/>
                                          </p:val>
                                        </p:tav>
                                      </p:tavLst>
                                    </p:anim>
                                    <p:anim calcmode="lin" valueType="num">
                                      <p:cBhvr additive="base">
                                        <p:cTn id="46" dur="500" fill="hold"/>
                                        <p:tgtEl>
                                          <p:spTgt spid="46"/>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7"/>
                                        </p:tgtEl>
                                        <p:attrNameLst>
                                          <p:attrName>style.visibility</p:attrName>
                                        </p:attrNameLst>
                                      </p:cBhvr>
                                      <p:to>
                                        <p:strVal val="visible"/>
                                      </p:to>
                                    </p:set>
                                    <p:anim calcmode="lin" valueType="num">
                                      <p:cBhvr additive="base">
                                        <p:cTn id="49" dur="500" fill="hold"/>
                                        <p:tgtEl>
                                          <p:spTgt spid="47"/>
                                        </p:tgtEl>
                                        <p:attrNameLst>
                                          <p:attrName>ppt_x</p:attrName>
                                        </p:attrNameLst>
                                      </p:cBhvr>
                                      <p:tavLst>
                                        <p:tav tm="0">
                                          <p:val>
                                            <p:strVal val="#ppt_x"/>
                                          </p:val>
                                        </p:tav>
                                        <p:tav tm="100000">
                                          <p:val>
                                            <p:strVal val="#ppt_x"/>
                                          </p:val>
                                        </p:tav>
                                      </p:tavLst>
                                    </p:anim>
                                    <p:anim calcmode="lin" valueType="num">
                                      <p:cBhvr additive="base">
                                        <p:cTn id="50" dur="500" fill="hold"/>
                                        <p:tgtEl>
                                          <p:spTgt spid="47"/>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additive="base">
                                        <p:cTn id="53" dur="500" fill="hold"/>
                                        <p:tgtEl>
                                          <p:spTgt spid="56"/>
                                        </p:tgtEl>
                                        <p:attrNameLst>
                                          <p:attrName>ppt_x</p:attrName>
                                        </p:attrNameLst>
                                      </p:cBhvr>
                                      <p:tavLst>
                                        <p:tav tm="0">
                                          <p:val>
                                            <p:strVal val="#ppt_x"/>
                                          </p:val>
                                        </p:tav>
                                        <p:tav tm="100000">
                                          <p:val>
                                            <p:strVal val="#ppt_x"/>
                                          </p:val>
                                        </p:tav>
                                      </p:tavLst>
                                    </p:anim>
                                    <p:anim calcmode="lin" valueType="num">
                                      <p:cBhvr additive="base">
                                        <p:cTn id="54"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additive="base">
                                        <p:cTn id="59" dur="500" fill="hold"/>
                                        <p:tgtEl>
                                          <p:spTgt spid="38"/>
                                        </p:tgtEl>
                                        <p:attrNameLst>
                                          <p:attrName>ppt_x</p:attrName>
                                        </p:attrNameLst>
                                      </p:cBhvr>
                                      <p:tavLst>
                                        <p:tav tm="0">
                                          <p:val>
                                            <p:strVal val="#ppt_x"/>
                                          </p:val>
                                        </p:tav>
                                        <p:tav tm="100000">
                                          <p:val>
                                            <p:strVal val="#ppt_x"/>
                                          </p:val>
                                        </p:tav>
                                      </p:tavLst>
                                    </p:anim>
                                    <p:anim calcmode="lin" valueType="num">
                                      <p:cBhvr additive="base">
                                        <p:cTn id="60" dur="500" fill="hold"/>
                                        <p:tgtEl>
                                          <p:spTgt spid="38"/>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anim calcmode="lin" valueType="num">
                                      <p:cBhvr additive="base">
                                        <p:cTn id="63" dur="500" fill="hold"/>
                                        <p:tgtEl>
                                          <p:spTgt spid="39"/>
                                        </p:tgtEl>
                                        <p:attrNameLst>
                                          <p:attrName>ppt_x</p:attrName>
                                        </p:attrNameLst>
                                      </p:cBhvr>
                                      <p:tavLst>
                                        <p:tav tm="0">
                                          <p:val>
                                            <p:strVal val="#ppt_x"/>
                                          </p:val>
                                        </p:tav>
                                        <p:tav tm="100000">
                                          <p:val>
                                            <p:strVal val="#ppt_x"/>
                                          </p:val>
                                        </p:tav>
                                      </p:tavLst>
                                    </p:anim>
                                    <p:anim calcmode="lin" valueType="num">
                                      <p:cBhvr additive="base">
                                        <p:cTn id="64" dur="500" fill="hold"/>
                                        <p:tgtEl>
                                          <p:spTgt spid="39"/>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 calcmode="lin" valueType="num">
                                      <p:cBhvr additive="base">
                                        <p:cTn id="67" dur="500" fill="hold"/>
                                        <p:tgtEl>
                                          <p:spTgt spid="40"/>
                                        </p:tgtEl>
                                        <p:attrNameLst>
                                          <p:attrName>ppt_x</p:attrName>
                                        </p:attrNameLst>
                                      </p:cBhvr>
                                      <p:tavLst>
                                        <p:tav tm="0">
                                          <p:val>
                                            <p:strVal val="#ppt_x"/>
                                          </p:val>
                                        </p:tav>
                                        <p:tav tm="100000">
                                          <p:val>
                                            <p:strVal val="#ppt_x"/>
                                          </p:val>
                                        </p:tav>
                                      </p:tavLst>
                                    </p:anim>
                                    <p:anim calcmode="lin" valueType="num">
                                      <p:cBhvr additive="base">
                                        <p:cTn id="68" dur="500" fill="hold"/>
                                        <p:tgtEl>
                                          <p:spTgt spid="40"/>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48"/>
                                        </p:tgtEl>
                                        <p:attrNameLst>
                                          <p:attrName>style.visibility</p:attrName>
                                        </p:attrNameLst>
                                      </p:cBhvr>
                                      <p:to>
                                        <p:strVal val="visible"/>
                                      </p:to>
                                    </p:set>
                                    <p:anim calcmode="lin" valueType="num">
                                      <p:cBhvr additive="base">
                                        <p:cTn id="71" dur="500" fill="hold"/>
                                        <p:tgtEl>
                                          <p:spTgt spid="48"/>
                                        </p:tgtEl>
                                        <p:attrNameLst>
                                          <p:attrName>ppt_x</p:attrName>
                                        </p:attrNameLst>
                                      </p:cBhvr>
                                      <p:tavLst>
                                        <p:tav tm="0">
                                          <p:val>
                                            <p:strVal val="#ppt_x"/>
                                          </p:val>
                                        </p:tav>
                                        <p:tav tm="100000">
                                          <p:val>
                                            <p:strVal val="#ppt_x"/>
                                          </p:val>
                                        </p:tav>
                                      </p:tavLst>
                                    </p:anim>
                                    <p:anim calcmode="lin" valueType="num">
                                      <p:cBhvr additive="base">
                                        <p:cTn id="72" dur="500" fill="hold"/>
                                        <p:tgtEl>
                                          <p:spTgt spid="4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49"/>
                                        </p:tgtEl>
                                        <p:attrNameLst>
                                          <p:attrName>style.visibility</p:attrName>
                                        </p:attrNameLst>
                                      </p:cBhvr>
                                      <p:to>
                                        <p:strVal val="visible"/>
                                      </p:to>
                                    </p:set>
                                    <p:anim calcmode="lin" valueType="num">
                                      <p:cBhvr additive="base">
                                        <p:cTn id="75" dur="500" fill="hold"/>
                                        <p:tgtEl>
                                          <p:spTgt spid="49"/>
                                        </p:tgtEl>
                                        <p:attrNameLst>
                                          <p:attrName>ppt_x</p:attrName>
                                        </p:attrNameLst>
                                      </p:cBhvr>
                                      <p:tavLst>
                                        <p:tav tm="0">
                                          <p:val>
                                            <p:strVal val="#ppt_x"/>
                                          </p:val>
                                        </p:tav>
                                        <p:tav tm="100000">
                                          <p:val>
                                            <p:strVal val="#ppt_x"/>
                                          </p:val>
                                        </p:tav>
                                      </p:tavLst>
                                    </p:anim>
                                    <p:anim calcmode="lin" valueType="num">
                                      <p:cBhvr additive="base">
                                        <p:cTn id="76" dur="500" fill="hold"/>
                                        <p:tgtEl>
                                          <p:spTgt spid="49"/>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52"/>
                                        </p:tgtEl>
                                        <p:attrNameLst>
                                          <p:attrName>style.visibility</p:attrName>
                                        </p:attrNameLst>
                                      </p:cBhvr>
                                      <p:to>
                                        <p:strVal val="visible"/>
                                      </p:to>
                                    </p:set>
                                    <p:anim calcmode="lin" valueType="num">
                                      <p:cBhvr additive="base">
                                        <p:cTn id="79" dur="500" fill="hold"/>
                                        <p:tgtEl>
                                          <p:spTgt spid="52"/>
                                        </p:tgtEl>
                                        <p:attrNameLst>
                                          <p:attrName>ppt_x</p:attrName>
                                        </p:attrNameLst>
                                      </p:cBhvr>
                                      <p:tavLst>
                                        <p:tav tm="0">
                                          <p:val>
                                            <p:strVal val="#ppt_x"/>
                                          </p:val>
                                        </p:tav>
                                        <p:tav tm="100000">
                                          <p:val>
                                            <p:strVal val="#ppt_x"/>
                                          </p:val>
                                        </p:tav>
                                      </p:tavLst>
                                    </p:anim>
                                    <p:anim calcmode="lin" valueType="num">
                                      <p:cBhvr additive="base">
                                        <p:cTn id="80"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41"/>
                                        </p:tgtEl>
                                        <p:attrNameLst>
                                          <p:attrName>style.visibility</p:attrName>
                                        </p:attrNameLst>
                                      </p:cBhvr>
                                      <p:to>
                                        <p:strVal val="visible"/>
                                      </p:to>
                                    </p:set>
                                    <p:anim calcmode="lin" valueType="num">
                                      <p:cBhvr additive="base">
                                        <p:cTn id="85" dur="500" fill="hold"/>
                                        <p:tgtEl>
                                          <p:spTgt spid="41"/>
                                        </p:tgtEl>
                                        <p:attrNameLst>
                                          <p:attrName>ppt_x</p:attrName>
                                        </p:attrNameLst>
                                      </p:cBhvr>
                                      <p:tavLst>
                                        <p:tav tm="0">
                                          <p:val>
                                            <p:strVal val="#ppt_x"/>
                                          </p:val>
                                        </p:tav>
                                        <p:tav tm="100000">
                                          <p:val>
                                            <p:strVal val="#ppt_x"/>
                                          </p:val>
                                        </p:tav>
                                      </p:tavLst>
                                    </p:anim>
                                    <p:anim calcmode="lin" valueType="num">
                                      <p:cBhvr additive="base">
                                        <p:cTn id="86" dur="500" fill="hold"/>
                                        <p:tgtEl>
                                          <p:spTgt spid="41"/>
                                        </p:tgtEl>
                                        <p:attrNameLst>
                                          <p:attrName>ppt_y</p:attrName>
                                        </p:attrNameLst>
                                      </p:cBhvr>
                                      <p:tavLst>
                                        <p:tav tm="0">
                                          <p:val>
                                            <p:strVal val="1+#ppt_h/2"/>
                                          </p:val>
                                        </p:tav>
                                        <p:tav tm="100000">
                                          <p:val>
                                            <p:strVal val="#ppt_y"/>
                                          </p:val>
                                        </p:tav>
                                      </p:tavLst>
                                    </p:anim>
                                  </p:childTnLst>
                                </p:cTn>
                              </p:par>
                              <p:par>
                                <p:cTn id="87" presetID="2" presetClass="entr" presetSubtype="4" fill="hold" nodeType="withEffect">
                                  <p:stCondLst>
                                    <p:cond delay="0"/>
                                  </p:stCondLst>
                                  <p:childTnLst>
                                    <p:set>
                                      <p:cBhvr>
                                        <p:cTn id="88" dur="1" fill="hold">
                                          <p:stCondLst>
                                            <p:cond delay="0"/>
                                          </p:stCondLst>
                                        </p:cTn>
                                        <p:tgtEl>
                                          <p:spTgt spid="42"/>
                                        </p:tgtEl>
                                        <p:attrNameLst>
                                          <p:attrName>style.visibility</p:attrName>
                                        </p:attrNameLst>
                                      </p:cBhvr>
                                      <p:to>
                                        <p:strVal val="visible"/>
                                      </p:to>
                                    </p:set>
                                    <p:anim calcmode="lin" valueType="num">
                                      <p:cBhvr additive="base">
                                        <p:cTn id="89" dur="500" fill="hold"/>
                                        <p:tgtEl>
                                          <p:spTgt spid="42"/>
                                        </p:tgtEl>
                                        <p:attrNameLst>
                                          <p:attrName>ppt_x</p:attrName>
                                        </p:attrNameLst>
                                      </p:cBhvr>
                                      <p:tavLst>
                                        <p:tav tm="0">
                                          <p:val>
                                            <p:strVal val="#ppt_x"/>
                                          </p:val>
                                        </p:tav>
                                        <p:tav tm="100000">
                                          <p:val>
                                            <p:strVal val="#ppt_x"/>
                                          </p:val>
                                        </p:tav>
                                      </p:tavLst>
                                    </p:anim>
                                    <p:anim calcmode="lin" valueType="num">
                                      <p:cBhvr additive="base">
                                        <p:cTn id="90" dur="500" fill="hold"/>
                                        <p:tgtEl>
                                          <p:spTgt spid="42"/>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43"/>
                                        </p:tgtEl>
                                        <p:attrNameLst>
                                          <p:attrName>style.visibility</p:attrName>
                                        </p:attrNameLst>
                                      </p:cBhvr>
                                      <p:to>
                                        <p:strVal val="visible"/>
                                      </p:to>
                                    </p:set>
                                    <p:anim calcmode="lin" valueType="num">
                                      <p:cBhvr additive="base">
                                        <p:cTn id="93" dur="500" fill="hold"/>
                                        <p:tgtEl>
                                          <p:spTgt spid="43"/>
                                        </p:tgtEl>
                                        <p:attrNameLst>
                                          <p:attrName>ppt_x</p:attrName>
                                        </p:attrNameLst>
                                      </p:cBhvr>
                                      <p:tavLst>
                                        <p:tav tm="0">
                                          <p:val>
                                            <p:strVal val="#ppt_x"/>
                                          </p:val>
                                        </p:tav>
                                        <p:tav tm="100000">
                                          <p:val>
                                            <p:strVal val="#ppt_x"/>
                                          </p:val>
                                        </p:tav>
                                      </p:tavLst>
                                    </p:anim>
                                    <p:anim calcmode="lin" valueType="num">
                                      <p:cBhvr additive="base">
                                        <p:cTn id="94" dur="500" fill="hold"/>
                                        <p:tgtEl>
                                          <p:spTgt spid="43"/>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50"/>
                                        </p:tgtEl>
                                        <p:attrNameLst>
                                          <p:attrName>style.visibility</p:attrName>
                                        </p:attrNameLst>
                                      </p:cBhvr>
                                      <p:to>
                                        <p:strVal val="visible"/>
                                      </p:to>
                                    </p:set>
                                    <p:anim calcmode="lin" valueType="num">
                                      <p:cBhvr additive="base">
                                        <p:cTn id="97" dur="500" fill="hold"/>
                                        <p:tgtEl>
                                          <p:spTgt spid="50"/>
                                        </p:tgtEl>
                                        <p:attrNameLst>
                                          <p:attrName>ppt_x</p:attrName>
                                        </p:attrNameLst>
                                      </p:cBhvr>
                                      <p:tavLst>
                                        <p:tav tm="0">
                                          <p:val>
                                            <p:strVal val="#ppt_x"/>
                                          </p:val>
                                        </p:tav>
                                        <p:tav tm="100000">
                                          <p:val>
                                            <p:strVal val="#ppt_x"/>
                                          </p:val>
                                        </p:tav>
                                      </p:tavLst>
                                    </p:anim>
                                    <p:anim calcmode="lin" valueType="num">
                                      <p:cBhvr additive="base">
                                        <p:cTn id="98" dur="500" fill="hold"/>
                                        <p:tgtEl>
                                          <p:spTgt spid="50"/>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51"/>
                                        </p:tgtEl>
                                        <p:attrNameLst>
                                          <p:attrName>style.visibility</p:attrName>
                                        </p:attrNameLst>
                                      </p:cBhvr>
                                      <p:to>
                                        <p:strVal val="visible"/>
                                      </p:to>
                                    </p:set>
                                    <p:anim calcmode="lin" valueType="num">
                                      <p:cBhvr additive="base">
                                        <p:cTn id="101" dur="500" fill="hold"/>
                                        <p:tgtEl>
                                          <p:spTgt spid="51"/>
                                        </p:tgtEl>
                                        <p:attrNameLst>
                                          <p:attrName>ppt_x</p:attrName>
                                        </p:attrNameLst>
                                      </p:cBhvr>
                                      <p:tavLst>
                                        <p:tav tm="0">
                                          <p:val>
                                            <p:strVal val="#ppt_x"/>
                                          </p:val>
                                        </p:tav>
                                        <p:tav tm="100000">
                                          <p:val>
                                            <p:strVal val="#ppt_x"/>
                                          </p:val>
                                        </p:tav>
                                      </p:tavLst>
                                    </p:anim>
                                    <p:anim calcmode="lin" valueType="num">
                                      <p:cBhvr additive="base">
                                        <p:cTn id="102" dur="500" fill="hold"/>
                                        <p:tgtEl>
                                          <p:spTgt spid="51"/>
                                        </p:tgtEl>
                                        <p:attrNameLst>
                                          <p:attrName>ppt_y</p:attrName>
                                        </p:attrNameLst>
                                      </p:cBhvr>
                                      <p:tavLst>
                                        <p:tav tm="0">
                                          <p:val>
                                            <p:strVal val="1+#ppt_h/2"/>
                                          </p:val>
                                        </p:tav>
                                        <p:tav tm="100000">
                                          <p:val>
                                            <p:strVal val="#ppt_y"/>
                                          </p:val>
                                        </p:tav>
                                      </p:tavLst>
                                    </p:anim>
                                  </p:childTnLst>
                                </p:cTn>
                              </p:par>
                              <p:par>
                                <p:cTn id="103" presetID="2" presetClass="entr" presetSubtype="4" fill="hold" nodeType="withEffect">
                                  <p:stCondLst>
                                    <p:cond delay="0"/>
                                  </p:stCondLst>
                                  <p:childTnLst>
                                    <p:set>
                                      <p:cBhvr>
                                        <p:cTn id="104" dur="1" fill="hold">
                                          <p:stCondLst>
                                            <p:cond delay="0"/>
                                          </p:stCondLst>
                                        </p:cTn>
                                        <p:tgtEl>
                                          <p:spTgt spid="53"/>
                                        </p:tgtEl>
                                        <p:attrNameLst>
                                          <p:attrName>style.visibility</p:attrName>
                                        </p:attrNameLst>
                                      </p:cBhvr>
                                      <p:to>
                                        <p:strVal val="visible"/>
                                      </p:to>
                                    </p:set>
                                    <p:anim calcmode="lin" valueType="num">
                                      <p:cBhvr additive="base">
                                        <p:cTn id="105" dur="500" fill="hold"/>
                                        <p:tgtEl>
                                          <p:spTgt spid="53"/>
                                        </p:tgtEl>
                                        <p:attrNameLst>
                                          <p:attrName>ppt_x</p:attrName>
                                        </p:attrNameLst>
                                      </p:cBhvr>
                                      <p:tavLst>
                                        <p:tav tm="0">
                                          <p:val>
                                            <p:strVal val="#ppt_x"/>
                                          </p:val>
                                        </p:tav>
                                        <p:tav tm="100000">
                                          <p:val>
                                            <p:strVal val="#ppt_x"/>
                                          </p:val>
                                        </p:tav>
                                      </p:tavLst>
                                    </p:anim>
                                    <p:anim calcmode="lin" valueType="num">
                                      <p:cBhvr additive="base">
                                        <p:cTn id="106"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p:bldP spid="35" grpId="0"/>
      <p:bldP spid="37" grpId="0"/>
      <p:bldP spid="38" grpId="0"/>
      <p:bldP spid="40" grpId="0"/>
      <p:bldP spid="41" grpId="0"/>
      <p:bldP spid="43" grpId="0"/>
      <p:bldP spid="44" grpId="0" bldLvl="0" animBg="1"/>
      <p:bldP spid="45" grpId="0" bldLvl="0" animBg="1"/>
      <p:bldP spid="46" grpId="0" bldLvl="0" animBg="1"/>
      <p:bldP spid="47" grpId="0" bldLvl="0" animBg="1"/>
      <p:bldP spid="48" grpId="0" bldLvl="0" animBg="1"/>
      <p:bldP spid="49" grpId="0" bldLvl="0" animBg="1"/>
      <p:bldP spid="50" grpId="0" bldLvl="0" animBg="1"/>
      <p:bldP spid="51" grpId="0" bldLvl="0" animBg="1"/>
      <p:bldP spid="52"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90090990908"/>
          <p:cNvPicPr>
            <a:picLocks noChangeAspect="1"/>
          </p:cNvPicPr>
          <p:nvPr/>
        </p:nvPicPr>
        <p:blipFill>
          <a:blip r:embed="rId1"/>
          <a:stretch>
            <a:fillRect/>
          </a:stretch>
        </p:blipFill>
        <p:spPr>
          <a:xfrm>
            <a:off x="-78740" y="-58420"/>
            <a:ext cx="12351385" cy="6946265"/>
          </a:xfrm>
          <a:prstGeom prst="rect">
            <a:avLst/>
          </a:prstGeom>
        </p:spPr>
      </p:pic>
      <p:sp>
        <p:nvSpPr>
          <p:cNvPr id="12" name="文本框 11"/>
          <p:cNvSpPr txBox="1"/>
          <p:nvPr/>
        </p:nvSpPr>
        <p:spPr>
          <a:xfrm>
            <a:off x="5658485" y="1264920"/>
            <a:ext cx="1390015" cy="1938020"/>
          </a:xfrm>
          <a:prstGeom prst="rect">
            <a:avLst/>
          </a:prstGeom>
          <a:noFill/>
        </p:spPr>
        <p:txBody>
          <a:bodyPr wrap="square" rtlCol="0">
            <a:spAutoFit/>
          </a:bodyPr>
          <a:p>
            <a:pPr algn="ctr"/>
            <a:r>
              <a:rPr lang="zh-CN" altLang="en-US" sz="6000">
                <a:solidFill>
                  <a:srgbClr val="F0857D"/>
                </a:solidFill>
                <a:latin typeface="思源黑体 CN Normal" panose="020B0400000000000000" pitchFamily="34" charset="-122"/>
                <a:ea typeface="思源黑体 CN Normal" panose="020B0400000000000000" pitchFamily="34" charset="-122"/>
              </a:rPr>
              <a:t>目</a:t>
            </a:r>
            <a:endParaRPr lang="zh-CN" altLang="en-US" sz="6000">
              <a:solidFill>
                <a:srgbClr val="F0857D"/>
              </a:solidFill>
              <a:latin typeface="思源黑体 CN Normal" panose="020B0400000000000000" pitchFamily="34" charset="-122"/>
              <a:ea typeface="思源黑体 CN Normal" panose="020B0400000000000000" pitchFamily="34" charset="-122"/>
            </a:endParaRPr>
          </a:p>
          <a:p>
            <a:pPr algn="ctr"/>
            <a:r>
              <a:rPr lang="zh-CN" altLang="en-US" sz="6000">
                <a:solidFill>
                  <a:srgbClr val="F0857D"/>
                </a:solidFill>
                <a:latin typeface="思源黑体 CN Normal" panose="020B0400000000000000" pitchFamily="34" charset="-122"/>
                <a:ea typeface="思源黑体 CN Normal" panose="020B0400000000000000" pitchFamily="34" charset="-122"/>
              </a:rPr>
              <a:t>录</a:t>
            </a:r>
            <a:endParaRPr lang="zh-CN" altLang="en-US" sz="6000">
              <a:solidFill>
                <a:srgbClr val="F0857D"/>
              </a:solidFill>
              <a:latin typeface="思源黑体 CN Normal" panose="020B0400000000000000" pitchFamily="34" charset="-122"/>
              <a:ea typeface="思源黑体 CN Normal" panose="020B0400000000000000" pitchFamily="34" charset="-122"/>
            </a:endParaRPr>
          </a:p>
        </p:txBody>
      </p:sp>
      <p:grpSp>
        <p:nvGrpSpPr>
          <p:cNvPr id="17" name="组合 16"/>
          <p:cNvGrpSpPr/>
          <p:nvPr/>
        </p:nvGrpSpPr>
        <p:grpSpPr>
          <a:xfrm rot="0">
            <a:off x="7048500" y="857250"/>
            <a:ext cx="612140" cy="609600"/>
            <a:chOff x="10007" y="2180"/>
            <a:chExt cx="964" cy="960"/>
          </a:xfrm>
        </p:grpSpPr>
        <p:pic>
          <p:nvPicPr>
            <p:cNvPr id="14" name="图片 13" descr="田字格"/>
            <p:cNvPicPr>
              <a:picLocks noChangeAspect="1"/>
            </p:cNvPicPr>
            <p:nvPr/>
          </p:nvPicPr>
          <p:blipFill>
            <a:blip r:embed="rId2"/>
            <a:stretch>
              <a:fillRect/>
            </a:stretch>
          </p:blipFill>
          <p:spPr>
            <a:xfrm>
              <a:off x="10007" y="2180"/>
              <a:ext cx="964" cy="960"/>
            </a:xfrm>
            <a:prstGeom prst="rect">
              <a:avLst/>
            </a:prstGeom>
          </p:spPr>
        </p:pic>
        <p:sp>
          <p:nvSpPr>
            <p:cNvPr id="15" name="文本框 14"/>
            <p:cNvSpPr txBox="1"/>
            <p:nvPr/>
          </p:nvSpPr>
          <p:spPr>
            <a:xfrm>
              <a:off x="10007" y="2249"/>
              <a:ext cx="964" cy="822"/>
            </a:xfrm>
            <a:prstGeom prst="rect">
              <a:avLst/>
            </a:prstGeom>
            <a:noFill/>
          </p:spPr>
          <p:txBody>
            <a:bodyPr wrap="square" rtlCol="0">
              <a:spAutoFit/>
            </a:bodyPr>
            <a:p>
              <a:pPr algn="ctr"/>
              <a:r>
                <a:rPr lang="zh-CN" altLang="en-US" sz="2800">
                  <a:solidFill>
                    <a:srgbClr val="4E4856"/>
                  </a:solidFill>
                  <a:latin typeface="思源黑体 CN Normal" panose="020B0400000000000000" pitchFamily="34" charset="-122"/>
                  <a:ea typeface="思源黑体 CN Normal" panose="020B0400000000000000" pitchFamily="34" charset="-122"/>
                </a:rPr>
                <a:t>壹</a:t>
              </a:r>
              <a:endParaRPr lang="zh-CN" altLang="en-US" sz="2800">
                <a:solidFill>
                  <a:srgbClr val="4E4856"/>
                </a:solidFill>
                <a:latin typeface="思源黑体 CN Normal" panose="020B0400000000000000" pitchFamily="34" charset="-122"/>
                <a:ea typeface="思源黑体 CN Normal" panose="020B0400000000000000" pitchFamily="34" charset="-122"/>
              </a:endParaRPr>
            </a:p>
          </p:txBody>
        </p:sp>
      </p:grpSp>
      <p:grpSp>
        <p:nvGrpSpPr>
          <p:cNvPr id="18" name="组合 17"/>
          <p:cNvGrpSpPr/>
          <p:nvPr/>
        </p:nvGrpSpPr>
        <p:grpSpPr>
          <a:xfrm rot="0">
            <a:off x="7048500" y="1585595"/>
            <a:ext cx="612140" cy="609600"/>
            <a:chOff x="10007" y="3969"/>
            <a:chExt cx="964" cy="960"/>
          </a:xfrm>
        </p:grpSpPr>
        <p:pic>
          <p:nvPicPr>
            <p:cNvPr id="16" name="图片 15" descr="田字格"/>
            <p:cNvPicPr>
              <a:picLocks noChangeAspect="1"/>
            </p:cNvPicPr>
            <p:nvPr/>
          </p:nvPicPr>
          <p:blipFill>
            <a:blip r:embed="rId2"/>
            <a:stretch>
              <a:fillRect/>
            </a:stretch>
          </p:blipFill>
          <p:spPr>
            <a:xfrm>
              <a:off x="10007" y="3969"/>
              <a:ext cx="964" cy="960"/>
            </a:xfrm>
            <a:prstGeom prst="rect">
              <a:avLst/>
            </a:prstGeom>
          </p:spPr>
        </p:pic>
        <p:sp>
          <p:nvSpPr>
            <p:cNvPr id="19" name="文本框 18"/>
            <p:cNvSpPr txBox="1"/>
            <p:nvPr/>
          </p:nvSpPr>
          <p:spPr>
            <a:xfrm>
              <a:off x="10007" y="4029"/>
              <a:ext cx="964" cy="822"/>
            </a:xfrm>
            <a:prstGeom prst="rect">
              <a:avLst/>
            </a:prstGeom>
            <a:noFill/>
          </p:spPr>
          <p:txBody>
            <a:bodyPr wrap="square" rtlCol="0">
              <a:spAutoFit/>
            </a:bodyPr>
            <a:p>
              <a:pPr algn="ctr"/>
              <a:r>
                <a:rPr lang="zh-CN" altLang="en-US" sz="2800">
                  <a:solidFill>
                    <a:srgbClr val="4E4856"/>
                  </a:solidFill>
                  <a:latin typeface="思源黑体 CN Normal" panose="020B0400000000000000" pitchFamily="34" charset="-122"/>
                  <a:ea typeface="思源黑体 CN Normal" panose="020B0400000000000000" pitchFamily="34" charset="-122"/>
                </a:rPr>
                <a:t>贰</a:t>
              </a:r>
              <a:endParaRPr lang="zh-CN" altLang="en-US" sz="2800">
                <a:solidFill>
                  <a:srgbClr val="4E4856"/>
                </a:solidFill>
                <a:latin typeface="思源黑体 CN Normal" panose="020B0400000000000000" pitchFamily="34" charset="-122"/>
                <a:ea typeface="思源黑体 CN Normal" panose="020B0400000000000000" pitchFamily="34" charset="-122"/>
              </a:endParaRPr>
            </a:p>
          </p:txBody>
        </p:sp>
      </p:grpSp>
      <p:grpSp>
        <p:nvGrpSpPr>
          <p:cNvPr id="21" name="组合 20"/>
          <p:cNvGrpSpPr/>
          <p:nvPr/>
        </p:nvGrpSpPr>
        <p:grpSpPr>
          <a:xfrm rot="0">
            <a:off x="7048500" y="2366645"/>
            <a:ext cx="612140" cy="609600"/>
            <a:chOff x="10007" y="5769"/>
            <a:chExt cx="964" cy="960"/>
          </a:xfrm>
        </p:grpSpPr>
        <p:pic>
          <p:nvPicPr>
            <p:cNvPr id="22" name="图片 21" descr="田字格"/>
            <p:cNvPicPr>
              <a:picLocks noChangeAspect="1"/>
            </p:cNvPicPr>
            <p:nvPr/>
          </p:nvPicPr>
          <p:blipFill>
            <a:blip r:embed="rId2"/>
            <a:stretch>
              <a:fillRect/>
            </a:stretch>
          </p:blipFill>
          <p:spPr>
            <a:xfrm>
              <a:off x="10007" y="5769"/>
              <a:ext cx="964" cy="960"/>
            </a:xfrm>
            <a:prstGeom prst="rect">
              <a:avLst/>
            </a:prstGeom>
          </p:spPr>
        </p:pic>
        <p:sp>
          <p:nvSpPr>
            <p:cNvPr id="23" name="文本框 22"/>
            <p:cNvSpPr txBox="1"/>
            <p:nvPr/>
          </p:nvSpPr>
          <p:spPr>
            <a:xfrm>
              <a:off x="10007" y="5838"/>
              <a:ext cx="964" cy="822"/>
            </a:xfrm>
            <a:prstGeom prst="rect">
              <a:avLst/>
            </a:prstGeom>
            <a:noFill/>
          </p:spPr>
          <p:txBody>
            <a:bodyPr wrap="square" rtlCol="0">
              <a:spAutoFit/>
            </a:bodyPr>
            <a:p>
              <a:pPr algn="ctr"/>
              <a:r>
                <a:rPr lang="zh-CN" altLang="en-US" sz="2800">
                  <a:solidFill>
                    <a:srgbClr val="4E4856"/>
                  </a:solidFill>
                  <a:latin typeface="思源黑体 CN Normal" panose="020B0400000000000000" pitchFamily="34" charset="-122"/>
                  <a:ea typeface="思源黑体 CN Normal" panose="020B0400000000000000" pitchFamily="34" charset="-122"/>
                </a:rPr>
                <a:t>叁</a:t>
              </a:r>
              <a:endParaRPr lang="zh-CN" altLang="en-US" sz="2800">
                <a:solidFill>
                  <a:srgbClr val="4E4856"/>
                </a:solidFill>
                <a:latin typeface="思源黑体 CN Normal" panose="020B0400000000000000" pitchFamily="34" charset="-122"/>
                <a:ea typeface="思源黑体 CN Normal" panose="020B0400000000000000" pitchFamily="34" charset="-122"/>
              </a:endParaRPr>
            </a:p>
          </p:txBody>
        </p:sp>
      </p:grpSp>
      <p:grpSp>
        <p:nvGrpSpPr>
          <p:cNvPr id="25" name="组合 24"/>
          <p:cNvGrpSpPr/>
          <p:nvPr/>
        </p:nvGrpSpPr>
        <p:grpSpPr>
          <a:xfrm rot="0">
            <a:off x="7048500" y="3164840"/>
            <a:ext cx="612140" cy="609600"/>
            <a:chOff x="10007" y="7500"/>
            <a:chExt cx="964" cy="960"/>
          </a:xfrm>
        </p:grpSpPr>
        <p:pic>
          <p:nvPicPr>
            <p:cNvPr id="28" name="图片 27" descr="田字格"/>
            <p:cNvPicPr>
              <a:picLocks noChangeAspect="1"/>
            </p:cNvPicPr>
            <p:nvPr/>
          </p:nvPicPr>
          <p:blipFill>
            <a:blip r:embed="rId2"/>
            <a:stretch>
              <a:fillRect/>
            </a:stretch>
          </p:blipFill>
          <p:spPr>
            <a:xfrm>
              <a:off x="10007" y="7500"/>
              <a:ext cx="964" cy="960"/>
            </a:xfrm>
            <a:prstGeom prst="rect">
              <a:avLst/>
            </a:prstGeom>
          </p:spPr>
        </p:pic>
        <p:sp>
          <p:nvSpPr>
            <p:cNvPr id="30" name="文本框 29"/>
            <p:cNvSpPr txBox="1"/>
            <p:nvPr/>
          </p:nvSpPr>
          <p:spPr>
            <a:xfrm>
              <a:off x="10007" y="7560"/>
              <a:ext cx="964" cy="822"/>
            </a:xfrm>
            <a:prstGeom prst="rect">
              <a:avLst/>
            </a:prstGeom>
            <a:noFill/>
          </p:spPr>
          <p:txBody>
            <a:bodyPr wrap="square" rtlCol="0">
              <a:spAutoFit/>
            </a:bodyPr>
            <a:p>
              <a:pPr algn="ctr"/>
              <a:r>
                <a:rPr lang="zh-CN" altLang="en-US" sz="2800">
                  <a:solidFill>
                    <a:srgbClr val="4E4856"/>
                  </a:solidFill>
                  <a:latin typeface="思源黑体 CN Normal" panose="020B0400000000000000" pitchFamily="34" charset="-122"/>
                  <a:ea typeface="思源黑体 CN Normal" panose="020B0400000000000000" pitchFamily="34" charset="-122"/>
                </a:rPr>
                <a:t>肆</a:t>
              </a:r>
              <a:endParaRPr lang="zh-CN" altLang="en-US" sz="2800">
                <a:solidFill>
                  <a:srgbClr val="4E4856"/>
                </a:solidFill>
                <a:latin typeface="思源黑体 CN Normal" panose="020B0400000000000000" pitchFamily="34" charset="-122"/>
                <a:ea typeface="思源黑体 CN Normal" panose="020B0400000000000000" pitchFamily="34" charset="-122"/>
              </a:endParaRPr>
            </a:p>
          </p:txBody>
        </p:sp>
      </p:grpSp>
      <p:sp>
        <p:nvSpPr>
          <p:cNvPr id="31" name="文本框 30"/>
          <p:cNvSpPr txBox="1"/>
          <p:nvPr/>
        </p:nvSpPr>
        <p:spPr>
          <a:xfrm>
            <a:off x="7780655" y="693420"/>
            <a:ext cx="3533140" cy="829945"/>
          </a:xfrm>
          <a:prstGeom prst="rect">
            <a:avLst/>
          </a:prstGeom>
          <a:noFill/>
        </p:spPr>
        <p:txBody>
          <a:bodyPr wrap="square" rtlCol="0">
            <a:spAutoFit/>
          </a:bodyPr>
          <a:p>
            <a:pPr algn="l" fontAlgn="auto">
              <a:lnSpc>
                <a:spcPct val="150000"/>
              </a:lnSpc>
            </a:pPr>
            <a:r>
              <a:rPr lang="zh-CN" altLang="en-US" sz="2000" b="1">
                <a:solidFill>
                  <a:srgbClr val="73B3CD"/>
                </a:solidFill>
                <a:latin typeface="思源黑体 CN Normal" panose="020B0400000000000000" pitchFamily="34" charset="-122"/>
                <a:ea typeface="思源黑体 CN Normal" panose="020B0400000000000000" pitchFamily="34" charset="-122"/>
                <a:cs typeface="思源黑体 CN Normal" panose="020B0400000000000000" pitchFamily="34" charset="-122"/>
                <a:sym typeface="+mn-ea"/>
              </a:rPr>
              <a:t>在此输入题目</a:t>
            </a:r>
            <a:endParaRPr lang="zh-CN" altLang="en-US" sz="2000" b="1">
              <a:solidFill>
                <a:srgbClr val="73B3CD"/>
              </a:solidFill>
              <a:latin typeface="思源黑体 CN Normal" panose="020B0400000000000000" pitchFamily="34" charset="-122"/>
              <a:ea typeface="思源黑体 CN Normal" panose="020B0400000000000000" pitchFamily="34" charset="-122"/>
              <a:cs typeface="思源黑体 CN Normal" panose="020B0400000000000000" pitchFamily="34" charset="-122"/>
              <a:sym typeface="+mn-ea"/>
            </a:endParaRPr>
          </a:p>
          <a:p>
            <a:pPr algn="l" fontAlgn="auto">
              <a:lnSpc>
                <a:spcPct val="150000"/>
              </a:lnSpc>
            </a:pPr>
            <a:r>
              <a:rPr lang="zh-CN" altLang="en-US" sz="1200">
                <a:solidFill>
                  <a:srgbClr val="73B3CD"/>
                </a:solidFill>
                <a:latin typeface="思源黑体 CN Normal" panose="020B0400000000000000" pitchFamily="34" charset="-122"/>
                <a:ea typeface="思源黑体 CN Normal" panose="020B0400000000000000" pitchFamily="34" charset="-122"/>
                <a:cs typeface="思源黑体 CN Normal" panose="020B0400000000000000" pitchFamily="34" charset="-122"/>
                <a:sym typeface="+mn-ea"/>
              </a:rPr>
              <a:t>When a cigarette falls in love with a match.</a:t>
            </a:r>
            <a:endParaRPr lang="zh-CN" altLang="en-US" sz="1200">
              <a:solidFill>
                <a:srgbClr val="73B3CD"/>
              </a:solidFill>
              <a:latin typeface="思源黑体 CN Normal" panose="020B0400000000000000" pitchFamily="34" charset="-122"/>
              <a:ea typeface="思源黑体 CN Normal" panose="020B0400000000000000" pitchFamily="34" charset="-122"/>
              <a:cs typeface="思源黑体 CN Normal" panose="020B0400000000000000" pitchFamily="34" charset="-122"/>
              <a:sym typeface="+mn-ea"/>
            </a:endParaRPr>
          </a:p>
        </p:txBody>
      </p:sp>
      <p:sp>
        <p:nvSpPr>
          <p:cNvPr id="32" name="文本框 31"/>
          <p:cNvSpPr txBox="1"/>
          <p:nvPr/>
        </p:nvSpPr>
        <p:spPr>
          <a:xfrm>
            <a:off x="7780655" y="1422400"/>
            <a:ext cx="3533140" cy="829945"/>
          </a:xfrm>
          <a:prstGeom prst="rect">
            <a:avLst/>
          </a:prstGeom>
          <a:noFill/>
        </p:spPr>
        <p:txBody>
          <a:bodyPr wrap="square" rtlCol="0">
            <a:spAutoFit/>
          </a:bodyPr>
          <a:p>
            <a:pPr algn="l" fontAlgn="auto">
              <a:lnSpc>
                <a:spcPct val="150000"/>
              </a:lnSpc>
            </a:pPr>
            <a:r>
              <a:rPr lang="zh-CN" altLang="en-US" sz="2000" b="1">
                <a:solidFill>
                  <a:srgbClr val="73B3CD"/>
                </a:solidFill>
                <a:latin typeface="思源黑体 CN Normal" panose="020B0400000000000000" pitchFamily="34" charset="-122"/>
                <a:ea typeface="思源黑体 CN Normal" panose="020B0400000000000000" pitchFamily="34" charset="-122"/>
                <a:cs typeface="思源黑体 CN Normal" panose="020B0400000000000000" pitchFamily="34" charset="-122"/>
                <a:sym typeface="+mn-ea"/>
              </a:rPr>
              <a:t>在此输入题目</a:t>
            </a:r>
            <a:endParaRPr lang="zh-CN" altLang="en-US" sz="2000" b="1">
              <a:solidFill>
                <a:srgbClr val="73B3CD"/>
              </a:solidFill>
              <a:latin typeface="思源黑体 CN Normal" panose="020B0400000000000000" pitchFamily="34" charset="-122"/>
              <a:ea typeface="思源黑体 CN Normal" panose="020B0400000000000000" pitchFamily="34" charset="-122"/>
              <a:cs typeface="思源黑体 CN Normal" panose="020B0400000000000000" pitchFamily="34" charset="-122"/>
              <a:sym typeface="+mn-ea"/>
            </a:endParaRPr>
          </a:p>
          <a:p>
            <a:pPr algn="l" fontAlgn="auto">
              <a:lnSpc>
                <a:spcPct val="150000"/>
              </a:lnSpc>
            </a:pPr>
            <a:r>
              <a:rPr lang="zh-CN" altLang="en-US" sz="1200">
                <a:solidFill>
                  <a:srgbClr val="73B3CD"/>
                </a:solidFill>
                <a:latin typeface="思源黑体 CN Normal" panose="020B0400000000000000" pitchFamily="34" charset="-122"/>
                <a:ea typeface="思源黑体 CN Normal" panose="020B0400000000000000" pitchFamily="34" charset="-122"/>
                <a:cs typeface="思源黑体 CN Normal" panose="020B0400000000000000" pitchFamily="34" charset="-122"/>
                <a:sym typeface="+mn-ea"/>
              </a:rPr>
              <a:t>When a cigarette falls in love with a match.</a:t>
            </a:r>
            <a:endParaRPr lang="zh-CN" altLang="en-US" sz="1200">
              <a:solidFill>
                <a:srgbClr val="73B3CD"/>
              </a:solidFill>
              <a:latin typeface="思源黑体 CN Normal" panose="020B0400000000000000" pitchFamily="34" charset="-122"/>
              <a:ea typeface="思源黑体 CN Normal" panose="020B0400000000000000" pitchFamily="34" charset="-122"/>
              <a:cs typeface="思源黑体 CN Normal" panose="020B0400000000000000" pitchFamily="34" charset="-122"/>
              <a:sym typeface="+mn-ea"/>
            </a:endParaRPr>
          </a:p>
        </p:txBody>
      </p:sp>
      <p:sp>
        <p:nvSpPr>
          <p:cNvPr id="33" name="文本框 32"/>
          <p:cNvSpPr txBox="1"/>
          <p:nvPr/>
        </p:nvSpPr>
        <p:spPr>
          <a:xfrm>
            <a:off x="7780655" y="2218690"/>
            <a:ext cx="3533140" cy="829945"/>
          </a:xfrm>
          <a:prstGeom prst="rect">
            <a:avLst/>
          </a:prstGeom>
          <a:noFill/>
        </p:spPr>
        <p:txBody>
          <a:bodyPr wrap="square" rtlCol="0">
            <a:spAutoFit/>
          </a:bodyPr>
          <a:p>
            <a:pPr algn="l" fontAlgn="auto">
              <a:lnSpc>
                <a:spcPct val="150000"/>
              </a:lnSpc>
            </a:pPr>
            <a:r>
              <a:rPr lang="zh-CN" altLang="en-US" sz="2000" b="1">
                <a:solidFill>
                  <a:srgbClr val="73B3CD"/>
                </a:solidFill>
                <a:latin typeface="思源黑体 CN Normal" panose="020B0400000000000000" pitchFamily="34" charset="-122"/>
                <a:ea typeface="思源黑体 CN Normal" panose="020B0400000000000000" pitchFamily="34" charset="-122"/>
                <a:cs typeface="思源黑体 CN Normal" panose="020B0400000000000000" pitchFamily="34" charset="-122"/>
                <a:sym typeface="+mn-ea"/>
              </a:rPr>
              <a:t>在此输入题目</a:t>
            </a:r>
            <a:endParaRPr lang="zh-CN" altLang="en-US" sz="2000" b="1">
              <a:solidFill>
                <a:srgbClr val="73B3CD"/>
              </a:solidFill>
              <a:latin typeface="思源黑体 CN Normal" panose="020B0400000000000000" pitchFamily="34" charset="-122"/>
              <a:ea typeface="思源黑体 CN Normal" panose="020B0400000000000000" pitchFamily="34" charset="-122"/>
              <a:cs typeface="思源黑体 CN Normal" panose="020B0400000000000000" pitchFamily="34" charset="-122"/>
              <a:sym typeface="+mn-ea"/>
            </a:endParaRPr>
          </a:p>
          <a:p>
            <a:pPr algn="l" fontAlgn="auto">
              <a:lnSpc>
                <a:spcPct val="150000"/>
              </a:lnSpc>
            </a:pPr>
            <a:r>
              <a:rPr lang="zh-CN" altLang="en-US" sz="1200">
                <a:solidFill>
                  <a:srgbClr val="73B3CD"/>
                </a:solidFill>
                <a:latin typeface="思源黑体 CN Normal" panose="020B0400000000000000" pitchFamily="34" charset="-122"/>
                <a:ea typeface="思源黑体 CN Normal" panose="020B0400000000000000" pitchFamily="34" charset="-122"/>
                <a:cs typeface="思源黑体 CN Normal" panose="020B0400000000000000" pitchFamily="34" charset="-122"/>
                <a:sym typeface="+mn-ea"/>
              </a:rPr>
              <a:t>When a cigarette falls in love with a match.</a:t>
            </a:r>
            <a:endParaRPr lang="zh-CN" altLang="en-US" sz="1200">
              <a:solidFill>
                <a:srgbClr val="73B3CD"/>
              </a:solidFill>
              <a:latin typeface="思源黑体 CN Normal" panose="020B0400000000000000" pitchFamily="34" charset="-122"/>
              <a:ea typeface="思源黑体 CN Normal" panose="020B0400000000000000" pitchFamily="34" charset="-122"/>
              <a:cs typeface="思源黑体 CN Normal" panose="020B0400000000000000" pitchFamily="34" charset="-122"/>
              <a:sym typeface="+mn-ea"/>
            </a:endParaRPr>
          </a:p>
        </p:txBody>
      </p:sp>
      <p:sp>
        <p:nvSpPr>
          <p:cNvPr id="34" name="文本框 33"/>
          <p:cNvSpPr txBox="1"/>
          <p:nvPr/>
        </p:nvSpPr>
        <p:spPr>
          <a:xfrm>
            <a:off x="7780655" y="3001645"/>
            <a:ext cx="3533140" cy="829945"/>
          </a:xfrm>
          <a:prstGeom prst="rect">
            <a:avLst/>
          </a:prstGeom>
          <a:noFill/>
        </p:spPr>
        <p:txBody>
          <a:bodyPr wrap="square" rtlCol="0">
            <a:spAutoFit/>
          </a:bodyPr>
          <a:p>
            <a:pPr algn="l" fontAlgn="auto">
              <a:lnSpc>
                <a:spcPct val="150000"/>
              </a:lnSpc>
            </a:pPr>
            <a:r>
              <a:rPr lang="zh-CN" altLang="en-US" sz="2000" b="1">
                <a:solidFill>
                  <a:srgbClr val="73B3CD"/>
                </a:solidFill>
                <a:latin typeface="思源黑体 CN Normal" panose="020B0400000000000000" pitchFamily="34" charset="-122"/>
                <a:ea typeface="思源黑体 CN Normal" panose="020B0400000000000000" pitchFamily="34" charset="-122"/>
                <a:cs typeface="思源黑体 CN Normal" panose="020B0400000000000000" pitchFamily="34" charset="-122"/>
                <a:sym typeface="+mn-ea"/>
              </a:rPr>
              <a:t>在此输入题目</a:t>
            </a:r>
            <a:endParaRPr lang="zh-CN" altLang="en-US" sz="2000" b="1">
              <a:solidFill>
                <a:srgbClr val="73B3CD"/>
              </a:solidFill>
              <a:latin typeface="思源黑体 CN Normal" panose="020B0400000000000000" pitchFamily="34" charset="-122"/>
              <a:ea typeface="思源黑体 CN Normal" panose="020B0400000000000000" pitchFamily="34" charset="-122"/>
              <a:cs typeface="思源黑体 CN Normal" panose="020B0400000000000000" pitchFamily="34" charset="-122"/>
              <a:sym typeface="+mn-ea"/>
            </a:endParaRPr>
          </a:p>
          <a:p>
            <a:pPr algn="l" fontAlgn="auto">
              <a:lnSpc>
                <a:spcPct val="150000"/>
              </a:lnSpc>
            </a:pPr>
            <a:r>
              <a:rPr lang="zh-CN" altLang="en-US" sz="1200">
                <a:solidFill>
                  <a:srgbClr val="73B3CD"/>
                </a:solidFill>
                <a:latin typeface="思源黑体 CN Normal" panose="020B0400000000000000" pitchFamily="34" charset="-122"/>
                <a:ea typeface="思源黑体 CN Normal" panose="020B0400000000000000" pitchFamily="34" charset="-122"/>
                <a:cs typeface="思源黑体 CN Normal" panose="020B0400000000000000" pitchFamily="34" charset="-122"/>
                <a:sym typeface="+mn-ea"/>
              </a:rPr>
              <a:t>When a cigarette falls in love with a match.</a:t>
            </a:r>
            <a:endParaRPr lang="zh-CN" altLang="en-US" sz="1200">
              <a:solidFill>
                <a:srgbClr val="73B3CD"/>
              </a:solidFill>
              <a:latin typeface="思源黑体 CN Normal" panose="020B0400000000000000" pitchFamily="34" charset="-122"/>
              <a:ea typeface="思源黑体 CN Normal" panose="020B0400000000000000" pitchFamily="34" charset="-122"/>
              <a:cs typeface="思源黑体 CN Normal" panose="020B0400000000000000"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1"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2"/>
                                        </p:tgtEl>
                                        <p:attrNameLst>
                                          <p:attrName>ppt_y</p:attrName>
                                        </p:attrNameLst>
                                      </p:cBhvr>
                                      <p:tavLst>
                                        <p:tav tm="0">
                                          <p:val>
                                            <p:strVal val="#ppt_y"/>
                                          </p:val>
                                        </p:tav>
                                        <p:tav tm="100000">
                                          <p:val>
                                            <p:strVal val="#ppt_y"/>
                                          </p:val>
                                        </p:tav>
                                      </p:tavLst>
                                    </p:anim>
                                    <p:anim calcmode="lin" valueType="num">
                                      <p:cBhvr>
                                        <p:cTn id="9"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90-9999900"/>
          <p:cNvPicPr>
            <a:picLocks noChangeAspect="1"/>
          </p:cNvPicPr>
          <p:nvPr/>
        </p:nvPicPr>
        <p:blipFill>
          <a:blip r:embed="rId1"/>
          <a:stretch>
            <a:fillRect/>
          </a:stretch>
        </p:blipFill>
        <p:spPr>
          <a:xfrm>
            <a:off x="-88265" y="-43180"/>
            <a:ext cx="12353925" cy="6947535"/>
          </a:xfrm>
          <a:prstGeom prst="rect">
            <a:avLst/>
          </a:prstGeom>
        </p:spPr>
      </p:pic>
      <p:sp>
        <p:nvSpPr>
          <p:cNvPr id="4" name="文本框 3"/>
          <p:cNvSpPr txBox="1"/>
          <p:nvPr/>
        </p:nvSpPr>
        <p:spPr>
          <a:xfrm>
            <a:off x="1274563" y="3377561"/>
            <a:ext cx="3120791" cy="65851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680" dirty="0">
                <a:solidFill>
                  <a:schemeClr val="bg1"/>
                </a:solidFill>
                <a:latin typeface="思源黑体 CN Regular" panose="020B0500000000000000" pitchFamily="34" charset="-122"/>
                <a:ea typeface="思源黑体 CN Regular" panose="020B0500000000000000" pitchFamily="34" charset="-122"/>
              </a:rPr>
              <a:t>添加标题内容</a:t>
            </a:r>
            <a:endParaRPr lang="zh-CN" altLang="en-US" sz="3680" dirty="0">
              <a:solidFill>
                <a:schemeClr val="bg1"/>
              </a:solidFill>
              <a:latin typeface="思源黑体 CN Regular" panose="020B0500000000000000" pitchFamily="34" charset="-122"/>
              <a:ea typeface="思源黑体 CN Regular" panose="020B0500000000000000" pitchFamily="34" charset="-122"/>
            </a:endParaRPr>
          </a:p>
        </p:txBody>
      </p:sp>
      <p:sp>
        <p:nvSpPr>
          <p:cNvPr id="6" name="文本框 5"/>
          <p:cNvSpPr txBox="1"/>
          <p:nvPr/>
        </p:nvSpPr>
        <p:spPr>
          <a:xfrm>
            <a:off x="1274563" y="4238884"/>
            <a:ext cx="4106897" cy="111787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en-US" altLang="zh-CN" sz="1185" spc="394" dirty="0">
                <a:solidFill>
                  <a:schemeClr val="bg1"/>
                </a:solidFill>
                <a:latin typeface="思源黑体 CN Regular" panose="020B0500000000000000" pitchFamily="34" charset="-122"/>
                <a:ea typeface="思源黑体 CN Regular" panose="020B0500000000000000" pitchFamily="34" charset="-122"/>
              </a:rPr>
              <a:t>The user can demonstrate on a projector or computer, or print the presentation and make it into a film to be used in a wider field</a:t>
            </a:r>
            <a:endParaRPr lang="en-US" altLang="zh-CN" sz="1185" spc="394" dirty="0">
              <a:solidFill>
                <a:schemeClr val="bg1"/>
              </a:solidFill>
              <a:latin typeface="思源黑体 CN Regular" panose="020B0500000000000000" pitchFamily="34" charset="-122"/>
              <a:ea typeface="思源黑体 CN Regular" panose="020B0500000000000000" pitchFamily="34" charset="-122"/>
            </a:endParaRPr>
          </a:p>
        </p:txBody>
      </p:sp>
      <p:sp>
        <p:nvSpPr>
          <p:cNvPr id="7" name="矩形 6"/>
          <p:cNvSpPr/>
          <p:nvPr/>
        </p:nvSpPr>
        <p:spPr>
          <a:xfrm>
            <a:off x="1349731" y="2610096"/>
            <a:ext cx="857927" cy="82022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4730" dirty="0">
                <a:solidFill>
                  <a:schemeClr val="bg1"/>
                </a:solidFill>
                <a:latin typeface="思源黑体 CN Regular" panose="020B0500000000000000" pitchFamily="34" charset="-122"/>
                <a:ea typeface="思源黑体 CN Regular" panose="020B0500000000000000" pitchFamily="34" charset="-122"/>
              </a:rPr>
              <a:t>01</a:t>
            </a:r>
            <a:endParaRPr lang="zh-CN" altLang="en-US" sz="4730" dirty="0">
              <a:solidFill>
                <a:schemeClr val="bg1"/>
              </a:solidFill>
              <a:latin typeface="思源黑体 CN Regular" panose="020B0500000000000000" pitchFamily="34" charset="-122"/>
              <a:ea typeface="思源黑体 CN Regular" panose="020B0500000000000000" pitchFamily="34" charset="-122"/>
            </a:endParaRPr>
          </a:p>
        </p:txBody>
      </p:sp>
      <p:grpSp>
        <p:nvGrpSpPr>
          <p:cNvPr id="3" name="组合 2"/>
          <p:cNvGrpSpPr/>
          <p:nvPr/>
        </p:nvGrpSpPr>
        <p:grpSpPr>
          <a:xfrm>
            <a:off x="5741670" y="1741170"/>
            <a:ext cx="5800725" cy="1788795"/>
            <a:chOff x="4981" y="3129"/>
            <a:chExt cx="9135" cy="2817"/>
          </a:xfrm>
        </p:grpSpPr>
        <p:pic>
          <p:nvPicPr>
            <p:cNvPr id="5" name="图片 4" descr="田字格"/>
            <p:cNvPicPr>
              <a:picLocks noChangeAspect="1"/>
            </p:cNvPicPr>
            <p:nvPr/>
          </p:nvPicPr>
          <p:blipFill>
            <a:blip r:embed="rId2"/>
            <a:stretch>
              <a:fillRect/>
            </a:stretch>
          </p:blipFill>
          <p:spPr>
            <a:xfrm>
              <a:off x="7088" y="3129"/>
              <a:ext cx="1357" cy="1351"/>
            </a:xfrm>
            <a:prstGeom prst="rect">
              <a:avLst/>
            </a:prstGeom>
          </p:spPr>
        </p:pic>
        <p:pic>
          <p:nvPicPr>
            <p:cNvPr id="12" name="图片 11" descr="田字格"/>
            <p:cNvPicPr>
              <a:picLocks noChangeAspect="1"/>
            </p:cNvPicPr>
            <p:nvPr/>
          </p:nvPicPr>
          <p:blipFill>
            <a:blip r:embed="rId2"/>
            <a:stretch>
              <a:fillRect/>
            </a:stretch>
          </p:blipFill>
          <p:spPr>
            <a:xfrm>
              <a:off x="8921" y="3129"/>
              <a:ext cx="1357" cy="1351"/>
            </a:xfrm>
            <a:prstGeom prst="rect">
              <a:avLst/>
            </a:prstGeom>
          </p:spPr>
        </p:pic>
        <p:pic>
          <p:nvPicPr>
            <p:cNvPr id="13" name="图片 12" descr="田字格"/>
            <p:cNvPicPr>
              <a:picLocks noChangeAspect="1"/>
            </p:cNvPicPr>
            <p:nvPr/>
          </p:nvPicPr>
          <p:blipFill>
            <a:blip r:embed="rId2"/>
            <a:stretch>
              <a:fillRect/>
            </a:stretch>
          </p:blipFill>
          <p:spPr>
            <a:xfrm>
              <a:off x="10742" y="3129"/>
              <a:ext cx="1357" cy="1351"/>
            </a:xfrm>
            <a:prstGeom prst="rect">
              <a:avLst/>
            </a:prstGeom>
          </p:spPr>
        </p:pic>
        <p:sp>
          <p:nvSpPr>
            <p:cNvPr id="17" name="文本框 16"/>
            <p:cNvSpPr txBox="1"/>
            <p:nvPr/>
          </p:nvSpPr>
          <p:spPr>
            <a:xfrm>
              <a:off x="6929" y="3129"/>
              <a:ext cx="1676" cy="1452"/>
            </a:xfrm>
            <a:prstGeom prst="rect">
              <a:avLst/>
            </a:prstGeom>
            <a:noFill/>
          </p:spPr>
          <p:txBody>
            <a:bodyPr wrap="square" rtlCol="0">
              <a:spAutoFit/>
            </a:bodyPr>
            <a:p>
              <a:pPr algn="ctr"/>
              <a:r>
                <a:rPr lang="zh-CN" altLang="en-US" sz="5400">
                  <a:solidFill>
                    <a:srgbClr val="73B3CD"/>
                  </a:solidFill>
                  <a:latin typeface="思源黑体 CN Normal" panose="020B0400000000000000" pitchFamily="34" charset="-122"/>
                  <a:ea typeface="思源黑体 CN Normal" panose="020B0400000000000000" pitchFamily="34" charset="-122"/>
                </a:rPr>
                <a:t>第</a:t>
              </a:r>
              <a:endParaRPr lang="zh-CN" altLang="en-US" sz="5400">
                <a:solidFill>
                  <a:srgbClr val="73B3CD"/>
                </a:solidFill>
                <a:latin typeface="思源黑体 CN Normal" panose="020B0400000000000000" pitchFamily="34" charset="-122"/>
                <a:ea typeface="思源黑体 CN Normal" panose="020B0400000000000000" pitchFamily="34" charset="-122"/>
              </a:endParaRPr>
            </a:p>
          </p:txBody>
        </p:sp>
        <p:sp>
          <p:nvSpPr>
            <p:cNvPr id="18" name="文本框 17"/>
            <p:cNvSpPr txBox="1"/>
            <p:nvPr/>
          </p:nvSpPr>
          <p:spPr>
            <a:xfrm>
              <a:off x="8762" y="3129"/>
              <a:ext cx="1676" cy="1452"/>
            </a:xfrm>
            <a:prstGeom prst="rect">
              <a:avLst/>
            </a:prstGeom>
            <a:noFill/>
          </p:spPr>
          <p:txBody>
            <a:bodyPr wrap="square" rtlCol="0">
              <a:spAutoFit/>
            </a:bodyPr>
            <a:p>
              <a:pPr algn="ctr"/>
              <a:r>
                <a:rPr lang="zh-CN" altLang="en-US" sz="5400">
                  <a:solidFill>
                    <a:srgbClr val="73B3CD"/>
                  </a:solidFill>
                  <a:latin typeface="思源黑体 CN Normal" panose="020B0400000000000000" pitchFamily="34" charset="-122"/>
                  <a:ea typeface="思源黑体 CN Normal" panose="020B0400000000000000" pitchFamily="34" charset="-122"/>
                </a:rPr>
                <a:t>壹</a:t>
              </a:r>
              <a:endParaRPr lang="zh-CN" altLang="en-US" sz="5400">
                <a:solidFill>
                  <a:srgbClr val="73B3CD"/>
                </a:solidFill>
                <a:latin typeface="思源黑体 CN Normal" panose="020B0400000000000000" pitchFamily="34" charset="-122"/>
                <a:ea typeface="思源黑体 CN Normal" panose="020B0400000000000000" pitchFamily="34" charset="-122"/>
              </a:endParaRPr>
            </a:p>
          </p:txBody>
        </p:sp>
        <p:sp>
          <p:nvSpPr>
            <p:cNvPr id="19" name="文本框 18"/>
            <p:cNvSpPr txBox="1"/>
            <p:nvPr/>
          </p:nvSpPr>
          <p:spPr>
            <a:xfrm>
              <a:off x="10583" y="3129"/>
              <a:ext cx="1676" cy="1452"/>
            </a:xfrm>
            <a:prstGeom prst="rect">
              <a:avLst/>
            </a:prstGeom>
            <a:noFill/>
          </p:spPr>
          <p:txBody>
            <a:bodyPr wrap="square" rtlCol="0">
              <a:spAutoFit/>
            </a:bodyPr>
            <a:p>
              <a:pPr algn="ctr"/>
              <a:r>
                <a:rPr lang="zh-CN" altLang="en-US" sz="5400">
                  <a:solidFill>
                    <a:srgbClr val="73B3CD"/>
                  </a:solidFill>
                  <a:latin typeface="思源黑体 CN Normal" panose="020B0400000000000000" pitchFamily="34" charset="-122"/>
                  <a:ea typeface="思源黑体 CN Normal" panose="020B0400000000000000" pitchFamily="34" charset="-122"/>
                </a:rPr>
                <a:t>章</a:t>
              </a:r>
              <a:endParaRPr lang="zh-CN" altLang="en-US" sz="5400">
                <a:solidFill>
                  <a:srgbClr val="73B3CD"/>
                </a:solidFill>
                <a:latin typeface="思源黑体 CN Normal" panose="020B0400000000000000" pitchFamily="34" charset="-122"/>
                <a:ea typeface="思源黑体 CN Normal" panose="020B0400000000000000" pitchFamily="34" charset="-122"/>
              </a:endParaRPr>
            </a:p>
          </p:txBody>
        </p:sp>
        <p:sp>
          <p:nvSpPr>
            <p:cNvPr id="21" name="文本框 20"/>
            <p:cNvSpPr txBox="1"/>
            <p:nvPr/>
          </p:nvSpPr>
          <p:spPr>
            <a:xfrm>
              <a:off x="6356" y="4496"/>
              <a:ext cx="6487" cy="822"/>
            </a:xfrm>
            <a:prstGeom prst="rect">
              <a:avLst/>
            </a:prstGeom>
            <a:noFill/>
          </p:spPr>
          <p:txBody>
            <a:bodyPr wrap="square" rtlCol="0">
              <a:spAutoFit/>
            </a:bodyPr>
            <a:p>
              <a:pPr algn="ctr"/>
              <a:r>
                <a:rPr lang="zh-CN" altLang="en-US" sz="2800" b="1">
                  <a:solidFill>
                    <a:srgbClr val="F0857D"/>
                  </a:solidFill>
                  <a:latin typeface="思源黑体 CN Normal" panose="020B0400000000000000" pitchFamily="34" charset="-122"/>
                  <a:ea typeface="思源黑体 CN Normal" panose="020B0400000000000000" pitchFamily="34" charset="-122"/>
                  <a:sym typeface="+mn-ea"/>
                </a:rPr>
                <a:t>在此输入题目</a:t>
              </a:r>
              <a:endParaRPr lang="zh-CN" altLang="en-US" sz="2800" b="1">
                <a:solidFill>
                  <a:srgbClr val="F0857D"/>
                </a:solidFill>
                <a:latin typeface="思源黑体 CN Normal" panose="020B0400000000000000" pitchFamily="34" charset="-122"/>
                <a:ea typeface="思源黑体 CN Normal" panose="020B0400000000000000" pitchFamily="34" charset="-122"/>
                <a:sym typeface="+mn-ea"/>
              </a:endParaRPr>
            </a:p>
          </p:txBody>
        </p:sp>
        <p:sp>
          <p:nvSpPr>
            <p:cNvPr id="22" name="文本框 21"/>
            <p:cNvSpPr txBox="1"/>
            <p:nvPr/>
          </p:nvSpPr>
          <p:spPr>
            <a:xfrm>
              <a:off x="4981" y="5221"/>
              <a:ext cx="9135" cy="725"/>
            </a:xfrm>
            <a:prstGeom prst="rect">
              <a:avLst/>
            </a:prstGeom>
            <a:noFill/>
          </p:spPr>
          <p:txBody>
            <a:bodyPr wrap="square" rtlCol="0">
              <a:spAutoFit/>
            </a:bodyPr>
            <a:p>
              <a:pPr algn="ctr" fontAlgn="auto">
                <a:lnSpc>
                  <a:spcPct val="100000"/>
                </a:lnSpc>
              </a:pPr>
              <a:r>
                <a:rPr lang="zh-CN" altLang="en-US" sz="1200">
                  <a:solidFill>
                    <a:srgbClr val="73B3CD"/>
                  </a:solidFill>
                  <a:latin typeface="思源黑体 CN Normal" panose="020B0400000000000000" pitchFamily="34" charset="-122"/>
                  <a:ea typeface="思源黑体 CN Normal" panose="020B0400000000000000" pitchFamily="34" charset="-122"/>
                  <a:sym typeface="+mn-ea"/>
                </a:rPr>
                <a:t>For our ever-lasting friendship, send sincere blessings and warm greetings to my friends whom I miss so much.</a:t>
              </a:r>
              <a:endParaRPr lang="zh-CN" altLang="en-US" sz="1200">
                <a:solidFill>
                  <a:srgbClr val="73B3CD"/>
                </a:solidFill>
                <a:latin typeface="思源黑体 CN Normal" panose="020B0400000000000000" pitchFamily="34" charset="-122"/>
                <a:ea typeface="思源黑体 CN Normal" panose="020B0400000000000000" pitchFamily="34" charset="-122"/>
                <a:sym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nvGraphicFramePr>
        <p:xfrm>
          <a:off x="5560060" y="1454150"/>
          <a:ext cx="5902960" cy="3830320"/>
        </p:xfrm>
        <a:graphic>
          <a:graphicData uri="http://schemas.openxmlformats.org/drawingml/2006/chart">
            <c:chart xmlns:c="http://schemas.openxmlformats.org/drawingml/2006/chart" xmlns:r="http://schemas.openxmlformats.org/officeDocument/2006/relationships" r:id="rId1"/>
          </a:graphicData>
        </a:graphic>
      </p:graphicFrame>
      <p:grpSp>
        <p:nvGrpSpPr>
          <p:cNvPr id="3" name="组合 2"/>
          <p:cNvGrpSpPr/>
          <p:nvPr/>
        </p:nvGrpSpPr>
        <p:grpSpPr>
          <a:xfrm>
            <a:off x="1753568" y="3773774"/>
            <a:ext cx="3632466" cy="2111868"/>
            <a:chOff x="615648" y="3996024"/>
            <a:chExt cx="3632466" cy="2111868"/>
          </a:xfrm>
        </p:grpSpPr>
        <p:sp>
          <p:nvSpPr>
            <p:cNvPr id="13" name="矩形 12"/>
            <p:cNvSpPr/>
            <p:nvPr/>
          </p:nvSpPr>
          <p:spPr>
            <a:xfrm>
              <a:off x="615648" y="3996024"/>
              <a:ext cx="3632466" cy="2111868"/>
            </a:xfrm>
            <a:prstGeom prst="rect">
              <a:avLst/>
            </a:prstGeom>
            <a:solidFill>
              <a:srgbClr val="F0857D"/>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21861" tIns="60931" rIns="121861" bIns="60931" numCol="1" spcCol="0" rtlCol="0" fromWordArt="0" anchor="ctr" anchorCtr="0" forceAA="0" compatLnSpc="1">
              <a:noAutofit/>
            </a:bodyPr>
            <a:p>
              <a:pPr>
                <a:lnSpc>
                  <a:spcPct val="150000"/>
                </a:lnSpc>
              </a:pPr>
              <a:endParaRPr lang="zh-CN" altLang="en-US" sz="1600" dirty="0">
                <a:solidFill>
                  <a:schemeClr val="bg1"/>
                </a:solidFill>
                <a:latin typeface="微软雅黑" panose="020B0503020204020204" charset="-122"/>
                <a:ea typeface="微软雅黑" panose="020B0503020204020204" charset="-122"/>
              </a:endParaRPr>
            </a:p>
          </p:txBody>
        </p:sp>
        <p:sp>
          <p:nvSpPr>
            <p:cNvPr id="17" name="išľíďè"/>
            <p:cNvSpPr/>
            <p:nvPr/>
          </p:nvSpPr>
          <p:spPr bwMode="auto">
            <a:xfrm>
              <a:off x="1113422" y="5033890"/>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1"/>
                  </a:solidFill>
                  <a:effectLst/>
                  <a:uLnTx/>
                  <a:uFillTx/>
                </a:rPr>
                <a:t>输入你的内容你的内容输入你的内容你的内容输入你的内容你的内容</a:t>
              </a:r>
              <a:endParaRPr kumimoji="0" lang="zh-CN" altLang="en-US" sz="1200" b="0" i="0" u="none" strike="noStrike" kern="1200" cap="none" spc="0" normalizeH="0" baseline="0" noProof="0" dirty="0">
                <a:ln>
                  <a:noFill/>
                </a:ln>
                <a:solidFill>
                  <a:schemeClr val="bg1"/>
                </a:solidFill>
                <a:effectLst/>
                <a:uLnTx/>
                <a:uFillTx/>
              </a:endParaRPr>
            </a:p>
          </p:txBody>
        </p:sp>
        <p:sp>
          <p:nvSpPr>
            <p:cNvPr id="18" name="iSlíďè"/>
            <p:cNvSpPr txBox="1"/>
            <p:nvPr/>
          </p:nvSpPr>
          <p:spPr bwMode="auto">
            <a:xfrm>
              <a:off x="1554513" y="4699518"/>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1"/>
                  </a:solidFill>
                  <a:effectLst/>
                  <a:uLnTx/>
                  <a:uFillTx/>
                </a:rPr>
                <a:t>标题文本预设</a:t>
              </a:r>
              <a:endParaRPr kumimoji="0" lang="zh-CN" altLang="en-US" sz="1800" b="1" i="0" u="none" strike="noStrike" kern="1200" cap="none" spc="0" normalizeH="0" baseline="0" noProof="0" dirty="0">
                <a:ln>
                  <a:noFill/>
                </a:ln>
                <a:solidFill>
                  <a:schemeClr val="bg1"/>
                </a:solidFill>
                <a:effectLst/>
                <a:uLnTx/>
                <a:uFillTx/>
              </a:endParaRPr>
            </a:p>
          </p:txBody>
        </p:sp>
      </p:grpSp>
      <p:pic>
        <p:nvPicPr>
          <p:cNvPr id="25" name="图片 24" descr="C:\Users\Administrator\Desktop\90090990908.jpg90090990908"/>
          <p:cNvPicPr>
            <a:picLocks noChangeAspect="1"/>
          </p:cNvPicPr>
          <p:nvPr/>
        </p:nvPicPr>
        <p:blipFill>
          <a:blip r:embed="rId2"/>
          <a:srcRect/>
          <a:stretch>
            <a:fillRect/>
          </a:stretch>
        </p:blipFill>
        <p:spPr>
          <a:xfrm>
            <a:off x="1753568" y="1702299"/>
            <a:ext cx="3632466" cy="2042795"/>
          </a:xfrm>
          <a:custGeom>
            <a:avLst/>
            <a:gdLst>
              <a:gd name="connsiteX0" fmla="*/ 0 w 3632466"/>
              <a:gd name="connsiteY0" fmla="*/ 0 h 2111868"/>
              <a:gd name="connsiteX1" fmla="*/ 3632466 w 3632466"/>
              <a:gd name="connsiteY1" fmla="*/ 0 h 2111868"/>
              <a:gd name="connsiteX2" fmla="*/ 3632466 w 3632466"/>
              <a:gd name="connsiteY2" fmla="*/ 2111868 h 2111868"/>
              <a:gd name="connsiteX3" fmla="*/ 0 w 3632466"/>
              <a:gd name="connsiteY3" fmla="*/ 2111868 h 2111868"/>
            </a:gdLst>
            <a:ahLst/>
            <a:cxnLst>
              <a:cxn ang="0">
                <a:pos x="connsiteX0" y="connsiteY0"/>
              </a:cxn>
              <a:cxn ang="0">
                <a:pos x="connsiteX1" y="connsiteY1"/>
              </a:cxn>
              <a:cxn ang="0">
                <a:pos x="connsiteX2" y="connsiteY2"/>
              </a:cxn>
              <a:cxn ang="0">
                <a:pos x="connsiteX3" y="connsiteY3"/>
              </a:cxn>
            </a:cxnLst>
            <a:rect l="l" t="t" r="r" b="b"/>
            <a:pathLst>
              <a:path w="3632466" h="2111868">
                <a:moveTo>
                  <a:pt x="0" y="0"/>
                </a:moveTo>
                <a:lnTo>
                  <a:pt x="3632466" y="0"/>
                </a:lnTo>
                <a:lnTo>
                  <a:pt x="3632466" y="2111868"/>
                </a:lnTo>
                <a:lnTo>
                  <a:pt x="0" y="2111868"/>
                </a:lnTo>
                <a:close/>
              </a:path>
            </a:pathLst>
          </a:custGeom>
        </p:spPr>
      </p:pic>
      <p:sp>
        <p:nvSpPr>
          <p:cNvPr id="29" name="išľíďè"/>
          <p:cNvSpPr/>
          <p:nvPr/>
        </p:nvSpPr>
        <p:spPr bwMode="auto">
          <a:xfrm>
            <a:off x="5579110" y="5572125"/>
            <a:ext cx="5848350" cy="55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输入你的内容你的内容输入你的内容你的内容输入你的内容你的内容</a:t>
            </a:r>
            <a:endPar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sp>
        <p:nvSpPr>
          <p:cNvPr id="30" name="iSlíďè"/>
          <p:cNvSpPr txBox="1"/>
          <p:nvPr/>
        </p:nvSpPr>
        <p:spPr bwMode="auto">
          <a:xfrm>
            <a:off x="5577524" y="5355491"/>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fontScale="90000" lnSpcReduction="20000"/>
          </a:bodyPr>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grpSp>
        <p:nvGrpSpPr>
          <p:cNvPr id="5" name="组合 4"/>
          <p:cNvGrpSpPr/>
          <p:nvPr/>
        </p:nvGrpSpPr>
        <p:grpSpPr>
          <a:xfrm>
            <a:off x="1026160" y="391160"/>
            <a:ext cx="4963160" cy="551815"/>
            <a:chOff x="1218" y="391"/>
            <a:chExt cx="7816" cy="869"/>
          </a:xfrm>
        </p:grpSpPr>
        <p:sp>
          <p:nvSpPr>
            <p:cNvPr id="7" name="文本框 37"/>
            <p:cNvSpPr txBox="1"/>
            <p:nvPr userDrawn="1"/>
          </p:nvSpPr>
          <p:spPr>
            <a:xfrm>
              <a:off x="1236" y="391"/>
              <a:ext cx="4200" cy="641"/>
            </a:xfrm>
            <a:prstGeom prst="rect">
              <a:avLst/>
            </a:prstGeom>
            <a:noFill/>
          </p:spPr>
          <p:txBody>
            <a:bodyPr wrap="square" lIns="68584" tIns="34292" rIns="68584" bIns="34292" rtlCol="0">
              <a:spAutoFit/>
            </a:bodyPr>
            <a:p>
              <a:pPr fontAlgn="auto">
                <a:spcBef>
                  <a:spcPts val="0"/>
                </a:spcBef>
                <a:spcAft>
                  <a:spcPts val="0"/>
                </a:spcAft>
                <a:defRPr/>
              </a:pPr>
              <a:r>
                <a:rPr lang="zh-CN" altLang="en-US" sz="2200" spc="200" dirty="0">
                  <a:solidFill>
                    <a:schemeClr val="tx1">
                      <a:lumMod val="75000"/>
                      <a:lumOff val="25000"/>
                    </a:schemeClr>
                  </a:solidFill>
                  <a:uFillTx/>
                  <a:cs typeface="+mn-ea"/>
                  <a:sym typeface="+mn-lt"/>
                </a:rPr>
                <a:t>此处添加标题</a:t>
              </a:r>
              <a:endParaRPr lang="zh-CN" altLang="en-US" sz="2200" spc="200" dirty="0">
                <a:solidFill>
                  <a:schemeClr val="tx1">
                    <a:lumMod val="75000"/>
                    <a:lumOff val="25000"/>
                  </a:schemeClr>
                </a:solidFill>
                <a:uFillTx/>
                <a:cs typeface="+mn-ea"/>
                <a:sym typeface="+mn-lt"/>
              </a:endParaRPr>
            </a:p>
          </p:txBody>
        </p:sp>
        <p:sp>
          <p:nvSpPr>
            <p:cNvPr id="40" name="矩形 39"/>
            <p:cNvSpPr/>
            <p:nvPr/>
          </p:nvSpPr>
          <p:spPr>
            <a:xfrm>
              <a:off x="1218" y="889"/>
              <a:ext cx="7816" cy="371"/>
            </a:xfrm>
            <a:prstGeom prst="rect">
              <a:avLst/>
            </a:prstGeom>
          </p:spPr>
          <p:txBody>
            <a:bodyPr wrap="square">
              <a:spAutoFit/>
            </a:bodyPr>
            <a:p>
              <a:pPr algn="l">
                <a:lnSpc>
                  <a:spcPct val="130000"/>
                </a:lnSpc>
                <a:spcBef>
                  <a:spcPts val="1265"/>
                </a:spcBef>
              </a:pPr>
              <a:r>
                <a:rPr lang="en-US" altLang="zh-CN" sz="800" dirty="0">
                  <a:solidFill>
                    <a:schemeClr val="bg1">
                      <a:lumMod val="50000"/>
                    </a:schemeClr>
                  </a:solidFill>
                  <a:cs typeface="+mn-ea"/>
                  <a:sym typeface="+mn-lt"/>
                </a:rPr>
                <a:t>Clean, Minimalist, Flat, Powerful and Flexible PowerPoint template</a:t>
              </a:r>
              <a:endParaRPr lang="en-US" altLang="zh-CN" sz="800" dirty="0">
                <a:solidFill>
                  <a:schemeClr val="bg1">
                    <a:lumMod val="50000"/>
                  </a:schemeClr>
                </a:solidFill>
                <a:cs typeface="+mn-ea"/>
                <a:sym typeface="+mn-lt"/>
              </a:endParaRPr>
            </a:p>
          </p:txBody>
        </p:sp>
      </p:grpSp>
      <p:sp>
        <p:nvSpPr>
          <p:cNvPr id="6" name="稻壳儿春秋广告/盗版必究        原创来源：http://chn.docer.com/works?userid=199329941#!/work_time"/>
          <p:cNvSpPr/>
          <p:nvPr/>
        </p:nvSpPr>
        <p:spPr>
          <a:xfrm>
            <a:off x="489585" y="456565"/>
            <a:ext cx="511175" cy="415290"/>
          </a:xfrm>
          <a:custGeom>
            <a:avLst/>
            <a:gdLst/>
            <a:ahLst/>
            <a:cxnLst>
              <a:cxn ang="0">
                <a:pos x="wd2" y="hd2"/>
              </a:cxn>
              <a:cxn ang="5400000">
                <a:pos x="wd2" y="hd2"/>
              </a:cxn>
              <a:cxn ang="10800000">
                <a:pos x="wd2" y="hd2"/>
              </a:cxn>
              <a:cxn ang="16200000">
                <a:pos x="wd2" y="hd2"/>
              </a:cxn>
            </a:cxnLst>
            <a:rect l="0" t="0" r="r" b="b"/>
            <a:pathLst>
              <a:path w="21600" h="21600" extrusionOk="0">
                <a:moveTo>
                  <a:pt x="19575" y="21600"/>
                </a:moveTo>
                <a:cubicBezTo>
                  <a:pt x="2025" y="21600"/>
                  <a:pt x="2025" y="21600"/>
                  <a:pt x="2025" y="21600"/>
                </a:cubicBezTo>
                <a:cubicBezTo>
                  <a:pt x="844" y="21600"/>
                  <a:pt x="0" y="20562"/>
                  <a:pt x="0" y="19108"/>
                </a:cubicBezTo>
                <a:cubicBezTo>
                  <a:pt x="0" y="5815"/>
                  <a:pt x="0" y="5815"/>
                  <a:pt x="0" y="5815"/>
                </a:cubicBezTo>
                <a:cubicBezTo>
                  <a:pt x="0" y="4362"/>
                  <a:pt x="844" y="3323"/>
                  <a:pt x="2025" y="3323"/>
                </a:cubicBezTo>
                <a:cubicBezTo>
                  <a:pt x="2025" y="3323"/>
                  <a:pt x="2363" y="3323"/>
                  <a:pt x="4725" y="3323"/>
                </a:cubicBezTo>
                <a:cubicBezTo>
                  <a:pt x="5400" y="3323"/>
                  <a:pt x="6750" y="0"/>
                  <a:pt x="7425" y="0"/>
                </a:cubicBezTo>
                <a:cubicBezTo>
                  <a:pt x="9113" y="0"/>
                  <a:pt x="12488" y="0"/>
                  <a:pt x="14175" y="0"/>
                </a:cubicBezTo>
                <a:cubicBezTo>
                  <a:pt x="14850" y="0"/>
                  <a:pt x="16200" y="3323"/>
                  <a:pt x="16875" y="3323"/>
                </a:cubicBezTo>
                <a:cubicBezTo>
                  <a:pt x="19238" y="3323"/>
                  <a:pt x="19575" y="3323"/>
                  <a:pt x="19575" y="3323"/>
                </a:cubicBezTo>
                <a:cubicBezTo>
                  <a:pt x="20756" y="3323"/>
                  <a:pt x="21600" y="4362"/>
                  <a:pt x="21600" y="5815"/>
                </a:cubicBezTo>
                <a:cubicBezTo>
                  <a:pt x="21600" y="19108"/>
                  <a:pt x="21600" y="19108"/>
                  <a:pt x="21600" y="19108"/>
                </a:cubicBezTo>
                <a:cubicBezTo>
                  <a:pt x="21600" y="20562"/>
                  <a:pt x="20756" y="21600"/>
                  <a:pt x="19575" y="21600"/>
                </a:cubicBezTo>
                <a:close/>
                <a:moveTo>
                  <a:pt x="20250" y="6646"/>
                </a:moveTo>
                <a:cubicBezTo>
                  <a:pt x="20250" y="5815"/>
                  <a:pt x="19575" y="4985"/>
                  <a:pt x="18900" y="4985"/>
                </a:cubicBezTo>
                <a:cubicBezTo>
                  <a:pt x="18900" y="4985"/>
                  <a:pt x="18225" y="4985"/>
                  <a:pt x="16200" y="4985"/>
                </a:cubicBezTo>
                <a:cubicBezTo>
                  <a:pt x="15525" y="4985"/>
                  <a:pt x="14175" y="1662"/>
                  <a:pt x="13500" y="1662"/>
                </a:cubicBezTo>
                <a:cubicBezTo>
                  <a:pt x="11813" y="1662"/>
                  <a:pt x="9788" y="1662"/>
                  <a:pt x="8100" y="1662"/>
                </a:cubicBezTo>
                <a:cubicBezTo>
                  <a:pt x="7425" y="1662"/>
                  <a:pt x="6075" y="4985"/>
                  <a:pt x="5400" y="4985"/>
                </a:cubicBezTo>
                <a:cubicBezTo>
                  <a:pt x="3375" y="4985"/>
                  <a:pt x="2700" y="4985"/>
                  <a:pt x="2700" y="4985"/>
                </a:cubicBezTo>
                <a:cubicBezTo>
                  <a:pt x="2025" y="4985"/>
                  <a:pt x="1350" y="5815"/>
                  <a:pt x="1350" y="6646"/>
                </a:cubicBezTo>
                <a:cubicBezTo>
                  <a:pt x="1350" y="18277"/>
                  <a:pt x="1350" y="18277"/>
                  <a:pt x="1350" y="18277"/>
                </a:cubicBezTo>
                <a:cubicBezTo>
                  <a:pt x="1350" y="19315"/>
                  <a:pt x="2025" y="19938"/>
                  <a:pt x="2700" y="19938"/>
                </a:cubicBezTo>
                <a:cubicBezTo>
                  <a:pt x="18900" y="19938"/>
                  <a:pt x="18900" y="19938"/>
                  <a:pt x="18900" y="19938"/>
                </a:cubicBezTo>
                <a:cubicBezTo>
                  <a:pt x="19575" y="19938"/>
                  <a:pt x="20250" y="19315"/>
                  <a:pt x="20250" y="18277"/>
                </a:cubicBezTo>
                <a:cubicBezTo>
                  <a:pt x="20250" y="6646"/>
                  <a:pt x="20250" y="6646"/>
                  <a:pt x="20250" y="6646"/>
                </a:cubicBezTo>
                <a:close/>
                <a:moveTo>
                  <a:pt x="10800" y="17446"/>
                </a:moveTo>
                <a:cubicBezTo>
                  <a:pt x="8269" y="17446"/>
                  <a:pt x="6075" y="14954"/>
                  <a:pt x="6075" y="11631"/>
                </a:cubicBezTo>
                <a:cubicBezTo>
                  <a:pt x="6075" y="8515"/>
                  <a:pt x="8269" y="5815"/>
                  <a:pt x="10800" y="5815"/>
                </a:cubicBezTo>
                <a:cubicBezTo>
                  <a:pt x="13331" y="5815"/>
                  <a:pt x="15525" y="8515"/>
                  <a:pt x="15525" y="11631"/>
                </a:cubicBezTo>
                <a:cubicBezTo>
                  <a:pt x="15525" y="14954"/>
                  <a:pt x="13331" y="17446"/>
                  <a:pt x="10800" y="17446"/>
                </a:cubicBezTo>
                <a:close/>
                <a:moveTo>
                  <a:pt x="10800" y="7477"/>
                </a:moveTo>
                <a:cubicBezTo>
                  <a:pt x="8944" y="7477"/>
                  <a:pt x="7425" y="9346"/>
                  <a:pt x="7425" y="11631"/>
                </a:cubicBezTo>
                <a:cubicBezTo>
                  <a:pt x="7425" y="13915"/>
                  <a:pt x="8944" y="15785"/>
                  <a:pt x="10800" y="15785"/>
                </a:cubicBezTo>
                <a:cubicBezTo>
                  <a:pt x="12656" y="15785"/>
                  <a:pt x="14175" y="13915"/>
                  <a:pt x="14175" y="11631"/>
                </a:cubicBezTo>
                <a:cubicBezTo>
                  <a:pt x="14175" y="9346"/>
                  <a:pt x="12656" y="7477"/>
                  <a:pt x="10800" y="7477"/>
                </a:cubicBezTo>
                <a:close/>
              </a:path>
            </a:pathLst>
          </a:custGeom>
          <a:solidFill>
            <a:srgbClr val="73B3CD"/>
          </a:solidFill>
          <a:ln w="12700">
            <a:miter lim="400000"/>
          </a:ln>
        </p:spPr>
        <p:txBody>
          <a:bodyPr lIns="22860" rIns="22860"/>
          <a:p>
            <a:pPr defTabSz="1219200">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2000">
        <p14:gallery dir="l"/>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down)">
                                      <p:cBhvr>
                                        <p:cTn id="18" dur="500"/>
                                        <p:tgtEl>
                                          <p:spTgt spid="3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down)">
                                      <p:cBhvr>
                                        <p:cTn id="2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2" grpId="1">
        <p:bldAsOne/>
      </p:bldGraphic>
      <p:bldP spid="29" grpId="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C:\Users\Administrator\Desktop\90090990908.jpg90090990908"/>
          <p:cNvPicPr>
            <a:picLocks noChangeAspect="1"/>
          </p:cNvPicPr>
          <p:nvPr/>
        </p:nvPicPr>
        <p:blipFill rotWithShape="1">
          <a:blip r:embed="rId1"/>
          <a:srcRect/>
          <a:stretch>
            <a:fillRect/>
          </a:stretch>
        </p:blipFill>
        <p:spPr>
          <a:xfrm>
            <a:off x="4644390" y="2425700"/>
            <a:ext cx="2866390" cy="2872740"/>
          </a:xfrm>
          <a:prstGeom prst="ellipse">
            <a:avLst/>
          </a:prstGeom>
          <a:ln>
            <a:solidFill>
              <a:srgbClr val="F0857D"/>
            </a:solidFill>
          </a:ln>
        </p:spPr>
      </p:pic>
      <p:sp>
        <p:nvSpPr>
          <p:cNvPr id="8" name="任意多边形 7"/>
          <p:cNvSpPr/>
          <p:nvPr/>
        </p:nvSpPr>
        <p:spPr>
          <a:xfrm flipV="1">
            <a:off x="7576325" y="3169141"/>
            <a:ext cx="999889" cy="71741"/>
          </a:xfrm>
          <a:custGeom>
            <a:avLst/>
            <a:gdLst>
              <a:gd name="connsiteX0" fmla="*/ 3419475 w 3419475"/>
              <a:gd name="connsiteY0" fmla="*/ 0 h 0"/>
              <a:gd name="connsiteX1" fmla="*/ 0 w 3419475"/>
              <a:gd name="connsiteY1" fmla="*/ 0 h 0"/>
            </a:gdLst>
            <a:ahLst/>
            <a:cxnLst>
              <a:cxn ang="0">
                <a:pos x="connsiteX0" y="connsiteY0"/>
              </a:cxn>
              <a:cxn ang="0">
                <a:pos x="connsiteX1" y="connsiteY1"/>
              </a:cxn>
            </a:cxnLst>
            <a:rect l="l" t="t" r="r" b="b"/>
            <a:pathLst>
              <a:path w="3419475">
                <a:moveTo>
                  <a:pt x="3419475" y="0"/>
                </a:moveTo>
                <a:lnTo>
                  <a:pt x="0" y="0"/>
                </a:lnTo>
              </a:path>
            </a:pathLst>
          </a:custGeom>
          <a:noFill/>
          <a:ln w="12700">
            <a:solidFill>
              <a:srgbClr val="F0857D"/>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800">
              <a:latin typeface="思源黑体 CN Medium" pitchFamily="34" charset="-122"/>
              <a:ea typeface="思源黑体 CN Medium" pitchFamily="34" charset="-122"/>
            </a:endParaRPr>
          </a:p>
        </p:txBody>
      </p:sp>
      <p:sp>
        <p:nvSpPr>
          <p:cNvPr id="13" name="任意多边形 12"/>
          <p:cNvSpPr/>
          <p:nvPr/>
        </p:nvSpPr>
        <p:spPr>
          <a:xfrm rot="5400000" flipV="1">
            <a:off x="6311250" y="5774083"/>
            <a:ext cx="1000198" cy="71720"/>
          </a:xfrm>
          <a:custGeom>
            <a:avLst/>
            <a:gdLst>
              <a:gd name="connsiteX0" fmla="*/ 3419475 w 3419475"/>
              <a:gd name="connsiteY0" fmla="*/ 0 h 0"/>
              <a:gd name="connsiteX1" fmla="*/ 0 w 3419475"/>
              <a:gd name="connsiteY1" fmla="*/ 0 h 0"/>
            </a:gdLst>
            <a:ahLst/>
            <a:cxnLst>
              <a:cxn ang="0">
                <a:pos x="connsiteX0" y="connsiteY0"/>
              </a:cxn>
              <a:cxn ang="0">
                <a:pos x="connsiteX1" y="connsiteY1"/>
              </a:cxn>
            </a:cxnLst>
            <a:rect l="l" t="t" r="r" b="b"/>
            <a:pathLst>
              <a:path w="3419475">
                <a:moveTo>
                  <a:pt x="3419475" y="0"/>
                </a:moveTo>
                <a:lnTo>
                  <a:pt x="0" y="0"/>
                </a:lnTo>
              </a:path>
            </a:pathLst>
          </a:custGeom>
          <a:noFill/>
          <a:ln w="12700">
            <a:solidFill>
              <a:srgbClr val="73B3CD"/>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800">
              <a:latin typeface="思源黑体 CN Medium" pitchFamily="34" charset="-122"/>
              <a:ea typeface="思源黑体 CN Medium" pitchFamily="34" charset="-122"/>
            </a:endParaRPr>
          </a:p>
        </p:txBody>
      </p:sp>
      <p:sp>
        <p:nvSpPr>
          <p:cNvPr id="15" name="任意多边形 14"/>
          <p:cNvSpPr/>
          <p:nvPr/>
        </p:nvSpPr>
        <p:spPr>
          <a:xfrm rot="5400000" flipV="1">
            <a:off x="4998935" y="1882899"/>
            <a:ext cx="1000198" cy="71720"/>
          </a:xfrm>
          <a:custGeom>
            <a:avLst/>
            <a:gdLst>
              <a:gd name="connsiteX0" fmla="*/ 3419475 w 3419475"/>
              <a:gd name="connsiteY0" fmla="*/ 0 h 0"/>
              <a:gd name="connsiteX1" fmla="*/ 0 w 3419475"/>
              <a:gd name="connsiteY1" fmla="*/ 0 h 0"/>
            </a:gdLst>
            <a:ahLst/>
            <a:cxnLst>
              <a:cxn ang="0">
                <a:pos x="connsiteX0" y="connsiteY0"/>
              </a:cxn>
              <a:cxn ang="0">
                <a:pos x="connsiteX1" y="connsiteY1"/>
              </a:cxn>
            </a:cxnLst>
            <a:rect l="l" t="t" r="r" b="b"/>
            <a:pathLst>
              <a:path w="3419475">
                <a:moveTo>
                  <a:pt x="3419475" y="0"/>
                </a:moveTo>
                <a:lnTo>
                  <a:pt x="0" y="0"/>
                </a:lnTo>
              </a:path>
            </a:pathLst>
          </a:custGeom>
          <a:noFill/>
          <a:ln w="12700">
            <a:solidFill>
              <a:srgbClr val="73B3CD"/>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800">
              <a:latin typeface="思源黑体 CN Medium" pitchFamily="34" charset="-122"/>
              <a:ea typeface="思源黑体 CN Medium" pitchFamily="34" charset="-122"/>
            </a:endParaRPr>
          </a:p>
        </p:txBody>
      </p:sp>
      <p:sp>
        <p:nvSpPr>
          <p:cNvPr id="16" name="任意多边形 15"/>
          <p:cNvSpPr/>
          <p:nvPr/>
        </p:nvSpPr>
        <p:spPr>
          <a:xfrm flipV="1">
            <a:off x="3612938" y="4446679"/>
            <a:ext cx="999889" cy="71741"/>
          </a:xfrm>
          <a:custGeom>
            <a:avLst/>
            <a:gdLst>
              <a:gd name="connsiteX0" fmla="*/ 3419475 w 3419475"/>
              <a:gd name="connsiteY0" fmla="*/ 0 h 0"/>
              <a:gd name="connsiteX1" fmla="*/ 0 w 3419475"/>
              <a:gd name="connsiteY1" fmla="*/ 0 h 0"/>
            </a:gdLst>
            <a:ahLst/>
            <a:cxnLst>
              <a:cxn ang="0">
                <a:pos x="connsiteX0" y="connsiteY0"/>
              </a:cxn>
              <a:cxn ang="0">
                <a:pos x="connsiteX1" y="connsiteY1"/>
              </a:cxn>
            </a:cxnLst>
            <a:rect l="l" t="t" r="r" b="b"/>
            <a:pathLst>
              <a:path w="3419475">
                <a:moveTo>
                  <a:pt x="3419475" y="0"/>
                </a:moveTo>
                <a:lnTo>
                  <a:pt x="0" y="0"/>
                </a:lnTo>
              </a:path>
            </a:pathLst>
          </a:custGeom>
          <a:noFill/>
          <a:ln w="12700">
            <a:solidFill>
              <a:srgbClr val="F0857D"/>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800">
              <a:latin typeface="思源黑体 CN Medium" pitchFamily="34" charset="-122"/>
              <a:ea typeface="思源黑体 CN Medium" pitchFamily="34" charset="-122"/>
            </a:endParaRPr>
          </a:p>
        </p:txBody>
      </p:sp>
      <p:sp>
        <p:nvSpPr>
          <p:cNvPr id="29" name="文本框 28"/>
          <p:cNvSpPr txBox="1"/>
          <p:nvPr/>
        </p:nvSpPr>
        <p:spPr>
          <a:xfrm>
            <a:off x="2789213" y="1774216"/>
            <a:ext cx="2498113" cy="1434232"/>
          </a:xfrm>
          <a:prstGeom prst="rect">
            <a:avLst/>
          </a:prstGeom>
          <a:noFill/>
          <a:effectLst/>
        </p:spPr>
        <p:txBody>
          <a:bodyPr wrap="none" lIns="68580" tIns="34290" rIns="68580" bIns="34290" rtlCol="0">
            <a:spAutoFit/>
          </a:bodyPr>
          <a:lstStyle/>
          <a:p>
            <a:pPr algn="r"/>
            <a:r>
              <a:rPr lang="zh-CN" altLang="en-US" dirty="0">
                <a:solidFill>
                  <a:schemeClr val="tx1">
                    <a:lumMod val="50000"/>
                    <a:lumOff val="50000"/>
                  </a:schemeClr>
                </a:solidFill>
                <a:latin typeface="思源黑体 CN Medium" pitchFamily="34" charset="-122"/>
                <a:ea typeface="思源黑体 CN Medium" pitchFamily="34" charset="-122"/>
              </a:rPr>
              <a:t>单击此处输入标题</a:t>
            </a:r>
            <a:endParaRPr lang="en-US" altLang="zh-CN" dirty="0">
              <a:solidFill>
                <a:schemeClr val="tx1">
                  <a:lumMod val="50000"/>
                  <a:lumOff val="50000"/>
                </a:schemeClr>
              </a:solidFill>
              <a:latin typeface="思源黑体 CN Medium" pitchFamily="34" charset="-122"/>
              <a:ea typeface="思源黑体 CN Medium" pitchFamily="34" charset="-122"/>
            </a:endParaRPr>
          </a:p>
          <a:p>
            <a:pPr algn="r"/>
            <a:r>
              <a:rPr lang="zh-CN" altLang="en-US" sz="1050" dirty="0">
                <a:solidFill>
                  <a:schemeClr val="tx1">
                    <a:lumMod val="50000"/>
                    <a:lumOff val="50000"/>
                  </a:schemeClr>
                </a:solidFill>
                <a:latin typeface="思源黑体 CN Medium" pitchFamily="34" charset="-122"/>
                <a:ea typeface="思源黑体 CN Medium" pitchFamily="34" charset="-122"/>
              </a:rPr>
              <a:t>请在这里输入您的主要叙述内容</a:t>
            </a:r>
            <a:endParaRPr lang="en-US" altLang="zh-CN" sz="1050" dirty="0">
              <a:solidFill>
                <a:schemeClr val="tx1">
                  <a:lumMod val="50000"/>
                  <a:lumOff val="50000"/>
                </a:schemeClr>
              </a:solidFill>
              <a:latin typeface="思源黑体 CN Medium" pitchFamily="34" charset="-122"/>
              <a:ea typeface="思源黑体 CN Medium" pitchFamily="34" charset="-122"/>
            </a:endParaRPr>
          </a:p>
          <a:p>
            <a:pPr algn="r"/>
            <a:r>
              <a:rPr lang="zh-CN" altLang="en-US" sz="1050" dirty="0">
                <a:solidFill>
                  <a:schemeClr val="tx1">
                    <a:lumMod val="50000"/>
                    <a:lumOff val="50000"/>
                  </a:schemeClr>
                </a:solidFill>
                <a:latin typeface="思源黑体 CN Medium" pitchFamily="34" charset="-122"/>
                <a:ea typeface="思源黑体 CN Medium" pitchFamily="34" charset="-122"/>
              </a:rPr>
              <a:t>请在这里输入您的主要叙述内容</a:t>
            </a:r>
            <a:endParaRPr lang="en-US" altLang="zh-CN" sz="1050" dirty="0">
              <a:solidFill>
                <a:schemeClr val="tx1">
                  <a:lumMod val="50000"/>
                  <a:lumOff val="50000"/>
                </a:schemeClr>
              </a:solidFill>
              <a:latin typeface="思源黑体 CN Medium" pitchFamily="34" charset="-122"/>
              <a:ea typeface="思源黑体 CN Medium" pitchFamily="34" charset="-122"/>
            </a:endParaRPr>
          </a:p>
          <a:p>
            <a:pPr algn="r"/>
            <a:endParaRPr lang="en-US" altLang="zh-CN" sz="3200" dirty="0">
              <a:solidFill>
                <a:schemeClr val="tx1">
                  <a:lumMod val="50000"/>
                  <a:lumOff val="50000"/>
                </a:schemeClr>
              </a:solidFill>
              <a:latin typeface="思源黑体 CN Medium" pitchFamily="34" charset="-122"/>
              <a:ea typeface="思源黑体 CN Medium" pitchFamily="34" charset="-122"/>
            </a:endParaRPr>
          </a:p>
        </p:txBody>
      </p:sp>
      <p:sp>
        <p:nvSpPr>
          <p:cNvPr id="30" name="文本框 29"/>
          <p:cNvSpPr txBox="1"/>
          <p:nvPr/>
        </p:nvSpPr>
        <p:spPr>
          <a:xfrm>
            <a:off x="8753992" y="2948704"/>
            <a:ext cx="2498032" cy="1434232"/>
          </a:xfrm>
          <a:prstGeom prst="rect">
            <a:avLst/>
          </a:prstGeom>
          <a:noFill/>
          <a:effectLst/>
        </p:spPr>
        <p:txBody>
          <a:bodyPr wrap="none" lIns="68580" tIns="34290" rIns="68580" bIns="34290" rtlCol="0">
            <a:spAutoFit/>
          </a:bodyPr>
          <a:lstStyle/>
          <a:p>
            <a:r>
              <a:rPr lang="zh-CN" altLang="en-US" dirty="0">
                <a:solidFill>
                  <a:schemeClr val="tx1">
                    <a:lumMod val="50000"/>
                    <a:lumOff val="50000"/>
                  </a:schemeClr>
                </a:solidFill>
                <a:latin typeface="思源黑体 CN Medium" pitchFamily="34" charset="-122"/>
                <a:ea typeface="思源黑体 CN Medium" pitchFamily="34" charset="-122"/>
              </a:rPr>
              <a:t>单击此处输入标题</a:t>
            </a:r>
            <a:endParaRPr lang="en-US" altLang="zh-CN" dirty="0">
              <a:solidFill>
                <a:schemeClr val="tx1">
                  <a:lumMod val="50000"/>
                  <a:lumOff val="50000"/>
                </a:schemeClr>
              </a:solidFill>
              <a:latin typeface="思源黑体 CN Medium" pitchFamily="34" charset="-122"/>
              <a:ea typeface="思源黑体 CN Medium" pitchFamily="34" charset="-122"/>
            </a:endParaRPr>
          </a:p>
          <a:p>
            <a:r>
              <a:rPr lang="zh-CN" altLang="en-US" sz="1050" dirty="0">
                <a:solidFill>
                  <a:schemeClr val="tx1">
                    <a:lumMod val="50000"/>
                    <a:lumOff val="50000"/>
                  </a:schemeClr>
                </a:solidFill>
                <a:latin typeface="思源黑体 CN Medium" pitchFamily="34" charset="-122"/>
                <a:ea typeface="思源黑体 CN Medium" pitchFamily="34" charset="-122"/>
              </a:rPr>
              <a:t>请在这里输入您的主要叙述内容</a:t>
            </a:r>
            <a:endParaRPr lang="en-US" altLang="zh-CN" sz="1050" dirty="0">
              <a:solidFill>
                <a:schemeClr val="tx1">
                  <a:lumMod val="50000"/>
                  <a:lumOff val="50000"/>
                </a:schemeClr>
              </a:solidFill>
              <a:latin typeface="思源黑体 CN Medium" pitchFamily="34" charset="-122"/>
              <a:ea typeface="思源黑体 CN Medium" pitchFamily="34" charset="-122"/>
            </a:endParaRPr>
          </a:p>
          <a:p>
            <a:r>
              <a:rPr lang="zh-CN" altLang="en-US" sz="1050" dirty="0">
                <a:solidFill>
                  <a:schemeClr val="tx1">
                    <a:lumMod val="50000"/>
                    <a:lumOff val="50000"/>
                  </a:schemeClr>
                </a:solidFill>
                <a:latin typeface="思源黑体 CN Medium" pitchFamily="34" charset="-122"/>
                <a:ea typeface="思源黑体 CN Medium" pitchFamily="34" charset="-122"/>
              </a:rPr>
              <a:t>请在这里输入您的主要叙述内容</a:t>
            </a:r>
            <a:endParaRPr lang="en-US" altLang="zh-CN" sz="1050" dirty="0">
              <a:solidFill>
                <a:schemeClr val="tx1">
                  <a:lumMod val="50000"/>
                  <a:lumOff val="50000"/>
                </a:schemeClr>
              </a:solidFill>
              <a:latin typeface="思源黑体 CN Medium" pitchFamily="34" charset="-122"/>
              <a:ea typeface="思源黑体 CN Medium" pitchFamily="34" charset="-122"/>
            </a:endParaRPr>
          </a:p>
          <a:p>
            <a:endParaRPr lang="en-US" altLang="zh-CN" sz="3200" dirty="0">
              <a:solidFill>
                <a:schemeClr val="tx1">
                  <a:lumMod val="50000"/>
                  <a:lumOff val="50000"/>
                </a:schemeClr>
              </a:solidFill>
              <a:latin typeface="思源黑体 CN Medium" pitchFamily="34" charset="-122"/>
              <a:ea typeface="思源黑体 CN Medium" pitchFamily="34" charset="-122"/>
            </a:endParaRPr>
          </a:p>
        </p:txBody>
      </p:sp>
      <p:sp>
        <p:nvSpPr>
          <p:cNvPr id="31" name="文本框 30"/>
          <p:cNvSpPr txBox="1"/>
          <p:nvPr/>
        </p:nvSpPr>
        <p:spPr>
          <a:xfrm>
            <a:off x="6931770" y="5448369"/>
            <a:ext cx="2498032" cy="1434232"/>
          </a:xfrm>
          <a:prstGeom prst="rect">
            <a:avLst/>
          </a:prstGeom>
          <a:noFill/>
          <a:effectLst/>
        </p:spPr>
        <p:txBody>
          <a:bodyPr wrap="none" lIns="68580" tIns="34290" rIns="68580" bIns="34290" rtlCol="0">
            <a:spAutoFit/>
          </a:bodyPr>
          <a:lstStyle/>
          <a:p>
            <a:r>
              <a:rPr lang="zh-CN" altLang="en-US" dirty="0">
                <a:solidFill>
                  <a:schemeClr val="tx1">
                    <a:lumMod val="50000"/>
                    <a:lumOff val="50000"/>
                  </a:schemeClr>
                </a:solidFill>
                <a:latin typeface="思源黑体 CN Medium" pitchFamily="34" charset="-122"/>
                <a:ea typeface="思源黑体 CN Medium" pitchFamily="34" charset="-122"/>
              </a:rPr>
              <a:t>单击此处输入标题</a:t>
            </a:r>
            <a:endParaRPr lang="en-US" altLang="zh-CN" dirty="0">
              <a:solidFill>
                <a:schemeClr val="tx1">
                  <a:lumMod val="50000"/>
                  <a:lumOff val="50000"/>
                </a:schemeClr>
              </a:solidFill>
              <a:latin typeface="思源黑体 CN Medium" pitchFamily="34" charset="-122"/>
              <a:ea typeface="思源黑体 CN Medium" pitchFamily="34" charset="-122"/>
            </a:endParaRPr>
          </a:p>
          <a:p>
            <a:r>
              <a:rPr lang="zh-CN" altLang="en-US" sz="1050" dirty="0">
                <a:solidFill>
                  <a:schemeClr val="tx1">
                    <a:lumMod val="50000"/>
                    <a:lumOff val="50000"/>
                  </a:schemeClr>
                </a:solidFill>
                <a:latin typeface="思源黑体 CN Medium" pitchFamily="34" charset="-122"/>
                <a:ea typeface="思源黑体 CN Medium" pitchFamily="34" charset="-122"/>
              </a:rPr>
              <a:t>请在这里输入您的主要叙述内容</a:t>
            </a:r>
            <a:endParaRPr lang="en-US" altLang="zh-CN" sz="1050" dirty="0">
              <a:solidFill>
                <a:schemeClr val="tx1">
                  <a:lumMod val="50000"/>
                  <a:lumOff val="50000"/>
                </a:schemeClr>
              </a:solidFill>
              <a:latin typeface="思源黑体 CN Medium" pitchFamily="34" charset="-122"/>
              <a:ea typeface="思源黑体 CN Medium" pitchFamily="34" charset="-122"/>
            </a:endParaRPr>
          </a:p>
          <a:p>
            <a:r>
              <a:rPr lang="zh-CN" altLang="en-US" sz="1050" dirty="0">
                <a:solidFill>
                  <a:schemeClr val="tx1">
                    <a:lumMod val="50000"/>
                    <a:lumOff val="50000"/>
                  </a:schemeClr>
                </a:solidFill>
                <a:latin typeface="思源黑体 CN Medium" pitchFamily="34" charset="-122"/>
                <a:ea typeface="思源黑体 CN Medium" pitchFamily="34" charset="-122"/>
              </a:rPr>
              <a:t>请在这里输入您的主要叙述内容</a:t>
            </a:r>
            <a:endParaRPr lang="en-US" altLang="zh-CN" sz="1050" dirty="0">
              <a:solidFill>
                <a:schemeClr val="tx1">
                  <a:lumMod val="50000"/>
                  <a:lumOff val="50000"/>
                </a:schemeClr>
              </a:solidFill>
              <a:latin typeface="思源黑体 CN Medium" pitchFamily="34" charset="-122"/>
              <a:ea typeface="思源黑体 CN Medium" pitchFamily="34" charset="-122"/>
            </a:endParaRPr>
          </a:p>
          <a:p>
            <a:endParaRPr lang="en-US" altLang="zh-CN" sz="3200" dirty="0">
              <a:solidFill>
                <a:schemeClr val="tx1">
                  <a:lumMod val="50000"/>
                  <a:lumOff val="50000"/>
                </a:schemeClr>
              </a:solidFill>
              <a:latin typeface="思源黑体 CN Medium" pitchFamily="34" charset="-122"/>
              <a:ea typeface="思源黑体 CN Medium" pitchFamily="34" charset="-122"/>
            </a:endParaRPr>
          </a:p>
        </p:txBody>
      </p:sp>
      <p:sp>
        <p:nvSpPr>
          <p:cNvPr id="32" name="文本框 31"/>
          <p:cNvSpPr txBox="1"/>
          <p:nvPr/>
        </p:nvSpPr>
        <p:spPr>
          <a:xfrm>
            <a:off x="922546" y="4298031"/>
            <a:ext cx="2498113" cy="1434232"/>
          </a:xfrm>
          <a:prstGeom prst="rect">
            <a:avLst/>
          </a:prstGeom>
          <a:noFill/>
          <a:effectLst/>
        </p:spPr>
        <p:txBody>
          <a:bodyPr wrap="none" lIns="68580" tIns="34290" rIns="68580" bIns="34290" rtlCol="0">
            <a:spAutoFit/>
          </a:bodyPr>
          <a:lstStyle/>
          <a:p>
            <a:pPr algn="r"/>
            <a:r>
              <a:rPr lang="zh-CN" altLang="en-US" dirty="0">
                <a:solidFill>
                  <a:schemeClr val="tx1">
                    <a:lumMod val="50000"/>
                    <a:lumOff val="50000"/>
                  </a:schemeClr>
                </a:solidFill>
                <a:latin typeface="思源黑体 CN Medium" pitchFamily="34" charset="-122"/>
                <a:ea typeface="思源黑体 CN Medium" pitchFamily="34" charset="-122"/>
              </a:rPr>
              <a:t>单击此处输入标题</a:t>
            </a:r>
            <a:endParaRPr lang="en-US" altLang="zh-CN" dirty="0">
              <a:solidFill>
                <a:schemeClr val="tx1">
                  <a:lumMod val="50000"/>
                  <a:lumOff val="50000"/>
                </a:schemeClr>
              </a:solidFill>
              <a:latin typeface="思源黑体 CN Medium" pitchFamily="34" charset="-122"/>
              <a:ea typeface="思源黑体 CN Medium" pitchFamily="34" charset="-122"/>
            </a:endParaRPr>
          </a:p>
          <a:p>
            <a:pPr algn="r"/>
            <a:r>
              <a:rPr lang="zh-CN" altLang="en-US" sz="1050" dirty="0">
                <a:solidFill>
                  <a:schemeClr val="tx1">
                    <a:lumMod val="50000"/>
                    <a:lumOff val="50000"/>
                  </a:schemeClr>
                </a:solidFill>
                <a:latin typeface="思源黑体 CN Medium" pitchFamily="34" charset="-122"/>
                <a:ea typeface="思源黑体 CN Medium" pitchFamily="34" charset="-122"/>
              </a:rPr>
              <a:t>请在这里输入您的主要叙述内容</a:t>
            </a:r>
            <a:endParaRPr lang="en-US" altLang="zh-CN" sz="1050" dirty="0">
              <a:solidFill>
                <a:schemeClr val="tx1">
                  <a:lumMod val="50000"/>
                  <a:lumOff val="50000"/>
                </a:schemeClr>
              </a:solidFill>
              <a:latin typeface="思源黑体 CN Medium" pitchFamily="34" charset="-122"/>
              <a:ea typeface="思源黑体 CN Medium" pitchFamily="34" charset="-122"/>
            </a:endParaRPr>
          </a:p>
          <a:p>
            <a:pPr algn="r"/>
            <a:r>
              <a:rPr lang="zh-CN" altLang="en-US" sz="1050" dirty="0">
                <a:solidFill>
                  <a:schemeClr val="tx1">
                    <a:lumMod val="50000"/>
                    <a:lumOff val="50000"/>
                  </a:schemeClr>
                </a:solidFill>
                <a:latin typeface="思源黑体 CN Medium" pitchFamily="34" charset="-122"/>
                <a:ea typeface="思源黑体 CN Medium" pitchFamily="34" charset="-122"/>
              </a:rPr>
              <a:t>请在这里输入您的主要叙述内容</a:t>
            </a:r>
            <a:endParaRPr lang="en-US" altLang="zh-CN" sz="1050" dirty="0">
              <a:solidFill>
                <a:schemeClr val="tx1">
                  <a:lumMod val="50000"/>
                  <a:lumOff val="50000"/>
                </a:schemeClr>
              </a:solidFill>
              <a:latin typeface="思源黑体 CN Medium" pitchFamily="34" charset="-122"/>
              <a:ea typeface="思源黑体 CN Medium" pitchFamily="34" charset="-122"/>
            </a:endParaRPr>
          </a:p>
          <a:p>
            <a:pPr algn="r"/>
            <a:endParaRPr lang="en-US" altLang="zh-CN" sz="3200" dirty="0">
              <a:solidFill>
                <a:schemeClr val="tx1">
                  <a:lumMod val="50000"/>
                  <a:lumOff val="50000"/>
                </a:schemeClr>
              </a:solidFill>
              <a:latin typeface="思源黑体 CN Medium" pitchFamily="34" charset="-122"/>
              <a:ea typeface="思源黑体 CN Medium" pitchFamily="34" charset="-122"/>
            </a:endParaRPr>
          </a:p>
        </p:txBody>
      </p:sp>
      <p:grpSp>
        <p:nvGrpSpPr>
          <p:cNvPr id="5" name="组合 4"/>
          <p:cNvGrpSpPr/>
          <p:nvPr/>
        </p:nvGrpSpPr>
        <p:grpSpPr>
          <a:xfrm>
            <a:off x="1026160" y="391160"/>
            <a:ext cx="4963160" cy="551815"/>
            <a:chOff x="1218" y="391"/>
            <a:chExt cx="7816" cy="869"/>
          </a:xfrm>
        </p:grpSpPr>
        <p:sp>
          <p:nvSpPr>
            <p:cNvPr id="9" name="文本框 37"/>
            <p:cNvSpPr txBox="1"/>
            <p:nvPr userDrawn="1"/>
          </p:nvSpPr>
          <p:spPr>
            <a:xfrm>
              <a:off x="1236" y="391"/>
              <a:ext cx="4200" cy="641"/>
            </a:xfrm>
            <a:prstGeom prst="rect">
              <a:avLst/>
            </a:prstGeom>
            <a:noFill/>
          </p:spPr>
          <p:txBody>
            <a:bodyPr wrap="square" lIns="68584" tIns="34292" rIns="68584" bIns="34292" rtlCol="0">
              <a:spAutoFit/>
            </a:bodyPr>
            <a:lstStyle/>
            <a:p>
              <a:pPr fontAlgn="auto">
                <a:spcBef>
                  <a:spcPts val="0"/>
                </a:spcBef>
                <a:spcAft>
                  <a:spcPts val="0"/>
                </a:spcAft>
                <a:defRPr/>
              </a:pPr>
              <a:r>
                <a:rPr lang="zh-CN" altLang="en-US" sz="2200" spc="200" dirty="0">
                  <a:solidFill>
                    <a:schemeClr val="tx1">
                      <a:lumMod val="75000"/>
                      <a:lumOff val="25000"/>
                    </a:schemeClr>
                  </a:solidFill>
                  <a:uFillTx/>
                  <a:cs typeface="+mn-ea"/>
                  <a:sym typeface="+mn-lt"/>
                </a:rPr>
                <a:t>此处添加标题</a:t>
              </a:r>
              <a:endParaRPr lang="zh-CN" altLang="en-US" sz="2200" spc="200" dirty="0">
                <a:solidFill>
                  <a:schemeClr val="tx1">
                    <a:lumMod val="75000"/>
                    <a:lumOff val="25000"/>
                  </a:schemeClr>
                </a:solidFill>
                <a:uFillTx/>
                <a:cs typeface="+mn-ea"/>
                <a:sym typeface="+mn-lt"/>
              </a:endParaRPr>
            </a:p>
          </p:txBody>
        </p:sp>
        <p:sp>
          <p:nvSpPr>
            <p:cNvPr id="40" name="矩形 39"/>
            <p:cNvSpPr/>
            <p:nvPr/>
          </p:nvSpPr>
          <p:spPr>
            <a:xfrm>
              <a:off x="1218" y="889"/>
              <a:ext cx="7816" cy="371"/>
            </a:xfrm>
            <a:prstGeom prst="rect">
              <a:avLst/>
            </a:prstGeom>
          </p:spPr>
          <p:txBody>
            <a:bodyPr wrap="square">
              <a:spAutoFit/>
            </a:bodyPr>
            <a:lstStyle/>
            <a:p>
              <a:pPr algn="l">
                <a:lnSpc>
                  <a:spcPct val="130000"/>
                </a:lnSpc>
                <a:spcBef>
                  <a:spcPts val="1265"/>
                </a:spcBef>
              </a:pPr>
              <a:r>
                <a:rPr lang="en-US" altLang="zh-CN" sz="800" dirty="0">
                  <a:solidFill>
                    <a:schemeClr val="bg1">
                      <a:lumMod val="50000"/>
                    </a:schemeClr>
                  </a:solidFill>
                  <a:cs typeface="+mn-ea"/>
                  <a:sym typeface="+mn-lt"/>
                </a:rPr>
                <a:t>Clean, Minimalist, Flat, Powerful and Flexible PowerPoint template</a:t>
              </a:r>
              <a:endParaRPr lang="en-US" altLang="zh-CN" sz="800" dirty="0">
                <a:solidFill>
                  <a:schemeClr val="bg1">
                    <a:lumMod val="50000"/>
                  </a:schemeClr>
                </a:solidFill>
                <a:cs typeface="+mn-ea"/>
                <a:sym typeface="+mn-lt"/>
              </a:endParaRPr>
            </a:p>
          </p:txBody>
        </p:sp>
      </p:grpSp>
      <p:sp>
        <p:nvSpPr>
          <p:cNvPr id="10" name="稻壳儿春秋广告/盗版必究        原创来源：http://chn.docer.com/works?userid=199329941#!/work_time"/>
          <p:cNvSpPr/>
          <p:nvPr/>
        </p:nvSpPr>
        <p:spPr>
          <a:xfrm>
            <a:off x="489585" y="456565"/>
            <a:ext cx="511175" cy="415290"/>
          </a:xfrm>
          <a:custGeom>
            <a:avLst/>
            <a:gdLst/>
            <a:ahLst/>
            <a:cxnLst>
              <a:cxn ang="0">
                <a:pos x="wd2" y="hd2"/>
              </a:cxn>
              <a:cxn ang="5400000">
                <a:pos x="wd2" y="hd2"/>
              </a:cxn>
              <a:cxn ang="10800000">
                <a:pos x="wd2" y="hd2"/>
              </a:cxn>
              <a:cxn ang="16200000">
                <a:pos x="wd2" y="hd2"/>
              </a:cxn>
            </a:cxnLst>
            <a:rect l="0" t="0" r="r" b="b"/>
            <a:pathLst>
              <a:path w="21600" h="21600" extrusionOk="0">
                <a:moveTo>
                  <a:pt x="19575" y="21600"/>
                </a:moveTo>
                <a:cubicBezTo>
                  <a:pt x="2025" y="21600"/>
                  <a:pt x="2025" y="21600"/>
                  <a:pt x="2025" y="21600"/>
                </a:cubicBezTo>
                <a:cubicBezTo>
                  <a:pt x="844" y="21600"/>
                  <a:pt x="0" y="20562"/>
                  <a:pt x="0" y="19108"/>
                </a:cubicBezTo>
                <a:cubicBezTo>
                  <a:pt x="0" y="5815"/>
                  <a:pt x="0" y="5815"/>
                  <a:pt x="0" y="5815"/>
                </a:cubicBezTo>
                <a:cubicBezTo>
                  <a:pt x="0" y="4362"/>
                  <a:pt x="844" y="3323"/>
                  <a:pt x="2025" y="3323"/>
                </a:cubicBezTo>
                <a:cubicBezTo>
                  <a:pt x="2025" y="3323"/>
                  <a:pt x="2363" y="3323"/>
                  <a:pt x="4725" y="3323"/>
                </a:cubicBezTo>
                <a:cubicBezTo>
                  <a:pt x="5400" y="3323"/>
                  <a:pt x="6750" y="0"/>
                  <a:pt x="7425" y="0"/>
                </a:cubicBezTo>
                <a:cubicBezTo>
                  <a:pt x="9113" y="0"/>
                  <a:pt x="12488" y="0"/>
                  <a:pt x="14175" y="0"/>
                </a:cubicBezTo>
                <a:cubicBezTo>
                  <a:pt x="14850" y="0"/>
                  <a:pt x="16200" y="3323"/>
                  <a:pt x="16875" y="3323"/>
                </a:cubicBezTo>
                <a:cubicBezTo>
                  <a:pt x="19238" y="3323"/>
                  <a:pt x="19575" y="3323"/>
                  <a:pt x="19575" y="3323"/>
                </a:cubicBezTo>
                <a:cubicBezTo>
                  <a:pt x="20756" y="3323"/>
                  <a:pt x="21600" y="4362"/>
                  <a:pt x="21600" y="5815"/>
                </a:cubicBezTo>
                <a:cubicBezTo>
                  <a:pt x="21600" y="19108"/>
                  <a:pt x="21600" y="19108"/>
                  <a:pt x="21600" y="19108"/>
                </a:cubicBezTo>
                <a:cubicBezTo>
                  <a:pt x="21600" y="20562"/>
                  <a:pt x="20756" y="21600"/>
                  <a:pt x="19575" y="21600"/>
                </a:cubicBezTo>
                <a:close/>
                <a:moveTo>
                  <a:pt x="20250" y="6646"/>
                </a:moveTo>
                <a:cubicBezTo>
                  <a:pt x="20250" y="5815"/>
                  <a:pt x="19575" y="4985"/>
                  <a:pt x="18900" y="4985"/>
                </a:cubicBezTo>
                <a:cubicBezTo>
                  <a:pt x="18900" y="4985"/>
                  <a:pt x="18225" y="4985"/>
                  <a:pt x="16200" y="4985"/>
                </a:cubicBezTo>
                <a:cubicBezTo>
                  <a:pt x="15525" y="4985"/>
                  <a:pt x="14175" y="1662"/>
                  <a:pt x="13500" y="1662"/>
                </a:cubicBezTo>
                <a:cubicBezTo>
                  <a:pt x="11813" y="1662"/>
                  <a:pt x="9788" y="1662"/>
                  <a:pt x="8100" y="1662"/>
                </a:cubicBezTo>
                <a:cubicBezTo>
                  <a:pt x="7425" y="1662"/>
                  <a:pt x="6075" y="4985"/>
                  <a:pt x="5400" y="4985"/>
                </a:cubicBezTo>
                <a:cubicBezTo>
                  <a:pt x="3375" y="4985"/>
                  <a:pt x="2700" y="4985"/>
                  <a:pt x="2700" y="4985"/>
                </a:cubicBezTo>
                <a:cubicBezTo>
                  <a:pt x="2025" y="4985"/>
                  <a:pt x="1350" y="5815"/>
                  <a:pt x="1350" y="6646"/>
                </a:cubicBezTo>
                <a:cubicBezTo>
                  <a:pt x="1350" y="18277"/>
                  <a:pt x="1350" y="18277"/>
                  <a:pt x="1350" y="18277"/>
                </a:cubicBezTo>
                <a:cubicBezTo>
                  <a:pt x="1350" y="19315"/>
                  <a:pt x="2025" y="19938"/>
                  <a:pt x="2700" y="19938"/>
                </a:cubicBezTo>
                <a:cubicBezTo>
                  <a:pt x="18900" y="19938"/>
                  <a:pt x="18900" y="19938"/>
                  <a:pt x="18900" y="19938"/>
                </a:cubicBezTo>
                <a:cubicBezTo>
                  <a:pt x="19575" y="19938"/>
                  <a:pt x="20250" y="19315"/>
                  <a:pt x="20250" y="18277"/>
                </a:cubicBezTo>
                <a:cubicBezTo>
                  <a:pt x="20250" y="6646"/>
                  <a:pt x="20250" y="6646"/>
                  <a:pt x="20250" y="6646"/>
                </a:cubicBezTo>
                <a:close/>
                <a:moveTo>
                  <a:pt x="10800" y="17446"/>
                </a:moveTo>
                <a:cubicBezTo>
                  <a:pt x="8269" y="17446"/>
                  <a:pt x="6075" y="14954"/>
                  <a:pt x="6075" y="11631"/>
                </a:cubicBezTo>
                <a:cubicBezTo>
                  <a:pt x="6075" y="8515"/>
                  <a:pt x="8269" y="5815"/>
                  <a:pt x="10800" y="5815"/>
                </a:cubicBezTo>
                <a:cubicBezTo>
                  <a:pt x="13331" y="5815"/>
                  <a:pt x="15525" y="8515"/>
                  <a:pt x="15525" y="11631"/>
                </a:cubicBezTo>
                <a:cubicBezTo>
                  <a:pt x="15525" y="14954"/>
                  <a:pt x="13331" y="17446"/>
                  <a:pt x="10800" y="17446"/>
                </a:cubicBezTo>
                <a:close/>
                <a:moveTo>
                  <a:pt x="10800" y="7477"/>
                </a:moveTo>
                <a:cubicBezTo>
                  <a:pt x="8944" y="7477"/>
                  <a:pt x="7425" y="9346"/>
                  <a:pt x="7425" y="11631"/>
                </a:cubicBezTo>
                <a:cubicBezTo>
                  <a:pt x="7425" y="13915"/>
                  <a:pt x="8944" y="15785"/>
                  <a:pt x="10800" y="15785"/>
                </a:cubicBezTo>
                <a:cubicBezTo>
                  <a:pt x="12656" y="15785"/>
                  <a:pt x="14175" y="13915"/>
                  <a:pt x="14175" y="11631"/>
                </a:cubicBezTo>
                <a:cubicBezTo>
                  <a:pt x="14175" y="9346"/>
                  <a:pt x="12656" y="7477"/>
                  <a:pt x="10800" y="7477"/>
                </a:cubicBezTo>
                <a:close/>
              </a:path>
            </a:pathLst>
          </a:custGeom>
          <a:solidFill>
            <a:srgbClr val="73B3CD"/>
          </a:solidFill>
          <a:ln w="12700">
            <a:miter lim="400000"/>
          </a:ln>
        </p:spPr>
        <p:txBody>
          <a:bodyPr lIns="22860" rIns="22860"/>
          <a:p>
            <a:pPr defTabSz="1219200">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up)">
                                      <p:cBhvr>
                                        <p:cTn id="13" dur="500"/>
                                        <p:tgtEl>
                                          <p:spTgt spid="13"/>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right)">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13" grpId="0" bldLvl="0" animBg="1"/>
      <p:bldP spid="15" grpId="0" bldLvl="0" animBg="1"/>
      <p:bldP spid="16" grpId="0" bldLvl="0" animBg="1"/>
      <p:bldP spid="29" grpId="0" bldLvl="0" animBg="1"/>
      <p:bldP spid="30" grpId="0" bldLvl="0" animBg="1"/>
      <p:bldP spid="31" grpId="0" bldLvl="0" animBg="1"/>
      <p:bldP spid="32"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26160" y="391160"/>
            <a:ext cx="4963160" cy="551815"/>
            <a:chOff x="1218" y="391"/>
            <a:chExt cx="7816" cy="869"/>
          </a:xfrm>
        </p:grpSpPr>
        <p:sp>
          <p:nvSpPr>
            <p:cNvPr id="7" name="文本框 37"/>
            <p:cNvSpPr txBox="1"/>
            <p:nvPr userDrawn="1"/>
          </p:nvSpPr>
          <p:spPr>
            <a:xfrm>
              <a:off x="1236" y="391"/>
              <a:ext cx="4200" cy="641"/>
            </a:xfrm>
            <a:prstGeom prst="rect">
              <a:avLst/>
            </a:prstGeom>
            <a:noFill/>
          </p:spPr>
          <p:txBody>
            <a:bodyPr wrap="square" lIns="68584" tIns="34292" rIns="68584" bIns="34292" rtlCol="0">
              <a:spAutoFit/>
            </a:bodyPr>
            <a:lstStyle/>
            <a:p>
              <a:pPr fontAlgn="auto">
                <a:spcBef>
                  <a:spcPts val="0"/>
                </a:spcBef>
                <a:spcAft>
                  <a:spcPts val="0"/>
                </a:spcAft>
                <a:defRPr/>
              </a:pPr>
              <a:r>
                <a:rPr lang="zh-CN" altLang="en-US" sz="2200" spc="200" dirty="0">
                  <a:solidFill>
                    <a:schemeClr val="tx1">
                      <a:lumMod val="75000"/>
                      <a:lumOff val="25000"/>
                    </a:schemeClr>
                  </a:solidFill>
                  <a:uFillTx/>
                  <a:cs typeface="+mn-ea"/>
                  <a:sym typeface="+mn-lt"/>
                </a:rPr>
                <a:t>此处添加标题</a:t>
              </a:r>
              <a:endParaRPr lang="zh-CN" altLang="en-US" sz="2200" spc="200" dirty="0">
                <a:solidFill>
                  <a:schemeClr val="tx1">
                    <a:lumMod val="75000"/>
                    <a:lumOff val="25000"/>
                  </a:schemeClr>
                </a:solidFill>
                <a:uFillTx/>
                <a:cs typeface="+mn-ea"/>
                <a:sym typeface="+mn-lt"/>
              </a:endParaRPr>
            </a:p>
          </p:txBody>
        </p:sp>
        <p:sp>
          <p:nvSpPr>
            <p:cNvPr id="40" name="矩形 39"/>
            <p:cNvSpPr/>
            <p:nvPr/>
          </p:nvSpPr>
          <p:spPr>
            <a:xfrm>
              <a:off x="1218" y="889"/>
              <a:ext cx="7816" cy="371"/>
            </a:xfrm>
            <a:prstGeom prst="rect">
              <a:avLst/>
            </a:prstGeom>
          </p:spPr>
          <p:txBody>
            <a:bodyPr wrap="square">
              <a:spAutoFit/>
            </a:bodyPr>
            <a:lstStyle/>
            <a:p>
              <a:pPr algn="l">
                <a:lnSpc>
                  <a:spcPct val="130000"/>
                </a:lnSpc>
                <a:spcBef>
                  <a:spcPts val="1265"/>
                </a:spcBef>
              </a:pPr>
              <a:r>
                <a:rPr lang="en-US" altLang="zh-CN" sz="800" dirty="0">
                  <a:solidFill>
                    <a:schemeClr val="bg1">
                      <a:lumMod val="50000"/>
                    </a:schemeClr>
                  </a:solidFill>
                  <a:cs typeface="+mn-ea"/>
                  <a:sym typeface="+mn-lt"/>
                </a:rPr>
                <a:t>Clean, Minimalist, Flat, Powerful and Flexible PowerPoint template</a:t>
              </a:r>
              <a:endParaRPr lang="en-US" altLang="zh-CN" sz="800" dirty="0">
                <a:solidFill>
                  <a:schemeClr val="bg1">
                    <a:lumMod val="50000"/>
                  </a:schemeClr>
                </a:solidFill>
                <a:cs typeface="+mn-ea"/>
                <a:sym typeface="+mn-lt"/>
              </a:endParaRPr>
            </a:p>
          </p:txBody>
        </p:sp>
      </p:grpSp>
      <p:pic>
        <p:nvPicPr>
          <p:cNvPr id="41" name="稻壳儿春秋广告/盗版必究        原创来源：http://chn.docer.com/works?userid=199329941#!/work_time" descr="C:\Users\Administrator\Desktop\90-9999900.jpg90-9999900"/>
          <p:cNvPicPr>
            <a:picLocks noGrp="1" noChangeAspect="1"/>
          </p:cNvPicPr>
          <p:nvPr/>
        </p:nvPicPr>
        <p:blipFill>
          <a:blip r:embed="rId1"/>
          <a:srcRect/>
          <a:stretch>
            <a:fillRect/>
          </a:stretch>
        </p:blipFill>
        <p:spPr>
          <a:xfrm>
            <a:off x="4121150" y="1828165"/>
            <a:ext cx="3268980" cy="4024630"/>
          </a:xfrm>
          <a:custGeom>
            <a:avLst/>
            <a:gdLst>
              <a:gd name="connsiteX0" fmla="*/ 0 w 5400675"/>
              <a:gd name="connsiteY0" fmla="*/ 0 h 3925677"/>
              <a:gd name="connsiteX1" fmla="*/ 5400675 w 5400675"/>
              <a:gd name="connsiteY1" fmla="*/ 0 h 3925677"/>
              <a:gd name="connsiteX2" fmla="*/ 5400675 w 5400675"/>
              <a:gd name="connsiteY2" fmla="*/ 3925677 h 3925677"/>
              <a:gd name="connsiteX3" fmla="*/ 0 w 5400675"/>
              <a:gd name="connsiteY3" fmla="*/ 3925677 h 3925677"/>
            </a:gdLst>
            <a:ahLst/>
            <a:cxnLst>
              <a:cxn ang="0">
                <a:pos x="connsiteX0" y="connsiteY0"/>
              </a:cxn>
              <a:cxn ang="0">
                <a:pos x="connsiteX1" y="connsiteY1"/>
              </a:cxn>
              <a:cxn ang="0">
                <a:pos x="connsiteX2" y="connsiteY2"/>
              </a:cxn>
              <a:cxn ang="0">
                <a:pos x="connsiteX3" y="connsiteY3"/>
              </a:cxn>
            </a:cxnLst>
            <a:rect l="l" t="t" r="r" b="b"/>
            <a:pathLst>
              <a:path w="5400675" h="3925677">
                <a:moveTo>
                  <a:pt x="0" y="0"/>
                </a:moveTo>
                <a:lnTo>
                  <a:pt x="5400675" y="0"/>
                </a:lnTo>
                <a:lnTo>
                  <a:pt x="5400675" y="3925677"/>
                </a:lnTo>
                <a:lnTo>
                  <a:pt x="0" y="3925677"/>
                </a:lnTo>
                <a:close/>
              </a:path>
            </a:pathLst>
          </a:custGeom>
          <a:ln>
            <a:solidFill>
              <a:srgbClr val="F0857D"/>
            </a:solidFill>
          </a:ln>
        </p:spPr>
      </p:pic>
      <p:sp>
        <p:nvSpPr>
          <p:cNvPr id="42" name="稻壳儿春秋广告/盗版必究        原创来源：http://chn.docer.com/works?userid=199329941#!/work_time"/>
          <p:cNvSpPr/>
          <p:nvPr/>
        </p:nvSpPr>
        <p:spPr bwMode="auto">
          <a:xfrm>
            <a:off x="5212715" y="2404110"/>
            <a:ext cx="5737860" cy="2977515"/>
          </a:xfrm>
          <a:prstGeom prst="rect">
            <a:avLst/>
          </a:prstGeom>
          <a:solidFill>
            <a:srgbClr val="F0857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schemeClr val="lt1"/>
              </a:solidFill>
              <a:cs typeface="+mn-ea"/>
              <a:sym typeface="+mn-lt"/>
            </a:endParaRPr>
          </a:p>
        </p:txBody>
      </p:sp>
      <p:sp>
        <p:nvSpPr>
          <p:cNvPr id="43" name="稻壳儿春秋广告/盗版必究        原创来源：http://chn.docer.com/works?userid=199329941#!/work_time"/>
          <p:cNvSpPr txBox="1"/>
          <p:nvPr/>
        </p:nvSpPr>
        <p:spPr>
          <a:xfrm>
            <a:off x="6701824" y="2785323"/>
            <a:ext cx="1474780" cy="369332"/>
          </a:xfrm>
          <a:prstGeom prst="rect">
            <a:avLst/>
          </a:prstGeom>
          <a:noFill/>
        </p:spPr>
        <p:txBody>
          <a:bodyPr wrap="square" rtlCol="0">
            <a:spAutoFit/>
          </a:bodyPr>
          <a:lstStyle/>
          <a:p>
            <a:pPr marL="285750" indent="-285750">
              <a:buFont typeface="Wingdings" panose="05000000000000000000" pitchFamily="2" charset="2"/>
              <a:buChar char="ü"/>
            </a:pPr>
            <a:r>
              <a:rPr lang="zh-CN" altLang="en-US" dirty="0">
                <a:solidFill>
                  <a:schemeClr val="bg1"/>
                </a:solidFill>
                <a:cs typeface="+mn-ea"/>
                <a:sym typeface="+mn-lt"/>
              </a:rPr>
              <a:t>添加标题</a:t>
            </a:r>
            <a:endParaRPr lang="zh-CN" altLang="en-US" dirty="0">
              <a:solidFill>
                <a:schemeClr val="bg1"/>
              </a:solidFill>
              <a:cs typeface="+mn-ea"/>
              <a:sym typeface="+mn-lt"/>
            </a:endParaRPr>
          </a:p>
        </p:txBody>
      </p:sp>
      <p:sp>
        <p:nvSpPr>
          <p:cNvPr id="44" name="稻壳儿春秋广告/盗版必究        原创来源：http://chn.docer.com/works?userid=199329941#!/work_time"/>
          <p:cNvSpPr txBox="1"/>
          <p:nvPr/>
        </p:nvSpPr>
        <p:spPr>
          <a:xfrm>
            <a:off x="6701824" y="3154655"/>
            <a:ext cx="4387816" cy="720197"/>
          </a:xfrm>
          <a:prstGeom prst="rect">
            <a:avLst/>
          </a:prstGeom>
          <a:noFill/>
        </p:spPr>
        <p:txBody>
          <a:bodyPr wrap="square" rtlCol="0">
            <a:spAutoFit/>
          </a:bodyPr>
          <a:lstStyle/>
          <a:p>
            <a:pPr lvl="0" algn="l" defTabSz="913765">
              <a:lnSpc>
                <a:spcPct val="180000"/>
              </a:lnSpc>
              <a:spcBef>
                <a:spcPct val="0"/>
              </a:spcBef>
              <a:spcAft>
                <a:spcPct val="0"/>
              </a:spcAft>
              <a:buClrTx/>
              <a:buSzTx/>
              <a:defRPr/>
            </a:pPr>
            <a:r>
              <a:rPr lang="zh-CN" altLang="en-US" sz="1200" dirty="0">
                <a:solidFill>
                  <a:srgbClr val="FFFFFF"/>
                </a:solidFill>
                <a:cs typeface="+mn-ea"/>
                <a:sym typeface="+mn-lt"/>
              </a:rPr>
              <a:t>点击添加相关标题文字，点击添加相点击添加相关标题文字点击添加相关标题文字</a:t>
            </a:r>
            <a:endParaRPr lang="en-US" altLang="zh-CN" sz="1200" dirty="0">
              <a:solidFill>
                <a:schemeClr val="bg1"/>
              </a:solidFill>
              <a:cs typeface="+mn-ea"/>
              <a:sym typeface="+mn-lt"/>
            </a:endParaRPr>
          </a:p>
        </p:txBody>
      </p:sp>
      <p:sp>
        <p:nvSpPr>
          <p:cNvPr id="45" name="稻壳儿春秋广告/盗版必究        原创来源：http://chn.docer.com/works?userid=199329941#!/work_time"/>
          <p:cNvSpPr/>
          <p:nvPr/>
        </p:nvSpPr>
        <p:spPr>
          <a:xfrm>
            <a:off x="5359718" y="2790825"/>
            <a:ext cx="972024" cy="972022"/>
          </a:xfrm>
          <a:prstGeom prst="ellipse">
            <a:avLst/>
          </a:prstGeom>
          <a:solidFill>
            <a:schemeClr val="bg1"/>
          </a:solidFill>
          <a:ln w="635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稻壳儿春秋广告/盗版必究        原创来源：http://chn.docer.com/works?userid=199329941#!/work_time"/>
          <p:cNvSpPr txBox="1"/>
          <p:nvPr/>
        </p:nvSpPr>
        <p:spPr>
          <a:xfrm>
            <a:off x="6701824" y="4017223"/>
            <a:ext cx="1474780" cy="369332"/>
          </a:xfrm>
          <a:prstGeom prst="rect">
            <a:avLst/>
          </a:prstGeom>
          <a:noFill/>
        </p:spPr>
        <p:txBody>
          <a:bodyPr wrap="square" rtlCol="0">
            <a:spAutoFit/>
          </a:bodyPr>
          <a:lstStyle/>
          <a:p>
            <a:pPr marL="285750" indent="-285750">
              <a:buFont typeface="Wingdings" panose="05000000000000000000" pitchFamily="2" charset="2"/>
              <a:buChar char="ü"/>
            </a:pPr>
            <a:r>
              <a:rPr lang="zh-CN" altLang="en-US" dirty="0">
                <a:solidFill>
                  <a:schemeClr val="bg1"/>
                </a:solidFill>
                <a:cs typeface="+mn-ea"/>
                <a:sym typeface="+mn-lt"/>
              </a:rPr>
              <a:t>添加标题</a:t>
            </a:r>
            <a:endParaRPr lang="zh-CN" altLang="en-US" dirty="0">
              <a:solidFill>
                <a:schemeClr val="bg1"/>
              </a:solidFill>
              <a:cs typeface="+mn-ea"/>
              <a:sym typeface="+mn-lt"/>
            </a:endParaRPr>
          </a:p>
        </p:txBody>
      </p:sp>
      <p:sp>
        <p:nvSpPr>
          <p:cNvPr id="47" name="稻壳儿春秋广告/盗版必究        原创来源：http://chn.docer.com/works?userid=199329941#!/work_time"/>
          <p:cNvSpPr txBox="1"/>
          <p:nvPr/>
        </p:nvSpPr>
        <p:spPr>
          <a:xfrm>
            <a:off x="6701824" y="4386555"/>
            <a:ext cx="4387816" cy="720197"/>
          </a:xfrm>
          <a:prstGeom prst="rect">
            <a:avLst/>
          </a:prstGeom>
          <a:noFill/>
        </p:spPr>
        <p:txBody>
          <a:bodyPr wrap="square" rtlCol="0">
            <a:spAutoFit/>
          </a:bodyPr>
          <a:lstStyle/>
          <a:p>
            <a:pPr lvl="0" algn="l" defTabSz="913765">
              <a:lnSpc>
                <a:spcPct val="180000"/>
              </a:lnSpc>
              <a:spcBef>
                <a:spcPct val="0"/>
              </a:spcBef>
              <a:spcAft>
                <a:spcPct val="0"/>
              </a:spcAft>
              <a:buClrTx/>
              <a:buSzTx/>
              <a:defRPr/>
            </a:pPr>
            <a:r>
              <a:rPr lang="zh-CN" altLang="en-US" sz="1200" dirty="0">
                <a:solidFill>
                  <a:srgbClr val="FFFFFF"/>
                </a:solidFill>
                <a:cs typeface="+mn-ea"/>
                <a:sym typeface="+mn-lt"/>
              </a:rPr>
              <a:t>点击添加相关标题文字，点击添加相点击添加相关标题文字点击添加相关标题文字</a:t>
            </a:r>
            <a:endParaRPr lang="zh-CN" altLang="en-US" sz="1200" dirty="0">
              <a:solidFill>
                <a:srgbClr val="FFFFFF"/>
              </a:solidFill>
              <a:cs typeface="+mn-ea"/>
              <a:sym typeface="+mn-lt"/>
            </a:endParaRPr>
          </a:p>
        </p:txBody>
      </p:sp>
      <p:sp>
        <p:nvSpPr>
          <p:cNvPr id="48" name="稻壳儿春秋广告/盗版必究        原创来源：http://chn.docer.com/works?userid=199329941#!/work_time"/>
          <p:cNvSpPr/>
          <p:nvPr/>
        </p:nvSpPr>
        <p:spPr>
          <a:xfrm>
            <a:off x="5359718" y="4022725"/>
            <a:ext cx="972024" cy="972022"/>
          </a:xfrm>
          <a:prstGeom prst="ellipse">
            <a:avLst/>
          </a:prstGeom>
          <a:solidFill>
            <a:schemeClr val="bg1"/>
          </a:solidFill>
          <a:ln w="635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稻壳儿春秋广告/盗版必究        原创来源：http://chn.docer.com/works?userid=199329941#!/work_time"/>
          <p:cNvSpPr/>
          <p:nvPr/>
        </p:nvSpPr>
        <p:spPr>
          <a:xfrm>
            <a:off x="5688170" y="3148916"/>
            <a:ext cx="315120" cy="255840"/>
          </a:xfrm>
          <a:custGeom>
            <a:avLst/>
            <a:gdLst/>
            <a:ahLst/>
            <a:cxnLst>
              <a:cxn ang="0">
                <a:pos x="wd2" y="hd2"/>
              </a:cxn>
              <a:cxn ang="5400000">
                <a:pos x="wd2" y="hd2"/>
              </a:cxn>
              <a:cxn ang="10800000">
                <a:pos x="wd2" y="hd2"/>
              </a:cxn>
              <a:cxn ang="16200000">
                <a:pos x="wd2" y="hd2"/>
              </a:cxn>
            </a:cxnLst>
            <a:rect l="0" t="0" r="r" b="b"/>
            <a:pathLst>
              <a:path w="21600" h="21600" extrusionOk="0">
                <a:moveTo>
                  <a:pt x="19575" y="21600"/>
                </a:moveTo>
                <a:cubicBezTo>
                  <a:pt x="2025" y="21600"/>
                  <a:pt x="2025" y="21600"/>
                  <a:pt x="2025" y="21600"/>
                </a:cubicBezTo>
                <a:cubicBezTo>
                  <a:pt x="844" y="21600"/>
                  <a:pt x="0" y="20562"/>
                  <a:pt x="0" y="19108"/>
                </a:cubicBezTo>
                <a:cubicBezTo>
                  <a:pt x="0" y="5815"/>
                  <a:pt x="0" y="5815"/>
                  <a:pt x="0" y="5815"/>
                </a:cubicBezTo>
                <a:cubicBezTo>
                  <a:pt x="0" y="4362"/>
                  <a:pt x="844" y="3323"/>
                  <a:pt x="2025" y="3323"/>
                </a:cubicBezTo>
                <a:cubicBezTo>
                  <a:pt x="2025" y="3323"/>
                  <a:pt x="2363" y="3323"/>
                  <a:pt x="4725" y="3323"/>
                </a:cubicBezTo>
                <a:cubicBezTo>
                  <a:pt x="5400" y="3323"/>
                  <a:pt x="6750" y="0"/>
                  <a:pt x="7425" y="0"/>
                </a:cubicBezTo>
                <a:cubicBezTo>
                  <a:pt x="9113" y="0"/>
                  <a:pt x="12488" y="0"/>
                  <a:pt x="14175" y="0"/>
                </a:cubicBezTo>
                <a:cubicBezTo>
                  <a:pt x="14850" y="0"/>
                  <a:pt x="16200" y="3323"/>
                  <a:pt x="16875" y="3323"/>
                </a:cubicBezTo>
                <a:cubicBezTo>
                  <a:pt x="19238" y="3323"/>
                  <a:pt x="19575" y="3323"/>
                  <a:pt x="19575" y="3323"/>
                </a:cubicBezTo>
                <a:cubicBezTo>
                  <a:pt x="20756" y="3323"/>
                  <a:pt x="21600" y="4362"/>
                  <a:pt x="21600" y="5815"/>
                </a:cubicBezTo>
                <a:cubicBezTo>
                  <a:pt x="21600" y="19108"/>
                  <a:pt x="21600" y="19108"/>
                  <a:pt x="21600" y="19108"/>
                </a:cubicBezTo>
                <a:cubicBezTo>
                  <a:pt x="21600" y="20562"/>
                  <a:pt x="20756" y="21600"/>
                  <a:pt x="19575" y="21600"/>
                </a:cubicBezTo>
                <a:close/>
                <a:moveTo>
                  <a:pt x="20250" y="6646"/>
                </a:moveTo>
                <a:cubicBezTo>
                  <a:pt x="20250" y="5815"/>
                  <a:pt x="19575" y="4985"/>
                  <a:pt x="18900" y="4985"/>
                </a:cubicBezTo>
                <a:cubicBezTo>
                  <a:pt x="18900" y="4985"/>
                  <a:pt x="18225" y="4985"/>
                  <a:pt x="16200" y="4985"/>
                </a:cubicBezTo>
                <a:cubicBezTo>
                  <a:pt x="15525" y="4985"/>
                  <a:pt x="14175" y="1662"/>
                  <a:pt x="13500" y="1662"/>
                </a:cubicBezTo>
                <a:cubicBezTo>
                  <a:pt x="11813" y="1662"/>
                  <a:pt x="9788" y="1662"/>
                  <a:pt x="8100" y="1662"/>
                </a:cubicBezTo>
                <a:cubicBezTo>
                  <a:pt x="7425" y="1662"/>
                  <a:pt x="6075" y="4985"/>
                  <a:pt x="5400" y="4985"/>
                </a:cubicBezTo>
                <a:cubicBezTo>
                  <a:pt x="3375" y="4985"/>
                  <a:pt x="2700" y="4985"/>
                  <a:pt x="2700" y="4985"/>
                </a:cubicBezTo>
                <a:cubicBezTo>
                  <a:pt x="2025" y="4985"/>
                  <a:pt x="1350" y="5815"/>
                  <a:pt x="1350" y="6646"/>
                </a:cubicBezTo>
                <a:cubicBezTo>
                  <a:pt x="1350" y="18277"/>
                  <a:pt x="1350" y="18277"/>
                  <a:pt x="1350" y="18277"/>
                </a:cubicBezTo>
                <a:cubicBezTo>
                  <a:pt x="1350" y="19315"/>
                  <a:pt x="2025" y="19938"/>
                  <a:pt x="2700" y="19938"/>
                </a:cubicBezTo>
                <a:cubicBezTo>
                  <a:pt x="18900" y="19938"/>
                  <a:pt x="18900" y="19938"/>
                  <a:pt x="18900" y="19938"/>
                </a:cubicBezTo>
                <a:cubicBezTo>
                  <a:pt x="19575" y="19938"/>
                  <a:pt x="20250" y="19315"/>
                  <a:pt x="20250" y="18277"/>
                </a:cubicBezTo>
                <a:cubicBezTo>
                  <a:pt x="20250" y="6646"/>
                  <a:pt x="20250" y="6646"/>
                  <a:pt x="20250" y="6646"/>
                </a:cubicBezTo>
                <a:close/>
                <a:moveTo>
                  <a:pt x="10800" y="17446"/>
                </a:moveTo>
                <a:cubicBezTo>
                  <a:pt x="8269" y="17446"/>
                  <a:pt x="6075" y="14954"/>
                  <a:pt x="6075" y="11631"/>
                </a:cubicBezTo>
                <a:cubicBezTo>
                  <a:pt x="6075" y="8515"/>
                  <a:pt x="8269" y="5815"/>
                  <a:pt x="10800" y="5815"/>
                </a:cubicBezTo>
                <a:cubicBezTo>
                  <a:pt x="13331" y="5815"/>
                  <a:pt x="15525" y="8515"/>
                  <a:pt x="15525" y="11631"/>
                </a:cubicBezTo>
                <a:cubicBezTo>
                  <a:pt x="15525" y="14954"/>
                  <a:pt x="13331" y="17446"/>
                  <a:pt x="10800" y="17446"/>
                </a:cubicBezTo>
                <a:close/>
                <a:moveTo>
                  <a:pt x="10800" y="7477"/>
                </a:moveTo>
                <a:cubicBezTo>
                  <a:pt x="8944" y="7477"/>
                  <a:pt x="7425" y="9346"/>
                  <a:pt x="7425" y="11631"/>
                </a:cubicBezTo>
                <a:cubicBezTo>
                  <a:pt x="7425" y="13915"/>
                  <a:pt x="8944" y="15785"/>
                  <a:pt x="10800" y="15785"/>
                </a:cubicBezTo>
                <a:cubicBezTo>
                  <a:pt x="12656" y="15785"/>
                  <a:pt x="14175" y="13915"/>
                  <a:pt x="14175" y="11631"/>
                </a:cubicBezTo>
                <a:cubicBezTo>
                  <a:pt x="14175" y="9346"/>
                  <a:pt x="12656" y="7477"/>
                  <a:pt x="10800" y="7477"/>
                </a:cubicBezTo>
                <a:close/>
              </a:path>
            </a:pathLst>
          </a:custGeom>
          <a:solidFill>
            <a:srgbClr val="73B3CD"/>
          </a:solidFill>
          <a:ln w="12700">
            <a:miter lim="400000"/>
          </a:ln>
        </p:spPr>
        <p:txBody>
          <a:bodyPr lIns="22860" rIns="22860"/>
          <a:lstStyle/>
          <a:p>
            <a:pPr defTabSz="1219200">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a:cs typeface="+mn-ea"/>
              <a:sym typeface="+mn-lt"/>
            </a:endParaRPr>
          </a:p>
        </p:txBody>
      </p:sp>
      <p:sp>
        <p:nvSpPr>
          <p:cNvPr id="50" name="稻壳儿春秋广告/盗版必究        原创来源：http://chn.docer.com/works?userid=199329941#!/work_time"/>
          <p:cNvSpPr/>
          <p:nvPr/>
        </p:nvSpPr>
        <p:spPr>
          <a:xfrm>
            <a:off x="5688171" y="4361058"/>
            <a:ext cx="315120" cy="295358"/>
          </a:xfrm>
          <a:custGeom>
            <a:avLst/>
            <a:gdLst/>
            <a:ahLst/>
            <a:cxnLst>
              <a:cxn ang="0">
                <a:pos x="wd2" y="hd2"/>
              </a:cxn>
              <a:cxn ang="5400000">
                <a:pos x="wd2" y="hd2"/>
              </a:cxn>
              <a:cxn ang="10800000">
                <a:pos x="wd2" y="hd2"/>
              </a:cxn>
              <a:cxn ang="16200000">
                <a:pos x="wd2" y="hd2"/>
              </a:cxn>
            </a:cxnLst>
            <a:rect l="0" t="0" r="r" b="b"/>
            <a:pathLst>
              <a:path w="21600" h="21600" extrusionOk="0">
                <a:moveTo>
                  <a:pt x="20250" y="13140"/>
                </a:moveTo>
                <a:cubicBezTo>
                  <a:pt x="20250" y="10080"/>
                  <a:pt x="20250" y="10080"/>
                  <a:pt x="20250" y="10080"/>
                </a:cubicBezTo>
                <a:cubicBezTo>
                  <a:pt x="20250" y="4500"/>
                  <a:pt x="16031" y="0"/>
                  <a:pt x="10800" y="0"/>
                </a:cubicBezTo>
                <a:cubicBezTo>
                  <a:pt x="5569" y="0"/>
                  <a:pt x="1350" y="4500"/>
                  <a:pt x="1350" y="10080"/>
                </a:cubicBezTo>
                <a:cubicBezTo>
                  <a:pt x="1350" y="13140"/>
                  <a:pt x="1350" y="13140"/>
                  <a:pt x="1350" y="13140"/>
                </a:cubicBezTo>
                <a:cubicBezTo>
                  <a:pt x="506" y="13860"/>
                  <a:pt x="0" y="14940"/>
                  <a:pt x="0" y="16200"/>
                </a:cubicBezTo>
                <a:cubicBezTo>
                  <a:pt x="0" y="18360"/>
                  <a:pt x="1519" y="20160"/>
                  <a:pt x="3544" y="20160"/>
                </a:cubicBezTo>
                <a:cubicBezTo>
                  <a:pt x="3713" y="21060"/>
                  <a:pt x="4556" y="21600"/>
                  <a:pt x="5400" y="21600"/>
                </a:cubicBezTo>
                <a:cubicBezTo>
                  <a:pt x="6581" y="21600"/>
                  <a:pt x="7425" y="20700"/>
                  <a:pt x="7425" y="19440"/>
                </a:cubicBezTo>
                <a:cubicBezTo>
                  <a:pt x="7425" y="12960"/>
                  <a:pt x="7425" y="12960"/>
                  <a:pt x="7425" y="12960"/>
                </a:cubicBezTo>
                <a:cubicBezTo>
                  <a:pt x="7425" y="11700"/>
                  <a:pt x="6581" y="10800"/>
                  <a:pt x="5400" y="10800"/>
                </a:cubicBezTo>
                <a:cubicBezTo>
                  <a:pt x="4556" y="10800"/>
                  <a:pt x="3713" y="11340"/>
                  <a:pt x="3544" y="12240"/>
                </a:cubicBezTo>
                <a:cubicBezTo>
                  <a:pt x="3206" y="12240"/>
                  <a:pt x="3038" y="12240"/>
                  <a:pt x="2700" y="12420"/>
                </a:cubicBezTo>
                <a:cubicBezTo>
                  <a:pt x="2700" y="10080"/>
                  <a:pt x="2700" y="10080"/>
                  <a:pt x="2700" y="10080"/>
                </a:cubicBezTo>
                <a:cubicBezTo>
                  <a:pt x="2700" y="5400"/>
                  <a:pt x="6244" y="1440"/>
                  <a:pt x="10800" y="1440"/>
                </a:cubicBezTo>
                <a:cubicBezTo>
                  <a:pt x="15356" y="1440"/>
                  <a:pt x="18900" y="5400"/>
                  <a:pt x="18900" y="10080"/>
                </a:cubicBezTo>
                <a:cubicBezTo>
                  <a:pt x="18900" y="12420"/>
                  <a:pt x="18900" y="12420"/>
                  <a:pt x="18900" y="12420"/>
                </a:cubicBezTo>
                <a:cubicBezTo>
                  <a:pt x="18562" y="12240"/>
                  <a:pt x="18394" y="12240"/>
                  <a:pt x="18056" y="12240"/>
                </a:cubicBezTo>
                <a:cubicBezTo>
                  <a:pt x="17888" y="11340"/>
                  <a:pt x="17044" y="10800"/>
                  <a:pt x="16200" y="10800"/>
                </a:cubicBezTo>
                <a:cubicBezTo>
                  <a:pt x="15019" y="10800"/>
                  <a:pt x="14175" y="11700"/>
                  <a:pt x="14175" y="12960"/>
                </a:cubicBezTo>
                <a:cubicBezTo>
                  <a:pt x="14175" y="19440"/>
                  <a:pt x="14175" y="19440"/>
                  <a:pt x="14175" y="19440"/>
                </a:cubicBezTo>
                <a:cubicBezTo>
                  <a:pt x="14175" y="20700"/>
                  <a:pt x="15019" y="21600"/>
                  <a:pt x="16200" y="21600"/>
                </a:cubicBezTo>
                <a:cubicBezTo>
                  <a:pt x="17044" y="21600"/>
                  <a:pt x="17888" y="21060"/>
                  <a:pt x="18056" y="20160"/>
                </a:cubicBezTo>
                <a:cubicBezTo>
                  <a:pt x="20081" y="20160"/>
                  <a:pt x="21600" y="18360"/>
                  <a:pt x="21600" y="16200"/>
                </a:cubicBezTo>
                <a:cubicBezTo>
                  <a:pt x="21600" y="14940"/>
                  <a:pt x="21094" y="13860"/>
                  <a:pt x="20250" y="13140"/>
                </a:cubicBezTo>
                <a:close/>
                <a:moveTo>
                  <a:pt x="4725" y="12960"/>
                </a:moveTo>
                <a:cubicBezTo>
                  <a:pt x="4725" y="12600"/>
                  <a:pt x="5062" y="12240"/>
                  <a:pt x="5400" y="12240"/>
                </a:cubicBezTo>
                <a:cubicBezTo>
                  <a:pt x="5738" y="12240"/>
                  <a:pt x="6075" y="12600"/>
                  <a:pt x="6075" y="12960"/>
                </a:cubicBezTo>
                <a:cubicBezTo>
                  <a:pt x="6075" y="19440"/>
                  <a:pt x="6075" y="19440"/>
                  <a:pt x="6075" y="19440"/>
                </a:cubicBezTo>
                <a:cubicBezTo>
                  <a:pt x="6075" y="19800"/>
                  <a:pt x="5738" y="20160"/>
                  <a:pt x="5400" y="20160"/>
                </a:cubicBezTo>
                <a:cubicBezTo>
                  <a:pt x="5062" y="20160"/>
                  <a:pt x="4725" y="19800"/>
                  <a:pt x="4725" y="19440"/>
                </a:cubicBezTo>
                <a:cubicBezTo>
                  <a:pt x="4725" y="12960"/>
                  <a:pt x="4725" y="12960"/>
                  <a:pt x="4725" y="12960"/>
                </a:cubicBezTo>
                <a:close/>
                <a:moveTo>
                  <a:pt x="3375" y="13680"/>
                </a:moveTo>
                <a:cubicBezTo>
                  <a:pt x="3375" y="18720"/>
                  <a:pt x="3375" y="18720"/>
                  <a:pt x="3375" y="18720"/>
                </a:cubicBezTo>
                <a:cubicBezTo>
                  <a:pt x="2194" y="18540"/>
                  <a:pt x="1350" y="17460"/>
                  <a:pt x="1350" y="16200"/>
                </a:cubicBezTo>
                <a:cubicBezTo>
                  <a:pt x="1350" y="14940"/>
                  <a:pt x="2194" y="14040"/>
                  <a:pt x="3375" y="13680"/>
                </a:cubicBezTo>
                <a:close/>
                <a:moveTo>
                  <a:pt x="16875" y="19440"/>
                </a:moveTo>
                <a:cubicBezTo>
                  <a:pt x="16875" y="19800"/>
                  <a:pt x="16538" y="20160"/>
                  <a:pt x="16200" y="20160"/>
                </a:cubicBezTo>
                <a:cubicBezTo>
                  <a:pt x="15862" y="20160"/>
                  <a:pt x="15525" y="19800"/>
                  <a:pt x="15525" y="19440"/>
                </a:cubicBezTo>
                <a:cubicBezTo>
                  <a:pt x="15525" y="12960"/>
                  <a:pt x="15525" y="12960"/>
                  <a:pt x="15525" y="12960"/>
                </a:cubicBezTo>
                <a:cubicBezTo>
                  <a:pt x="15525" y="12600"/>
                  <a:pt x="15862" y="12240"/>
                  <a:pt x="16200" y="12240"/>
                </a:cubicBezTo>
                <a:cubicBezTo>
                  <a:pt x="16538" y="12240"/>
                  <a:pt x="16875" y="12600"/>
                  <a:pt x="16875" y="12960"/>
                </a:cubicBezTo>
                <a:cubicBezTo>
                  <a:pt x="16875" y="19440"/>
                  <a:pt x="16875" y="19440"/>
                  <a:pt x="16875" y="19440"/>
                </a:cubicBezTo>
                <a:close/>
                <a:moveTo>
                  <a:pt x="18225" y="18720"/>
                </a:moveTo>
                <a:cubicBezTo>
                  <a:pt x="18225" y="13680"/>
                  <a:pt x="18225" y="13680"/>
                  <a:pt x="18225" y="13680"/>
                </a:cubicBezTo>
                <a:cubicBezTo>
                  <a:pt x="19406" y="14040"/>
                  <a:pt x="20250" y="14940"/>
                  <a:pt x="20250" y="16200"/>
                </a:cubicBezTo>
                <a:cubicBezTo>
                  <a:pt x="20250" y="17460"/>
                  <a:pt x="19406" y="18540"/>
                  <a:pt x="18225" y="18720"/>
                </a:cubicBezTo>
                <a:close/>
              </a:path>
            </a:pathLst>
          </a:custGeom>
          <a:solidFill>
            <a:srgbClr val="73B3CD"/>
          </a:solidFill>
          <a:ln w="12700">
            <a:miter lim="400000"/>
          </a:ln>
        </p:spPr>
        <p:txBody>
          <a:bodyPr lIns="22860" rIns="22860"/>
          <a:lstStyle/>
          <a:p>
            <a:pPr defTabSz="1219200">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a:cs typeface="+mn-ea"/>
              <a:sym typeface="+mn-lt"/>
            </a:endParaRPr>
          </a:p>
        </p:txBody>
      </p:sp>
      <p:sp>
        <p:nvSpPr>
          <p:cNvPr id="80" name="ïŝľîdé"/>
          <p:cNvSpPr/>
          <p:nvPr/>
        </p:nvSpPr>
        <p:spPr>
          <a:xfrm>
            <a:off x="1505585" y="1827530"/>
            <a:ext cx="2351405" cy="1941195"/>
          </a:xfrm>
          <a:prstGeom prst="snip1Rect">
            <a:avLst>
              <a:gd name="adj" fmla="val 29383"/>
            </a:avLst>
          </a:prstGeom>
          <a:solidFill>
            <a:schemeClr val="bg1"/>
          </a:solidFill>
          <a:ln w="3175">
            <a:solidFill>
              <a:srgbClr val="1B1B1B"/>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1775" dirty="0">
              <a:cs typeface="+mn-ea"/>
              <a:sym typeface="+mn-lt"/>
            </a:endParaRPr>
          </a:p>
        </p:txBody>
      </p:sp>
      <p:cxnSp>
        <p:nvCxnSpPr>
          <p:cNvPr id="81" name="直接连接符 80"/>
          <p:cNvCxnSpPr/>
          <p:nvPr/>
        </p:nvCxnSpPr>
        <p:spPr>
          <a:xfrm>
            <a:off x="1791085" y="2135697"/>
            <a:ext cx="17799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2" name="ïsľidé"/>
          <p:cNvSpPr txBox="1"/>
          <p:nvPr/>
        </p:nvSpPr>
        <p:spPr bwMode="auto">
          <a:xfrm>
            <a:off x="1599796" y="2635381"/>
            <a:ext cx="2162503" cy="281223"/>
          </a:xfrm>
          <a:prstGeom prst="rect">
            <a:avLst/>
          </a:prstGeom>
        </p:spPr>
        <p:txBody>
          <a:bodyPr wrap="none" lIns="88686" tIns="46116" rIns="88686" bIns="46116" anchor="ctr">
            <a:normAutofit fontScale="72500" lnSpcReduction="20000"/>
            <a:scene3d>
              <a:camera prst="orthographicFront"/>
              <a:lightRig rig="threePt" dir="t"/>
            </a:scene3d>
            <a:sp3d>
              <a:bevelT w="0" h="0"/>
            </a:sp3d>
          </a:bodyPr>
          <a:p>
            <a:pPr marL="0" indent="0">
              <a:defRPr/>
            </a:pPr>
            <a:r>
              <a:rPr lang="en-US" altLang="zh-CN" sz="1840" b="1" dirty="0">
                <a:cs typeface="+mn-ea"/>
                <a:sym typeface="+mn-lt"/>
              </a:rPr>
              <a:t>Text here</a:t>
            </a:r>
            <a:endParaRPr lang="zh-CN" altLang="en-US" sz="1840" b="1" dirty="0">
              <a:cs typeface="+mn-ea"/>
              <a:sym typeface="+mn-lt"/>
            </a:endParaRPr>
          </a:p>
        </p:txBody>
      </p:sp>
      <p:sp>
        <p:nvSpPr>
          <p:cNvPr id="83" name="íṧļîḑé"/>
          <p:cNvSpPr txBox="1"/>
          <p:nvPr/>
        </p:nvSpPr>
        <p:spPr bwMode="auto">
          <a:xfrm>
            <a:off x="1599795" y="2962771"/>
            <a:ext cx="2162506" cy="930834"/>
          </a:xfrm>
          <a:prstGeom prst="rect">
            <a:avLst/>
          </a:prstGeom>
        </p:spPr>
        <p:txBody>
          <a:bodyPr wrap="square" lIns="88686" tIns="46116" rIns="88686" bIns="46116" anchor="t" anchorCtr="0">
            <a:noAutofit/>
            <a:scene3d>
              <a:camera prst="orthographicFront"/>
              <a:lightRig rig="threePt" dir="t"/>
            </a:scene3d>
            <a:sp3d>
              <a:bevelT w="0" h="0"/>
            </a:sp3d>
          </a:bodyPr>
          <a:p>
            <a:pPr marL="171450" indent="-171450">
              <a:lnSpc>
                <a:spcPct val="150000"/>
              </a:lnSpc>
              <a:buFont typeface="Arial" panose="020B0604020202020204" pitchFamily="34" charset="0"/>
              <a:buChar char="•"/>
            </a:pPr>
            <a:r>
              <a:rPr lang="zh-CN" altLang="en-US" sz="985" dirty="0">
                <a:solidFill>
                  <a:schemeClr val="tx1">
                    <a:lumMod val="65000"/>
                    <a:lumOff val="35000"/>
                  </a:schemeClr>
                </a:solidFill>
                <a:cs typeface="+mn-ea"/>
                <a:sym typeface="+mn-lt"/>
              </a:rPr>
              <a:t>点击添加相关标题文字，点击添加相关标题文字，点击添加</a:t>
            </a:r>
            <a:endParaRPr lang="en-US" altLang="zh-CN" sz="985" dirty="0">
              <a:cs typeface="+mn-ea"/>
              <a:sym typeface="+mn-lt"/>
            </a:endParaRPr>
          </a:p>
        </p:txBody>
      </p:sp>
      <p:sp>
        <p:nvSpPr>
          <p:cNvPr id="84" name="îṡḻiḍê"/>
          <p:cNvSpPr txBox="1"/>
          <p:nvPr/>
        </p:nvSpPr>
        <p:spPr bwMode="auto">
          <a:xfrm>
            <a:off x="1599796" y="1951761"/>
            <a:ext cx="2162503" cy="328186"/>
          </a:xfrm>
          <a:prstGeom prst="rect">
            <a:avLst/>
          </a:prstGeom>
        </p:spPr>
        <p:txBody>
          <a:bodyPr wrap="square" lIns="88686" tIns="46116" rIns="88686" bIns="46116" anchor="ctr">
            <a:normAutofit fontScale="87500" lnSpcReduction="10000"/>
            <a:scene3d>
              <a:camera prst="orthographicFront"/>
              <a:lightRig rig="threePt" dir="t"/>
            </a:scene3d>
            <a:sp3d>
              <a:bevelT w="0" h="0"/>
            </a:sp3d>
          </a:bodyPr>
          <a:p>
            <a:pPr marL="0" indent="0">
              <a:defRPr/>
            </a:pPr>
            <a:r>
              <a:rPr lang="en-US" sz="1840" b="1" dirty="0">
                <a:cs typeface="+mn-ea"/>
                <a:sym typeface="+mn-lt"/>
              </a:rPr>
              <a:t>Step 01</a:t>
            </a:r>
            <a:endParaRPr lang="en-US" sz="1840" b="1" dirty="0">
              <a:cs typeface="+mn-ea"/>
              <a:sym typeface="+mn-lt"/>
            </a:endParaRPr>
          </a:p>
        </p:txBody>
      </p:sp>
      <p:sp>
        <p:nvSpPr>
          <p:cNvPr id="85" name="ï$ļîḑê"/>
          <p:cNvSpPr/>
          <p:nvPr/>
        </p:nvSpPr>
        <p:spPr bwMode="auto">
          <a:xfrm>
            <a:off x="3263521" y="1827691"/>
            <a:ext cx="593268" cy="593268"/>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rgbClr val="73B3CD"/>
          </a:solidFill>
          <a:ln w="3175">
            <a:noFill/>
            <a:prstDash val="solid"/>
            <a:round/>
          </a:ln>
          <a:effectLst/>
        </p:spPr>
        <p:txBody>
          <a:bodyPr vert="horz" wrap="none" lIns="88686" tIns="46116" rIns="88686" bIns="46116" anchor="t" anchorCtr="0" compatLnSpc="1">
            <a:normAutofit/>
          </a:bodyPr>
          <a:p>
            <a:pPr lvl="0" algn="r"/>
            <a:endParaRPr lang="en-US" altLang="zh-CN" sz="1970" b="1" dirty="0">
              <a:solidFill>
                <a:schemeClr val="bg1"/>
              </a:solidFill>
              <a:cs typeface="+mn-ea"/>
              <a:sym typeface="+mn-lt"/>
            </a:endParaRPr>
          </a:p>
        </p:txBody>
      </p:sp>
      <p:sp>
        <p:nvSpPr>
          <p:cNvPr id="11" name="ïŝľîdé"/>
          <p:cNvSpPr/>
          <p:nvPr/>
        </p:nvSpPr>
        <p:spPr>
          <a:xfrm>
            <a:off x="1508760" y="3911600"/>
            <a:ext cx="2351405" cy="1941195"/>
          </a:xfrm>
          <a:prstGeom prst="snip1Rect">
            <a:avLst>
              <a:gd name="adj" fmla="val 29383"/>
            </a:avLst>
          </a:prstGeom>
          <a:solidFill>
            <a:schemeClr val="bg1"/>
          </a:solidFill>
          <a:ln w="3175">
            <a:solidFill>
              <a:srgbClr val="1B1B1B"/>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1775" dirty="0">
              <a:cs typeface="+mn-ea"/>
              <a:sym typeface="+mn-lt"/>
            </a:endParaRPr>
          </a:p>
        </p:txBody>
      </p:sp>
      <p:cxnSp>
        <p:nvCxnSpPr>
          <p:cNvPr id="12" name="直接连接符 11"/>
          <p:cNvCxnSpPr/>
          <p:nvPr/>
        </p:nvCxnSpPr>
        <p:spPr>
          <a:xfrm>
            <a:off x="1794260" y="4219767"/>
            <a:ext cx="17799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ïsľidé"/>
          <p:cNvSpPr txBox="1"/>
          <p:nvPr/>
        </p:nvSpPr>
        <p:spPr bwMode="auto">
          <a:xfrm>
            <a:off x="1602971" y="4719451"/>
            <a:ext cx="2162503" cy="281223"/>
          </a:xfrm>
          <a:prstGeom prst="rect">
            <a:avLst/>
          </a:prstGeom>
        </p:spPr>
        <p:txBody>
          <a:bodyPr wrap="none" lIns="88686" tIns="46116" rIns="88686" bIns="46116" anchor="ctr">
            <a:normAutofit fontScale="72500" lnSpcReduction="20000"/>
            <a:scene3d>
              <a:camera prst="orthographicFront"/>
              <a:lightRig rig="threePt" dir="t"/>
            </a:scene3d>
            <a:sp3d>
              <a:bevelT w="0" h="0"/>
            </a:sp3d>
          </a:bodyPr>
          <a:p>
            <a:pPr marL="0" indent="0">
              <a:defRPr/>
            </a:pPr>
            <a:r>
              <a:rPr lang="en-US" altLang="zh-CN" sz="1840" b="1" dirty="0">
                <a:cs typeface="+mn-ea"/>
                <a:sym typeface="+mn-lt"/>
              </a:rPr>
              <a:t>Text here</a:t>
            </a:r>
            <a:endParaRPr lang="zh-CN" altLang="en-US" sz="1840" b="1" dirty="0">
              <a:cs typeface="+mn-ea"/>
              <a:sym typeface="+mn-lt"/>
            </a:endParaRPr>
          </a:p>
        </p:txBody>
      </p:sp>
      <p:sp>
        <p:nvSpPr>
          <p:cNvPr id="14" name="íṧļîḑé"/>
          <p:cNvSpPr txBox="1"/>
          <p:nvPr/>
        </p:nvSpPr>
        <p:spPr bwMode="auto">
          <a:xfrm>
            <a:off x="1602970" y="5046841"/>
            <a:ext cx="2162506" cy="930834"/>
          </a:xfrm>
          <a:prstGeom prst="rect">
            <a:avLst/>
          </a:prstGeom>
        </p:spPr>
        <p:txBody>
          <a:bodyPr wrap="square" lIns="88686" tIns="46116" rIns="88686" bIns="46116" anchor="t" anchorCtr="0">
            <a:noAutofit/>
            <a:scene3d>
              <a:camera prst="orthographicFront"/>
              <a:lightRig rig="threePt" dir="t"/>
            </a:scene3d>
            <a:sp3d>
              <a:bevelT w="0" h="0"/>
            </a:sp3d>
          </a:bodyPr>
          <a:p>
            <a:pPr marL="171450" indent="-171450">
              <a:lnSpc>
                <a:spcPct val="150000"/>
              </a:lnSpc>
              <a:buFont typeface="Arial" panose="020B0604020202020204" pitchFamily="34" charset="0"/>
              <a:buChar char="•"/>
            </a:pPr>
            <a:r>
              <a:rPr lang="zh-CN" altLang="en-US" sz="985" dirty="0">
                <a:solidFill>
                  <a:schemeClr val="tx1">
                    <a:lumMod val="65000"/>
                    <a:lumOff val="35000"/>
                  </a:schemeClr>
                </a:solidFill>
                <a:cs typeface="+mn-ea"/>
                <a:sym typeface="+mn-lt"/>
              </a:rPr>
              <a:t>点击添加相关标题文字，点击添加相关标题文字，点击添加</a:t>
            </a:r>
            <a:endParaRPr lang="en-US" altLang="zh-CN" sz="985" dirty="0">
              <a:cs typeface="+mn-ea"/>
              <a:sym typeface="+mn-lt"/>
            </a:endParaRPr>
          </a:p>
        </p:txBody>
      </p:sp>
      <p:sp>
        <p:nvSpPr>
          <p:cNvPr id="15" name="îṡḻiḍê"/>
          <p:cNvSpPr txBox="1"/>
          <p:nvPr/>
        </p:nvSpPr>
        <p:spPr bwMode="auto">
          <a:xfrm>
            <a:off x="1602971" y="4035831"/>
            <a:ext cx="2162503" cy="328186"/>
          </a:xfrm>
          <a:prstGeom prst="rect">
            <a:avLst/>
          </a:prstGeom>
        </p:spPr>
        <p:txBody>
          <a:bodyPr wrap="square" lIns="88686" tIns="46116" rIns="88686" bIns="46116" anchor="ctr">
            <a:normAutofit fontScale="87500" lnSpcReduction="10000"/>
            <a:scene3d>
              <a:camera prst="orthographicFront"/>
              <a:lightRig rig="threePt" dir="t"/>
            </a:scene3d>
            <a:sp3d>
              <a:bevelT w="0" h="0"/>
            </a:sp3d>
          </a:bodyPr>
          <a:p>
            <a:pPr marL="0" indent="0">
              <a:defRPr/>
            </a:pPr>
            <a:r>
              <a:rPr lang="en-US" sz="1840" b="1" dirty="0">
                <a:cs typeface="+mn-ea"/>
                <a:sym typeface="+mn-lt"/>
              </a:rPr>
              <a:t>Step 02</a:t>
            </a:r>
            <a:endParaRPr lang="en-US" sz="1840" b="1" dirty="0">
              <a:cs typeface="+mn-ea"/>
              <a:sym typeface="+mn-lt"/>
            </a:endParaRPr>
          </a:p>
        </p:txBody>
      </p:sp>
      <p:sp>
        <p:nvSpPr>
          <p:cNvPr id="16" name="ï$ļîḑê"/>
          <p:cNvSpPr/>
          <p:nvPr/>
        </p:nvSpPr>
        <p:spPr bwMode="auto">
          <a:xfrm>
            <a:off x="3266696" y="3911761"/>
            <a:ext cx="593268" cy="593268"/>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rgbClr val="73B3CD"/>
          </a:solidFill>
          <a:ln w="3175">
            <a:noFill/>
            <a:prstDash val="solid"/>
            <a:round/>
          </a:ln>
          <a:effectLst/>
        </p:spPr>
        <p:txBody>
          <a:bodyPr vert="horz" wrap="none" lIns="88686" tIns="46116" rIns="88686" bIns="46116" anchor="t" anchorCtr="0" compatLnSpc="1">
            <a:normAutofit/>
          </a:bodyPr>
          <a:p>
            <a:pPr lvl="0" algn="r"/>
            <a:endParaRPr lang="en-US" altLang="zh-CN" sz="1970" b="1" dirty="0">
              <a:solidFill>
                <a:schemeClr val="bg1"/>
              </a:solidFill>
              <a:cs typeface="+mn-ea"/>
              <a:sym typeface="+mn-lt"/>
            </a:endParaRPr>
          </a:p>
        </p:txBody>
      </p:sp>
      <p:sp>
        <p:nvSpPr>
          <p:cNvPr id="3" name="稻壳儿春秋广告/盗版必究        原创来源：http://chn.docer.com/works?userid=199329941#!/work_time"/>
          <p:cNvSpPr/>
          <p:nvPr/>
        </p:nvSpPr>
        <p:spPr>
          <a:xfrm>
            <a:off x="489585" y="456565"/>
            <a:ext cx="511175" cy="415290"/>
          </a:xfrm>
          <a:custGeom>
            <a:avLst/>
            <a:gdLst/>
            <a:ahLst/>
            <a:cxnLst>
              <a:cxn ang="0">
                <a:pos x="wd2" y="hd2"/>
              </a:cxn>
              <a:cxn ang="5400000">
                <a:pos x="wd2" y="hd2"/>
              </a:cxn>
              <a:cxn ang="10800000">
                <a:pos x="wd2" y="hd2"/>
              </a:cxn>
              <a:cxn ang="16200000">
                <a:pos x="wd2" y="hd2"/>
              </a:cxn>
            </a:cxnLst>
            <a:rect l="0" t="0" r="r" b="b"/>
            <a:pathLst>
              <a:path w="21600" h="21600" extrusionOk="0">
                <a:moveTo>
                  <a:pt x="19575" y="21600"/>
                </a:moveTo>
                <a:cubicBezTo>
                  <a:pt x="2025" y="21600"/>
                  <a:pt x="2025" y="21600"/>
                  <a:pt x="2025" y="21600"/>
                </a:cubicBezTo>
                <a:cubicBezTo>
                  <a:pt x="844" y="21600"/>
                  <a:pt x="0" y="20562"/>
                  <a:pt x="0" y="19108"/>
                </a:cubicBezTo>
                <a:cubicBezTo>
                  <a:pt x="0" y="5815"/>
                  <a:pt x="0" y="5815"/>
                  <a:pt x="0" y="5815"/>
                </a:cubicBezTo>
                <a:cubicBezTo>
                  <a:pt x="0" y="4362"/>
                  <a:pt x="844" y="3323"/>
                  <a:pt x="2025" y="3323"/>
                </a:cubicBezTo>
                <a:cubicBezTo>
                  <a:pt x="2025" y="3323"/>
                  <a:pt x="2363" y="3323"/>
                  <a:pt x="4725" y="3323"/>
                </a:cubicBezTo>
                <a:cubicBezTo>
                  <a:pt x="5400" y="3323"/>
                  <a:pt x="6750" y="0"/>
                  <a:pt x="7425" y="0"/>
                </a:cubicBezTo>
                <a:cubicBezTo>
                  <a:pt x="9113" y="0"/>
                  <a:pt x="12488" y="0"/>
                  <a:pt x="14175" y="0"/>
                </a:cubicBezTo>
                <a:cubicBezTo>
                  <a:pt x="14850" y="0"/>
                  <a:pt x="16200" y="3323"/>
                  <a:pt x="16875" y="3323"/>
                </a:cubicBezTo>
                <a:cubicBezTo>
                  <a:pt x="19238" y="3323"/>
                  <a:pt x="19575" y="3323"/>
                  <a:pt x="19575" y="3323"/>
                </a:cubicBezTo>
                <a:cubicBezTo>
                  <a:pt x="20756" y="3323"/>
                  <a:pt x="21600" y="4362"/>
                  <a:pt x="21600" y="5815"/>
                </a:cubicBezTo>
                <a:cubicBezTo>
                  <a:pt x="21600" y="19108"/>
                  <a:pt x="21600" y="19108"/>
                  <a:pt x="21600" y="19108"/>
                </a:cubicBezTo>
                <a:cubicBezTo>
                  <a:pt x="21600" y="20562"/>
                  <a:pt x="20756" y="21600"/>
                  <a:pt x="19575" y="21600"/>
                </a:cubicBezTo>
                <a:close/>
                <a:moveTo>
                  <a:pt x="20250" y="6646"/>
                </a:moveTo>
                <a:cubicBezTo>
                  <a:pt x="20250" y="5815"/>
                  <a:pt x="19575" y="4985"/>
                  <a:pt x="18900" y="4985"/>
                </a:cubicBezTo>
                <a:cubicBezTo>
                  <a:pt x="18900" y="4985"/>
                  <a:pt x="18225" y="4985"/>
                  <a:pt x="16200" y="4985"/>
                </a:cubicBezTo>
                <a:cubicBezTo>
                  <a:pt x="15525" y="4985"/>
                  <a:pt x="14175" y="1662"/>
                  <a:pt x="13500" y="1662"/>
                </a:cubicBezTo>
                <a:cubicBezTo>
                  <a:pt x="11813" y="1662"/>
                  <a:pt x="9788" y="1662"/>
                  <a:pt x="8100" y="1662"/>
                </a:cubicBezTo>
                <a:cubicBezTo>
                  <a:pt x="7425" y="1662"/>
                  <a:pt x="6075" y="4985"/>
                  <a:pt x="5400" y="4985"/>
                </a:cubicBezTo>
                <a:cubicBezTo>
                  <a:pt x="3375" y="4985"/>
                  <a:pt x="2700" y="4985"/>
                  <a:pt x="2700" y="4985"/>
                </a:cubicBezTo>
                <a:cubicBezTo>
                  <a:pt x="2025" y="4985"/>
                  <a:pt x="1350" y="5815"/>
                  <a:pt x="1350" y="6646"/>
                </a:cubicBezTo>
                <a:cubicBezTo>
                  <a:pt x="1350" y="18277"/>
                  <a:pt x="1350" y="18277"/>
                  <a:pt x="1350" y="18277"/>
                </a:cubicBezTo>
                <a:cubicBezTo>
                  <a:pt x="1350" y="19315"/>
                  <a:pt x="2025" y="19938"/>
                  <a:pt x="2700" y="19938"/>
                </a:cubicBezTo>
                <a:cubicBezTo>
                  <a:pt x="18900" y="19938"/>
                  <a:pt x="18900" y="19938"/>
                  <a:pt x="18900" y="19938"/>
                </a:cubicBezTo>
                <a:cubicBezTo>
                  <a:pt x="19575" y="19938"/>
                  <a:pt x="20250" y="19315"/>
                  <a:pt x="20250" y="18277"/>
                </a:cubicBezTo>
                <a:cubicBezTo>
                  <a:pt x="20250" y="6646"/>
                  <a:pt x="20250" y="6646"/>
                  <a:pt x="20250" y="6646"/>
                </a:cubicBezTo>
                <a:close/>
                <a:moveTo>
                  <a:pt x="10800" y="17446"/>
                </a:moveTo>
                <a:cubicBezTo>
                  <a:pt x="8269" y="17446"/>
                  <a:pt x="6075" y="14954"/>
                  <a:pt x="6075" y="11631"/>
                </a:cubicBezTo>
                <a:cubicBezTo>
                  <a:pt x="6075" y="8515"/>
                  <a:pt x="8269" y="5815"/>
                  <a:pt x="10800" y="5815"/>
                </a:cubicBezTo>
                <a:cubicBezTo>
                  <a:pt x="13331" y="5815"/>
                  <a:pt x="15525" y="8515"/>
                  <a:pt x="15525" y="11631"/>
                </a:cubicBezTo>
                <a:cubicBezTo>
                  <a:pt x="15525" y="14954"/>
                  <a:pt x="13331" y="17446"/>
                  <a:pt x="10800" y="17446"/>
                </a:cubicBezTo>
                <a:close/>
                <a:moveTo>
                  <a:pt x="10800" y="7477"/>
                </a:moveTo>
                <a:cubicBezTo>
                  <a:pt x="8944" y="7477"/>
                  <a:pt x="7425" y="9346"/>
                  <a:pt x="7425" y="11631"/>
                </a:cubicBezTo>
                <a:cubicBezTo>
                  <a:pt x="7425" y="13915"/>
                  <a:pt x="8944" y="15785"/>
                  <a:pt x="10800" y="15785"/>
                </a:cubicBezTo>
                <a:cubicBezTo>
                  <a:pt x="12656" y="15785"/>
                  <a:pt x="14175" y="13915"/>
                  <a:pt x="14175" y="11631"/>
                </a:cubicBezTo>
                <a:cubicBezTo>
                  <a:pt x="14175" y="9346"/>
                  <a:pt x="12656" y="7477"/>
                  <a:pt x="10800" y="7477"/>
                </a:cubicBezTo>
                <a:close/>
              </a:path>
            </a:pathLst>
          </a:custGeom>
          <a:solidFill>
            <a:srgbClr val="73B3CD"/>
          </a:solidFill>
          <a:ln w="12700">
            <a:miter lim="400000"/>
          </a:ln>
        </p:spPr>
        <p:txBody>
          <a:bodyPr lIns="22860" rIns="22860"/>
          <a:p>
            <a:pPr defTabSz="1219200">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a:cs typeface="+mn-ea"/>
              <a:sym typeface="+mn-lt"/>
            </a:endParaRPr>
          </a:p>
        </p:txBody>
      </p:sp>
    </p:spTree>
  </p:cSld>
  <p:clrMapOvr>
    <a:masterClrMapping/>
  </p:clrMapOvr>
  <p:transition spd="slow" advClick="0" advTm="2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1000"/>
                                        <p:tgtEl>
                                          <p:spTgt spid="80"/>
                                        </p:tgtEl>
                                      </p:cBhvr>
                                    </p:animEffect>
                                    <p:anim calcmode="lin" valueType="num">
                                      <p:cBhvr>
                                        <p:cTn id="8" dur="1000" fill="hold"/>
                                        <p:tgtEl>
                                          <p:spTgt spid="80"/>
                                        </p:tgtEl>
                                        <p:attrNameLst>
                                          <p:attrName>ppt_x</p:attrName>
                                        </p:attrNameLst>
                                      </p:cBhvr>
                                      <p:tavLst>
                                        <p:tav tm="0">
                                          <p:val>
                                            <p:strVal val="#ppt_x"/>
                                          </p:val>
                                        </p:tav>
                                        <p:tav tm="100000">
                                          <p:val>
                                            <p:strVal val="#ppt_x"/>
                                          </p:val>
                                        </p:tav>
                                      </p:tavLst>
                                    </p:anim>
                                    <p:anim calcmode="lin" valueType="num">
                                      <p:cBhvr>
                                        <p:cTn id="9" dur="1000" fill="hold"/>
                                        <p:tgtEl>
                                          <p:spTgt spid="8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1"/>
                                        </p:tgtEl>
                                        <p:attrNameLst>
                                          <p:attrName>style.visibility</p:attrName>
                                        </p:attrNameLst>
                                      </p:cBhvr>
                                      <p:to>
                                        <p:strVal val="visible"/>
                                      </p:to>
                                    </p:set>
                                    <p:animEffect transition="in" filter="fade">
                                      <p:cBhvr>
                                        <p:cTn id="12" dur="1000"/>
                                        <p:tgtEl>
                                          <p:spTgt spid="81"/>
                                        </p:tgtEl>
                                      </p:cBhvr>
                                    </p:animEffect>
                                    <p:anim calcmode="lin" valueType="num">
                                      <p:cBhvr>
                                        <p:cTn id="13" dur="1000" fill="hold"/>
                                        <p:tgtEl>
                                          <p:spTgt spid="81"/>
                                        </p:tgtEl>
                                        <p:attrNameLst>
                                          <p:attrName>ppt_x</p:attrName>
                                        </p:attrNameLst>
                                      </p:cBhvr>
                                      <p:tavLst>
                                        <p:tav tm="0">
                                          <p:val>
                                            <p:strVal val="#ppt_x"/>
                                          </p:val>
                                        </p:tav>
                                        <p:tav tm="100000">
                                          <p:val>
                                            <p:strVal val="#ppt_x"/>
                                          </p:val>
                                        </p:tav>
                                      </p:tavLst>
                                    </p:anim>
                                    <p:anim calcmode="lin" valueType="num">
                                      <p:cBhvr>
                                        <p:cTn id="14" dur="1000" fill="hold"/>
                                        <p:tgtEl>
                                          <p:spTgt spid="8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2"/>
                                        </p:tgtEl>
                                        <p:attrNameLst>
                                          <p:attrName>style.visibility</p:attrName>
                                        </p:attrNameLst>
                                      </p:cBhvr>
                                      <p:to>
                                        <p:strVal val="visible"/>
                                      </p:to>
                                    </p:set>
                                    <p:animEffect transition="in" filter="fade">
                                      <p:cBhvr>
                                        <p:cTn id="17" dur="1000"/>
                                        <p:tgtEl>
                                          <p:spTgt spid="82"/>
                                        </p:tgtEl>
                                      </p:cBhvr>
                                    </p:animEffect>
                                    <p:anim calcmode="lin" valueType="num">
                                      <p:cBhvr>
                                        <p:cTn id="18" dur="1000" fill="hold"/>
                                        <p:tgtEl>
                                          <p:spTgt spid="82"/>
                                        </p:tgtEl>
                                        <p:attrNameLst>
                                          <p:attrName>ppt_x</p:attrName>
                                        </p:attrNameLst>
                                      </p:cBhvr>
                                      <p:tavLst>
                                        <p:tav tm="0">
                                          <p:val>
                                            <p:strVal val="#ppt_x"/>
                                          </p:val>
                                        </p:tav>
                                        <p:tav tm="100000">
                                          <p:val>
                                            <p:strVal val="#ppt_x"/>
                                          </p:val>
                                        </p:tav>
                                      </p:tavLst>
                                    </p:anim>
                                    <p:anim calcmode="lin" valueType="num">
                                      <p:cBhvr>
                                        <p:cTn id="19" dur="1000" fill="hold"/>
                                        <p:tgtEl>
                                          <p:spTgt spid="8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3"/>
                                        </p:tgtEl>
                                        <p:attrNameLst>
                                          <p:attrName>style.visibility</p:attrName>
                                        </p:attrNameLst>
                                      </p:cBhvr>
                                      <p:to>
                                        <p:strVal val="visible"/>
                                      </p:to>
                                    </p:set>
                                    <p:animEffect transition="in" filter="fade">
                                      <p:cBhvr>
                                        <p:cTn id="22" dur="1000"/>
                                        <p:tgtEl>
                                          <p:spTgt spid="83"/>
                                        </p:tgtEl>
                                      </p:cBhvr>
                                    </p:animEffect>
                                    <p:anim calcmode="lin" valueType="num">
                                      <p:cBhvr>
                                        <p:cTn id="23" dur="1000" fill="hold"/>
                                        <p:tgtEl>
                                          <p:spTgt spid="83"/>
                                        </p:tgtEl>
                                        <p:attrNameLst>
                                          <p:attrName>ppt_x</p:attrName>
                                        </p:attrNameLst>
                                      </p:cBhvr>
                                      <p:tavLst>
                                        <p:tav tm="0">
                                          <p:val>
                                            <p:strVal val="#ppt_x"/>
                                          </p:val>
                                        </p:tav>
                                        <p:tav tm="100000">
                                          <p:val>
                                            <p:strVal val="#ppt_x"/>
                                          </p:val>
                                        </p:tav>
                                      </p:tavLst>
                                    </p:anim>
                                    <p:anim calcmode="lin" valueType="num">
                                      <p:cBhvr>
                                        <p:cTn id="24" dur="1000" fill="hold"/>
                                        <p:tgtEl>
                                          <p:spTgt spid="8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4"/>
                                        </p:tgtEl>
                                        <p:attrNameLst>
                                          <p:attrName>style.visibility</p:attrName>
                                        </p:attrNameLst>
                                      </p:cBhvr>
                                      <p:to>
                                        <p:strVal val="visible"/>
                                      </p:to>
                                    </p:set>
                                    <p:animEffect transition="in" filter="fade">
                                      <p:cBhvr>
                                        <p:cTn id="27" dur="1000"/>
                                        <p:tgtEl>
                                          <p:spTgt spid="84"/>
                                        </p:tgtEl>
                                      </p:cBhvr>
                                    </p:animEffect>
                                    <p:anim calcmode="lin" valueType="num">
                                      <p:cBhvr>
                                        <p:cTn id="28" dur="1000" fill="hold"/>
                                        <p:tgtEl>
                                          <p:spTgt spid="84"/>
                                        </p:tgtEl>
                                        <p:attrNameLst>
                                          <p:attrName>ppt_x</p:attrName>
                                        </p:attrNameLst>
                                      </p:cBhvr>
                                      <p:tavLst>
                                        <p:tav tm="0">
                                          <p:val>
                                            <p:strVal val="#ppt_x"/>
                                          </p:val>
                                        </p:tav>
                                        <p:tav tm="100000">
                                          <p:val>
                                            <p:strVal val="#ppt_x"/>
                                          </p:val>
                                        </p:tav>
                                      </p:tavLst>
                                    </p:anim>
                                    <p:anim calcmode="lin" valueType="num">
                                      <p:cBhvr>
                                        <p:cTn id="29" dur="1000" fill="hold"/>
                                        <p:tgtEl>
                                          <p:spTgt spid="8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5"/>
                                        </p:tgtEl>
                                        <p:attrNameLst>
                                          <p:attrName>style.visibility</p:attrName>
                                        </p:attrNameLst>
                                      </p:cBhvr>
                                      <p:to>
                                        <p:strVal val="visible"/>
                                      </p:to>
                                    </p:set>
                                    <p:animEffect transition="in" filter="fade">
                                      <p:cBhvr>
                                        <p:cTn id="32" dur="1000"/>
                                        <p:tgtEl>
                                          <p:spTgt spid="85"/>
                                        </p:tgtEl>
                                      </p:cBhvr>
                                    </p:animEffect>
                                    <p:anim calcmode="lin" valueType="num">
                                      <p:cBhvr>
                                        <p:cTn id="33" dur="1000" fill="hold"/>
                                        <p:tgtEl>
                                          <p:spTgt spid="85"/>
                                        </p:tgtEl>
                                        <p:attrNameLst>
                                          <p:attrName>ppt_x</p:attrName>
                                        </p:attrNameLst>
                                      </p:cBhvr>
                                      <p:tavLst>
                                        <p:tav tm="0">
                                          <p:val>
                                            <p:strVal val="#ppt_x"/>
                                          </p:val>
                                        </p:tav>
                                        <p:tav tm="100000">
                                          <p:val>
                                            <p:strVal val="#ppt_x"/>
                                          </p:val>
                                        </p:tav>
                                      </p:tavLst>
                                    </p:anim>
                                    <p:anim calcmode="lin" valueType="num">
                                      <p:cBhvr>
                                        <p:cTn id="34" dur="1000" fill="hold"/>
                                        <p:tgtEl>
                                          <p:spTgt spid="8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ppt_x</p:attrName>
                                        </p:attrNameLst>
                                      </p:cBhvr>
                                      <p:tavLst>
                                        <p:tav tm="0">
                                          <p:val>
                                            <p:strVal val="#ppt_x"/>
                                          </p:val>
                                        </p:tav>
                                        <p:tav tm="100000">
                                          <p:val>
                                            <p:strVal val="#ppt_x"/>
                                          </p:val>
                                        </p:tav>
                                      </p:tavLst>
                                    </p:anim>
                                    <p:anim calcmode="lin" valueType="num">
                                      <p:cBhvr>
                                        <p:cTn id="44" dur="1000" fill="hold"/>
                                        <p:tgtEl>
                                          <p:spTgt spid="1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1000"/>
                                        <p:tgtEl>
                                          <p:spTgt spid="13"/>
                                        </p:tgtEl>
                                      </p:cBhvr>
                                    </p:animEffect>
                                    <p:anim calcmode="lin" valueType="num">
                                      <p:cBhvr>
                                        <p:cTn id="48" dur="1000" fill="hold"/>
                                        <p:tgtEl>
                                          <p:spTgt spid="13"/>
                                        </p:tgtEl>
                                        <p:attrNameLst>
                                          <p:attrName>ppt_x</p:attrName>
                                        </p:attrNameLst>
                                      </p:cBhvr>
                                      <p:tavLst>
                                        <p:tav tm="0">
                                          <p:val>
                                            <p:strVal val="#ppt_x"/>
                                          </p:val>
                                        </p:tav>
                                        <p:tav tm="100000">
                                          <p:val>
                                            <p:strVal val="#ppt_x"/>
                                          </p:val>
                                        </p:tav>
                                      </p:tavLst>
                                    </p:anim>
                                    <p:anim calcmode="lin" valueType="num">
                                      <p:cBhvr>
                                        <p:cTn id="49" dur="1000" fill="hold"/>
                                        <p:tgtEl>
                                          <p:spTgt spid="1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1000"/>
                                        <p:tgtEl>
                                          <p:spTgt spid="14"/>
                                        </p:tgtEl>
                                      </p:cBhvr>
                                    </p:animEffect>
                                    <p:anim calcmode="lin" valueType="num">
                                      <p:cBhvr>
                                        <p:cTn id="53" dur="1000" fill="hold"/>
                                        <p:tgtEl>
                                          <p:spTgt spid="14"/>
                                        </p:tgtEl>
                                        <p:attrNameLst>
                                          <p:attrName>ppt_x</p:attrName>
                                        </p:attrNameLst>
                                      </p:cBhvr>
                                      <p:tavLst>
                                        <p:tav tm="0">
                                          <p:val>
                                            <p:strVal val="#ppt_x"/>
                                          </p:val>
                                        </p:tav>
                                        <p:tav tm="100000">
                                          <p:val>
                                            <p:strVal val="#ppt_x"/>
                                          </p:val>
                                        </p:tav>
                                      </p:tavLst>
                                    </p:anim>
                                    <p:anim calcmode="lin" valueType="num">
                                      <p:cBhvr>
                                        <p:cTn id="54" dur="1000" fill="hold"/>
                                        <p:tgtEl>
                                          <p:spTgt spid="1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1000"/>
                                        <p:tgtEl>
                                          <p:spTgt spid="15"/>
                                        </p:tgtEl>
                                      </p:cBhvr>
                                    </p:animEffect>
                                    <p:anim calcmode="lin" valueType="num">
                                      <p:cBhvr>
                                        <p:cTn id="58" dur="1000" fill="hold"/>
                                        <p:tgtEl>
                                          <p:spTgt spid="15"/>
                                        </p:tgtEl>
                                        <p:attrNameLst>
                                          <p:attrName>ppt_x</p:attrName>
                                        </p:attrNameLst>
                                      </p:cBhvr>
                                      <p:tavLst>
                                        <p:tav tm="0">
                                          <p:val>
                                            <p:strVal val="#ppt_x"/>
                                          </p:val>
                                        </p:tav>
                                        <p:tav tm="100000">
                                          <p:val>
                                            <p:strVal val="#ppt_x"/>
                                          </p:val>
                                        </p:tav>
                                      </p:tavLst>
                                    </p:anim>
                                    <p:anim calcmode="lin" valueType="num">
                                      <p:cBhvr>
                                        <p:cTn id="59" dur="1000" fill="hold"/>
                                        <p:tgtEl>
                                          <p:spTgt spid="1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1000"/>
                                        <p:tgtEl>
                                          <p:spTgt spid="16"/>
                                        </p:tgtEl>
                                      </p:cBhvr>
                                    </p:animEffect>
                                    <p:anim calcmode="lin" valueType="num">
                                      <p:cBhvr>
                                        <p:cTn id="63" dur="1000" fill="hold"/>
                                        <p:tgtEl>
                                          <p:spTgt spid="16"/>
                                        </p:tgtEl>
                                        <p:attrNameLst>
                                          <p:attrName>ppt_x</p:attrName>
                                        </p:attrNameLst>
                                      </p:cBhvr>
                                      <p:tavLst>
                                        <p:tav tm="0">
                                          <p:val>
                                            <p:strVal val="#ppt_x"/>
                                          </p:val>
                                        </p:tav>
                                        <p:tav tm="100000">
                                          <p:val>
                                            <p:strVal val="#ppt_x"/>
                                          </p:val>
                                        </p:tav>
                                      </p:tavLst>
                                    </p:anim>
                                    <p:anim calcmode="lin" valueType="num">
                                      <p:cBhvr>
                                        <p:cTn id="6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bldLvl="0" animBg="1"/>
      <p:bldP spid="82" grpId="0"/>
      <p:bldP spid="83" grpId="0"/>
      <p:bldP spid="84" grpId="0"/>
      <p:bldP spid="85" grpId="0" bldLvl="0" animBg="1"/>
      <p:bldP spid="11" grpId="0" bldLvl="0" animBg="1"/>
      <p:bldP spid="13" grpId="0"/>
      <p:bldP spid="14" grpId="0"/>
      <p:bldP spid="15" grpId="0"/>
      <p:bldP spid="16"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90-9999900"/>
          <p:cNvPicPr>
            <a:picLocks noChangeAspect="1"/>
          </p:cNvPicPr>
          <p:nvPr/>
        </p:nvPicPr>
        <p:blipFill>
          <a:blip r:embed="rId1"/>
          <a:stretch>
            <a:fillRect/>
          </a:stretch>
        </p:blipFill>
        <p:spPr>
          <a:xfrm>
            <a:off x="-88265" y="-43180"/>
            <a:ext cx="12353925" cy="6947535"/>
          </a:xfrm>
          <a:prstGeom prst="rect">
            <a:avLst/>
          </a:prstGeom>
        </p:spPr>
      </p:pic>
      <p:sp>
        <p:nvSpPr>
          <p:cNvPr id="4" name="文本框 3"/>
          <p:cNvSpPr txBox="1"/>
          <p:nvPr/>
        </p:nvSpPr>
        <p:spPr>
          <a:xfrm>
            <a:off x="1274563" y="3377561"/>
            <a:ext cx="3120791" cy="65851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680" dirty="0">
                <a:solidFill>
                  <a:schemeClr val="bg1"/>
                </a:solidFill>
                <a:latin typeface="思源黑体 CN Regular" panose="020B0500000000000000" pitchFamily="34" charset="-122"/>
                <a:ea typeface="思源黑体 CN Regular" panose="020B0500000000000000" pitchFamily="34" charset="-122"/>
              </a:rPr>
              <a:t>添加标题内容</a:t>
            </a:r>
            <a:endParaRPr lang="zh-CN" altLang="en-US" sz="3680" dirty="0">
              <a:solidFill>
                <a:schemeClr val="bg1"/>
              </a:solidFill>
              <a:latin typeface="思源黑体 CN Regular" panose="020B0500000000000000" pitchFamily="34" charset="-122"/>
              <a:ea typeface="思源黑体 CN Regular" panose="020B0500000000000000" pitchFamily="34" charset="-122"/>
            </a:endParaRPr>
          </a:p>
        </p:txBody>
      </p:sp>
      <p:sp>
        <p:nvSpPr>
          <p:cNvPr id="6" name="文本框 5"/>
          <p:cNvSpPr txBox="1"/>
          <p:nvPr/>
        </p:nvSpPr>
        <p:spPr>
          <a:xfrm>
            <a:off x="1274563" y="4238884"/>
            <a:ext cx="4106897" cy="111787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en-US" altLang="zh-CN" sz="1185" spc="394" dirty="0">
                <a:solidFill>
                  <a:schemeClr val="bg1"/>
                </a:solidFill>
                <a:latin typeface="思源黑体 CN Regular" panose="020B0500000000000000" pitchFamily="34" charset="-122"/>
                <a:ea typeface="思源黑体 CN Regular" panose="020B0500000000000000" pitchFamily="34" charset="-122"/>
              </a:rPr>
              <a:t>The user can demonstrate on a projector or computer, or print the presentation and make it into a film to be used in a wider field</a:t>
            </a:r>
            <a:endParaRPr lang="en-US" altLang="zh-CN" sz="1185" spc="394" dirty="0">
              <a:solidFill>
                <a:schemeClr val="bg1"/>
              </a:solidFill>
              <a:latin typeface="思源黑体 CN Regular" panose="020B0500000000000000" pitchFamily="34" charset="-122"/>
              <a:ea typeface="思源黑体 CN Regular" panose="020B0500000000000000" pitchFamily="34" charset="-122"/>
            </a:endParaRPr>
          </a:p>
        </p:txBody>
      </p:sp>
      <p:sp>
        <p:nvSpPr>
          <p:cNvPr id="7" name="矩形 6"/>
          <p:cNvSpPr/>
          <p:nvPr/>
        </p:nvSpPr>
        <p:spPr>
          <a:xfrm>
            <a:off x="1349731" y="2610096"/>
            <a:ext cx="857927" cy="82022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4730" dirty="0">
                <a:solidFill>
                  <a:schemeClr val="bg1"/>
                </a:solidFill>
                <a:latin typeface="思源黑体 CN Regular" panose="020B0500000000000000" pitchFamily="34" charset="-122"/>
                <a:ea typeface="思源黑体 CN Regular" panose="020B0500000000000000" pitchFamily="34" charset="-122"/>
              </a:rPr>
              <a:t>01</a:t>
            </a:r>
            <a:endParaRPr lang="zh-CN" altLang="en-US" sz="4730" dirty="0">
              <a:solidFill>
                <a:schemeClr val="bg1"/>
              </a:solidFill>
              <a:latin typeface="思源黑体 CN Regular" panose="020B0500000000000000" pitchFamily="34" charset="-122"/>
              <a:ea typeface="思源黑体 CN Regular" panose="020B0500000000000000" pitchFamily="34" charset="-122"/>
            </a:endParaRPr>
          </a:p>
        </p:txBody>
      </p:sp>
      <p:grpSp>
        <p:nvGrpSpPr>
          <p:cNvPr id="3" name="组合 2"/>
          <p:cNvGrpSpPr/>
          <p:nvPr/>
        </p:nvGrpSpPr>
        <p:grpSpPr>
          <a:xfrm>
            <a:off x="5741670" y="1741170"/>
            <a:ext cx="5800725" cy="1788795"/>
            <a:chOff x="4981" y="3129"/>
            <a:chExt cx="9135" cy="2817"/>
          </a:xfrm>
        </p:grpSpPr>
        <p:pic>
          <p:nvPicPr>
            <p:cNvPr id="5" name="图片 4" descr="田字格"/>
            <p:cNvPicPr>
              <a:picLocks noChangeAspect="1"/>
            </p:cNvPicPr>
            <p:nvPr/>
          </p:nvPicPr>
          <p:blipFill>
            <a:blip r:embed="rId2"/>
            <a:stretch>
              <a:fillRect/>
            </a:stretch>
          </p:blipFill>
          <p:spPr>
            <a:xfrm>
              <a:off x="7088" y="3129"/>
              <a:ext cx="1357" cy="1351"/>
            </a:xfrm>
            <a:prstGeom prst="rect">
              <a:avLst/>
            </a:prstGeom>
          </p:spPr>
        </p:pic>
        <p:pic>
          <p:nvPicPr>
            <p:cNvPr id="12" name="图片 11" descr="田字格"/>
            <p:cNvPicPr>
              <a:picLocks noChangeAspect="1"/>
            </p:cNvPicPr>
            <p:nvPr/>
          </p:nvPicPr>
          <p:blipFill>
            <a:blip r:embed="rId2"/>
            <a:stretch>
              <a:fillRect/>
            </a:stretch>
          </p:blipFill>
          <p:spPr>
            <a:xfrm>
              <a:off x="8921" y="3129"/>
              <a:ext cx="1357" cy="1351"/>
            </a:xfrm>
            <a:prstGeom prst="rect">
              <a:avLst/>
            </a:prstGeom>
          </p:spPr>
        </p:pic>
        <p:pic>
          <p:nvPicPr>
            <p:cNvPr id="13" name="图片 12" descr="田字格"/>
            <p:cNvPicPr>
              <a:picLocks noChangeAspect="1"/>
            </p:cNvPicPr>
            <p:nvPr/>
          </p:nvPicPr>
          <p:blipFill>
            <a:blip r:embed="rId2"/>
            <a:stretch>
              <a:fillRect/>
            </a:stretch>
          </p:blipFill>
          <p:spPr>
            <a:xfrm>
              <a:off x="10742" y="3129"/>
              <a:ext cx="1357" cy="1351"/>
            </a:xfrm>
            <a:prstGeom prst="rect">
              <a:avLst/>
            </a:prstGeom>
          </p:spPr>
        </p:pic>
        <p:sp>
          <p:nvSpPr>
            <p:cNvPr id="17" name="文本框 16"/>
            <p:cNvSpPr txBox="1"/>
            <p:nvPr/>
          </p:nvSpPr>
          <p:spPr>
            <a:xfrm>
              <a:off x="6929" y="3129"/>
              <a:ext cx="1676" cy="1452"/>
            </a:xfrm>
            <a:prstGeom prst="rect">
              <a:avLst/>
            </a:prstGeom>
            <a:noFill/>
          </p:spPr>
          <p:txBody>
            <a:bodyPr wrap="square" rtlCol="0">
              <a:spAutoFit/>
            </a:bodyPr>
            <a:p>
              <a:pPr algn="ctr"/>
              <a:r>
                <a:rPr lang="zh-CN" altLang="en-US" sz="5400">
                  <a:solidFill>
                    <a:srgbClr val="73B3CD"/>
                  </a:solidFill>
                  <a:latin typeface="思源黑体 CN Normal" panose="020B0400000000000000" pitchFamily="34" charset="-122"/>
                  <a:ea typeface="思源黑体 CN Normal" panose="020B0400000000000000" pitchFamily="34" charset="-122"/>
                </a:rPr>
                <a:t>第</a:t>
              </a:r>
              <a:endParaRPr lang="zh-CN" altLang="en-US" sz="5400">
                <a:solidFill>
                  <a:srgbClr val="73B3CD"/>
                </a:solidFill>
                <a:latin typeface="思源黑体 CN Normal" panose="020B0400000000000000" pitchFamily="34" charset="-122"/>
                <a:ea typeface="思源黑体 CN Normal" panose="020B0400000000000000" pitchFamily="34" charset="-122"/>
              </a:endParaRPr>
            </a:p>
          </p:txBody>
        </p:sp>
        <p:sp>
          <p:nvSpPr>
            <p:cNvPr id="18" name="文本框 17"/>
            <p:cNvSpPr txBox="1"/>
            <p:nvPr/>
          </p:nvSpPr>
          <p:spPr>
            <a:xfrm>
              <a:off x="8762" y="3129"/>
              <a:ext cx="1676" cy="1452"/>
            </a:xfrm>
            <a:prstGeom prst="rect">
              <a:avLst/>
            </a:prstGeom>
            <a:noFill/>
          </p:spPr>
          <p:txBody>
            <a:bodyPr wrap="square" rtlCol="0">
              <a:spAutoFit/>
            </a:bodyPr>
            <a:p>
              <a:pPr algn="ctr"/>
              <a:r>
                <a:rPr lang="zh-CN" altLang="en-US" sz="5400">
                  <a:solidFill>
                    <a:srgbClr val="73B3CD"/>
                  </a:solidFill>
                  <a:latin typeface="思源黑体 CN Normal" panose="020B0400000000000000" pitchFamily="34" charset="-122"/>
                  <a:ea typeface="思源黑体 CN Normal" panose="020B0400000000000000" pitchFamily="34" charset="-122"/>
                </a:rPr>
                <a:t>壹</a:t>
              </a:r>
              <a:endParaRPr lang="zh-CN" altLang="en-US" sz="5400">
                <a:solidFill>
                  <a:srgbClr val="73B3CD"/>
                </a:solidFill>
                <a:latin typeface="思源黑体 CN Normal" panose="020B0400000000000000" pitchFamily="34" charset="-122"/>
                <a:ea typeface="思源黑体 CN Normal" panose="020B0400000000000000" pitchFamily="34" charset="-122"/>
              </a:endParaRPr>
            </a:p>
          </p:txBody>
        </p:sp>
        <p:sp>
          <p:nvSpPr>
            <p:cNvPr id="19" name="文本框 18"/>
            <p:cNvSpPr txBox="1"/>
            <p:nvPr/>
          </p:nvSpPr>
          <p:spPr>
            <a:xfrm>
              <a:off x="10583" y="3129"/>
              <a:ext cx="1676" cy="1452"/>
            </a:xfrm>
            <a:prstGeom prst="rect">
              <a:avLst/>
            </a:prstGeom>
            <a:noFill/>
          </p:spPr>
          <p:txBody>
            <a:bodyPr wrap="square" rtlCol="0">
              <a:spAutoFit/>
            </a:bodyPr>
            <a:p>
              <a:pPr algn="ctr"/>
              <a:r>
                <a:rPr lang="zh-CN" altLang="en-US" sz="5400">
                  <a:solidFill>
                    <a:srgbClr val="73B3CD"/>
                  </a:solidFill>
                  <a:latin typeface="思源黑体 CN Normal" panose="020B0400000000000000" pitchFamily="34" charset="-122"/>
                  <a:ea typeface="思源黑体 CN Normal" panose="020B0400000000000000" pitchFamily="34" charset="-122"/>
                </a:rPr>
                <a:t>章</a:t>
              </a:r>
              <a:endParaRPr lang="zh-CN" altLang="en-US" sz="5400">
                <a:solidFill>
                  <a:srgbClr val="73B3CD"/>
                </a:solidFill>
                <a:latin typeface="思源黑体 CN Normal" panose="020B0400000000000000" pitchFamily="34" charset="-122"/>
                <a:ea typeface="思源黑体 CN Normal" panose="020B0400000000000000" pitchFamily="34" charset="-122"/>
              </a:endParaRPr>
            </a:p>
          </p:txBody>
        </p:sp>
        <p:sp>
          <p:nvSpPr>
            <p:cNvPr id="21" name="文本框 20"/>
            <p:cNvSpPr txBox="1"/>
            <p:nvPr/>
          </p:nvSpPr>
          <p:spPr>
            <a:xfrm>
              <a:off x="6356" y="4496"/>
              <a:ext cx="6487" cy="822"/>
            </a:xfrm>
            <a:prstGeom prst="rect">
              <a:avLst/>
            </a:prstGeom>
            <a:noFill/>
          </p:spPr>
          <p:txBody>
            <a:bodyPr wrap="square" rtlCol="0">
              <a:spAutoFit/>
            </a:bodyPr>
            <a:p>
              <a:pPr algn="ctr"/>
              <a:r>
                <a:rPr lang="zh-CN" altLang="en-US" sz="2800" b="1">
                  <a:solidFill>
                    <a:srgbClr val="F0857D"/>
                  </a:solidFill>
                  <a:latin typeface="思源黑体 CN Normal" panose="020B0400000000000000" pitchFamily="34" charset="-122"/>
                  <a:ea typeface="思源黑体 CN Normal" panose="020B0400000000000000" pitchFamily="34" charset="-122"/>
                  <a:sym typeface="+mn-ea"/>
                </a:rPr>
                <a:t>在此输入题目</a:t>
              </a:r>
              <a:endParaRPr lang="zh-CN" altLang="en-US" sz="2800" b="1">
                <a:solidFill>
                  <a:srgbClr val="F0857D"/>
                </a:solidFill>
                <a:latin typeface="思源黑体 CN Normal" panose="020B0400000000000000" pitchFamily="34" charset="-122"/>
                <a:ea typeface="思源黑体 CN Normal" panose="020B0400000000000000" pitchFamily="34" charset="-122"/>
                <a:sym typeface="+mn-ea"/>
              </a:endParaRPr>
            </a:p>
          </p:txBody>
        </p:sp>
        <p:sp>
          <p:nvSpPr>
            <p:cNvPr id="22" name="文本框 21"/>
            <p:cNvSpPr txBox="1"/>
            <p:nvPr/>
          </p:nvSpPr>
          <p:spPr>
            <a:xfrm>
              <a:off x="4981" y="5221"/>
              <a:ext cx="9135" cy="725"/>
            </a:xfrm>
            <a:prstGeom prst="rect">
              <a:avLst/>
            </a:prstGeom>
            <a:noFill/>
          </p:spPr>
          <p:txBody>
            <a:bodyPr wrap="square" rtlCol="0">
              <a:spAutoFit/>
            </a:bodyPr>
            <a:p>
              <a:pPr algn="ctr" fontAlgn="auto">
                <a:lnSpc>
                  <a:spcPct val="100000"/>
                </a:lnSpc>
              </a:pPr>
              <a:r>
                <a:rPr lang="zh-CN" altLang="en-US" sz="1200">
                  <a:solidFill>
                    <a:srgbClr val="73B3CD"/>
                  </a:solidFill>
                  <a:latin typeface="思源黑体 CN Normal" panose="020B0400000000000000" pitchFamily="34" charset="-122"/>
                  <a:ea typeface="思源黑体 CN Normal" panose="020B0400000000000000" pitchFamily="34" charset="-122"/>
                  <a:sym typeface="+mn-ea"/>
                </a:rPr>
                <a:t>For our ever-lasting friendship, send sincere blessings and warm greetings to my friends whom I miss so much.</a:t>
              </a:r>
              <a:endParaRPr lang="zh-CN" altLang="en-US" sz="1200">
                <a:solidFill>
                  <a:srgbClr val="73B3CD"/>
                </a:solidFill>
                <a:latin typeface="思源黑体 CN Normal" panose="020B0400000000000000" pitchFamily="34" charset="-122"/>
                <a:ea typeface="思源黑体 CN Normal" panose="020B0400000000000000" pitchFamily="34" charset="-122"/>
                <a:sym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90090990908"/>
          <p:cNvPicPr>
            <a:picLocks noChangeAspect="1"/>
          </p:cNvPicPr>
          <p:nvPr/>
        </p:nvPicPr>
        <p:blipFill>
          <a:blip r:embed="rId1"/>
          <a:stretch>
            <a:fillRect/>
          </a:stretch>
        </p:blipFill>
        <p:spPr>
          <a:xfrm>
            <a:off x="-78740" y="-58420"/>
            <a:ext cx="12351385" cy="6946265"/>
          </a:xfrm>
          <a:prstGeom prst="rect">
            <a:avLst/>
          </a:prstGeom>
        </p:spPr>
      </p:pic>
      <p:sp>
        <p:nvSpPr>
          <p:cNvPr id="5" name="矩形 4"/>
          <p:cNvSpPr/>
          <p:nvPr/>
        </p:nvSpPr>
        <p:spPr>
          <a:xfrm>
            <a:off x="114935" y="144145"/>
            <a:ext cx="11961495" cy="653923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5" name="椭圆 54"/>
          <p:cNvSpPr/>
          <p:nvPr/>
        </p:nvSpPr>
        <p:spPr>
          <a:xfrm>
            <a:off x="7450801" y="1824193"/>
            <a:ext cx="631128" cy="631211"/>
          </a:xfrm>
          <a:prstGeom prst="ellipse">
            <a:avLst/>
          </a:prstGeom>
          <a:solidFill>
            <a:srgbClr val="3C96A3"/>
          </a:solidFill>
          <a:ln>
            <a:noFill/>
          </a:ln>
          <a:effectLst>
            <a:outerShdw blurRad="127000" dist="1270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11" tIns="60905" rIns="121811" bIns="60905" rtlCol="0" anchor="ctr"/>
          <a:lstStyle/>
          <a:p>
            <a:pPr algn="ctr"/>
            <a:endParaRPr lang="zh-CN" altLang="en-US" sz="2400" dirty="0">
              <a:latin typeface="思源黑体 CN Regular" panose="020B0500000000000000" pitchFamily="34" charset="-122"/>
              <a:ea typeface="思源黑体 CN Regular" panose="020B0500000000000000" pitchFamily="34" charset="-122"/>
            </a:endParaRPr>
          </a:p>
        </p:txBody>
      </p:sp>
      <p:sp>
        <p:nvSpPr>
          <p:cNvPr id="59" name="椭圆 58"/>
          <p:cNvSpPr/>
          <p:nvPr/>
        </p:nvSpPr>
        <p:spPr>
          <a:xfrm>
            <a:off x="7435915" y="3330683"/>
            <a:ext cx="631128" cy="631211"/>
          </a:xfrm>
          <a:prstGeom prst="ellipse">
            <a:avLst/>
          </a:prstGeom>
          <a:solidFill>
            <a:srgbClr val="F0857D"/>
          </a:solidFill>
          <a:ln>
            <a:noFill/>
          </a:ln>
          <a:effectLst>
            <a:outerShdw blurRad="127000" dist="1270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11" tIns="60905" rIns="121811" bIns="60905" rtlCol="0" anchor="ctr"/>
          <a:lstStyle/>
          <a:p>
            <a:pPr algn="ctr"/>
            <a:endParaRPr lang="zh-CN" altLang="en-US" sz="2400">
              <a:latin typeface="思源黑体 CN Regular" panose="020B0500000000000000" pitchFamily="34" charset="-122"/>
              <a:ea typeface="思源黑体 CN Regular" panose="020B0500000000000000" pitchFamily="34" charset="-122"/>
            </a:endParaRPr>
          </a:p>
        </p:txBody>
      </p:sp>
      <p:sp>
        <p:nvSpPr>
          <p:cNvPr id="63" name="椭圆 62"/>
          <p:cNvSpPr/>
          <p:nvPr/>
        </p:nvSpPr>
        <p:spPr>
          <a:xfrm>
            <a:off x="7435915" y="4814151"/>
            <a:ext cx="631128" cy="631211"/>
          </a:xfrm>
          <a:prstGeom prst="ellipse">
            <a:avLst/>
          </a:prstGeom>
          <a:solidFill>
            <a:srgbClr val="3C96A3"/>
          </a:solidFill>
          <a:ln>
            <a:noFill/>
          </a:ln>
          <a:effectLst>
            <a:outerShdw blurRad="127000" dist="1270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11" tIns="60905" rIns="121811" bIns="60905" rtlCol="0" anchor="ctr"/>
          <a:lstStyle/>
          <a:p>
            <a:pPr algn="ctr"/>
            <a:endParaRPr lang="zh-CN" altLang="en-US" sz="2400">
              <a:latin typeface="思源黑体 CN Regular" panose="020B0500000000000000" pitchFamily="34" charset="-122"/>
              <a:ea typeface="思源黑体 CN Regular" panose="020B0500000000000000" pitchFamily="34" charset="-122"/>
            </a:endParaRPr>
          </a:p>
        </p:txBody>
      </p:sp>
      <p:sp>
        <p:nvSpPr>
          <p:cNvPr id="73" name="TextBox 72"/>
          <p:cNvSpPr txBox="1"/>
          <p:nvPr/>
        </p:nvSpPr>
        <p:spPr>
          <a:xfrm>
            <a:off x="7450803" y="1873065"/>
            <a:ext cx="757148" cy="553758"/>
          </a:xfrm>
          <a:prstGeom prst="rect">
            <a:avLst/>
          </a:prstGeom>
          <a:noFill/>
        </p:spPr>
        <p:txBody>
          <a:bodyPr wrap="square" lIns="121811" tIns="60905" rIns="121811" bIns="60905" rtlCol="0">
            <a:spAutoFit/>
          </a:bodyPr>
          <a:lstStyle/>
          <a:p>
            <a:r>
              <a:rPr lang="en-US" altLang="zh-CN" sz="2800" dirty="0">
                <a:solidFill>
                  <a:schemeClr val="tx1">
                    <a:lumMod val="10000"/>
                    <a:lumOff val="90000"/>
                  </a:schemeClr>
                </a:solidFill>
                <a:latin typeface="思源黑体 CN Regular" panose="020B0500000000000000" pitchFamily="34" charset="-122"/>
                <a:ea typeface="思源黑体 CN Regular" panose="020B0500000000000000" pitchFamily="34" charset="-122"/>
              </a:rPr>
              <a:t>01</a:t>
            </a:r>
            <a:endParaRPr lang="zh-CN" altLang="en-US" sz="2800" dirty="0">
              <a:solidFill>
                <a:schemeClr val="tx1">
                  <a:lumMod val="10000"/>
                  <a:lumOff val="90000"/>
                </a:schemeClr>
              </a:solidFill>
              <a:latin typeface="思源黑体 CN Regular" panose="020B0500000000000000" pitchFamily="34" charset="-122"/>
              <a:ea typeface="思源黑体 CN Regular" panose="020B0500000000000000" pitchFamily="34" charset="-122"/>
            </a:endParaRPr>
          </a:p>
        </p:txBody>
      </p:sp>
      <p:sp>
        <p:nvSpPr>
          <p:cNvPr id="74" name="TextBox 73"/>
          <p:cNvSpPr txBox="1"/>
          <p:nvPr/>
        </p:nvSpPr>
        <p:spPr>
          <a:xfrm>
            <a:off x="7437225" y="3348576"/>
            <a:ext cx="674729" cy="553758"/>
          </a:xfrm>
          <a:prstGeom prst="rect">
            <a:avLst/>
          </a:prstGeom>
          <a:noFill/>
          <a:effectLst/>
        </p:spPr>
        <p:txBody>
          <a:bodyPr wrap="square" lIns="121811" tIns="60905" rIns="121811" bIns="60905" rtlCol="0">
            <a:spAutoFit/>
          </a:bodyPr>
          <a:lstStyle/>
          <a:p>
            <a:r>
              <a:rPr lang="en-US" altLang="zh-CN" sz="2800" dirty="0">
                <a:solidFill>
                  <a:schemeClr val="tx1">
                    <a:lumMod val="10000"/>
                    <a:lumOff val="90000"/>
                  </a:schemeClr>
                </a:solidFill>
                <a:latin typeface="思源黑体 CN Regular" panose="020B0500000000000000" pitchFamily="34" charset="-122"/>
                <a:ea typeface="思源黑体 CN Regular" panose="020B0500000000000000" pitchFamily="34" charset="-122"/>
              </a:rPr>
              <a:t>02</a:t>
            </a:r>
            <a:endParaRPr lang="zh-CN" altLang="en-US" sz="2800" dirty="0">
              <a:solidFill>
                <a:schemeClr val="tx1">
                  <a:lumMod val="10000"/>
                  <a:lumOff val="90000"/>
                </a:schemeClr>
              </a:solidFill>
              <a:latin typeface="思源黑体 CN Regular" panose="020B0500000000000000" pitchFamily="34" charset="-122"/>
              <a:ea typeface="思源黑体 CN Regular" panose="020B0500000000000000" pitchFamily="34" charset="-122"/>
            </a:endParaRPr>
          </a:p>
        </p:txBody>
      </p:sp>
      <p:sp>
        <p:nvSpPr>
          <p:cNvPr id="75" name="TextBox 74"/>
          <p:cNvSpPr txBox="1"/>
          <p:nvPr/>
        </p:nvSpPr>
        <p:spPr>
          <a:xfrm>
            <a:off x="7450803" y="4888881"/>
            <a:ext cx="757148" cy="553758"/>
          </a:xfrm>
          <a:prstGeom prst="rect">
            <a:avLst/>
          </a:prstGeom>
          <a:noFill/>
        </p:spPr>
        <p:txBody>
          <a:bodyPr wrap="square" lIns="121811" tIns="60905" rIns="121811" bIns="60905" rtlCol="0">
            <a:spAutoFit/>
          </a:bodyPr>
          <a:lstStyle/>
          <a:p>
            <a:r>
              <a:rPr lang="en-US" altLang="zh-CN" sz="2800" dirty="0">
                <a:solidFill>
                  <a:schemeClr val="tx1">
                    <a:lumMod val="10000"/>
                    <a:lumOff val="90000"/>
                  </a:schemeClr>
                </a:solidFill>
                <a:latin typeface="思源黑体 CN Regular" panose="020B0500000000000000" pitchFamily="34" charset="-122"/>
                <a:ea typeface="思源黑体 CN Regular" panose="020B0500000000000000" pitchFamily="34" charset="-122"/>
              </a:rPr>
              <a:t>03</a:t>
            </a:r>
            <a:endParaRPr lang="zh-CN" altLang="en-US" sz="2800" dirty="0">
              <a:solidFill>
                <a:schemeClr val="tx1">
                  <a:lumMod val="10000"/>
                  <a:lumOff val="90000"/>
                </a:schemeClr>
              </a:solidFill>
              <a:latin typeface="思源黑体 CN Regular" panose="020B0500000000000000" pitchFamily="34" charset="-122"/>
              <a:ea typeface="思源黑体 CN Regular" panose="020B0500000000000000" pitchFamily="34" charset="-122"/>
            </a:endParaRPr>
          </a:p>
        </p:txBody>
      </p:sp>
      <p:cxnSp>
        <p:nvCxnSpPr>
          <p:cNvPr id="4" name="直接连接符 3"/>
          <p:cNvCxnSpPr/>
          <p:nvPr/>
        </p:nvCxnSpPr>
        <p:spPr>
          <a:xfrm>
            <a:off x="6753332" y="1724002"/>
            <a:ext cx="0" cy="4028459"/>
          </a:xfrm>
          <a:prstGeom prst="line">
            <a:avLst/>
          </a:prstGeom>
          <a:ln>
            <a:solidFill>
              <a:schemeClr val="tx1">
                <a:lumMod val="65000"/>
                <a:lumOff val="35000"/>
              </a:schemeClr>
            </a:solidFill>
            <a:headEnd type="oval"/>
          </a:ln>
        </p:spPr>
        <p:style>
          <a:lnRef idx="1">
            <a:schemeClr val="accent1"/>
          </a:lnRef>
          <a:fillRef idx="0">
            <a:schemeClr val="accent1"/>
          </a:fillRef>
          <a:effectRef idx="0">
            <a:schemeClr val="accent1"/>
          </a:effectRef>
          <a:fontRef idx="minor">
            <a:schemeClr val="tx1"/>
          </a:fontRef>
        </p:style>
      </p:cxnSp>
      <p:sp>
        <p:nvSpPr>
          <p:cNvPr id="25" name="išľíďè"/>
          <p:cNvSpPr/>
          <p:nvPr/>
        </p:nvSpPr>
        <p:spPr bwMode="auto">
          <a:xfrm>
            <a:off x="8343240" y="2165279"/>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输入你的内容你的内容输入你的内容你的内容输入你的内容你的内容</a:t>
            </a:r>
            <a:endPar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sp>
        <p:nvSpPr>
          <p:cNvPr id="26" name="iSlíďè"/>
          <p:cNvSpPr txBox="1"/>
          <p:nvPr/>
        </p:nvSpPr>
        <p:spPr bwMode="auto">
          <a:xfrm>
            <a:off x="8341884" y="1824193"/>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fontScale="90000" lnSpcReduction="2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sp>
        <p:nvSpPr>
          <p:cNvPr id="27" name="išľíďè"/>
          <p:cNvSpPr/>
          <p:nvPr/>
        </p:nvSpPr>
        <p:spPr bwMode="auto">
          <a:xfrm>
            <a:off x="8328344" y="3562283"/>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输入你的内容你的内容输入你的内容你的内容输入你的内容你的内容</a:t>
            </a:r>
            <a:endPar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sp>
        <p:nvSpPr>
          <p:cNvPr id="28" name="iSlíďè"/>
          <p:cNvSpPr txBox="1"/>
          <p:nvPr/>
        </p:nvSpPr>
        <p:spPr bwMode="auto">
          <a:xfrm>
            <a:off x="8326988" y="3221197"/>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fontScale="90000" lnSpcReduction="2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sp>
        <p:nvSpPr>
          <p:cNvPr id="29" name="išľíďè"/>
          <p:cNvSpPr/>
          <p:nvPr/>
        </p:nvSpPr>
        <p:spPr bwMode="auto">
          <a:xfrm>
            <a:off x="8329700" y="5008237"/>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输入你的内容你的内容输入你的内容你的内容输入你的内容你的内容</a:t>
            </a:r>
            <a:endPar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sp>
        <p:nvSpPr>
          <p:cNvPr id="30" name="iSlíďè"/>
          <p:cNvSpPr txBox="1"/>
          <p:nvPr/>
        </p:nvSpPr>
        <p:spPr bwMode="auto">
          <a:xfrm>
            <a:off x="8328344" y="4667151"/>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fontScale="90000" lnSpcReduction="2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pic>
        <p:nvPicPr>
          <p:cNvPr id="3" name="图片 2" descr="C:\Users\Administrator\Desktop\90090990908.jpg90090990908"/>
          <p:cNvPicPr>
            <a:picLocks noChangeAspect="1"/>
          </p:cNvPicPr>
          <p:nvPr/>
        </p:nvPicPr>
        <p:blipFill rotWithShape="1">
          <a:blip r:embed="rId1"/>
          <a:srcRect/>
          <a:stretch>
            <a:fillRect/>
          </a:stretch>
        </p:blipFill>
        <p:spPr>
          <a:xfrm>
            <a:off x="952500" y="1741805"/>
            <a:ext cx="5459730" cy="4027805"/>
          </a:xfrm>
          <a:prstGeom prst="rect">
            <a:avLst/>
          </a:prstGeom>
        </p:spPr>
      </p:pic>
      <p:grpSp>
        <p:nvGrpSpPr>
          <p:cNvPr id="6" name="组合 5"/>
          <p:cNvGrpSpPr/>
          <p:nvPr/>
        </p:nvGrpSpPr>
        <p:grpSpPr>
          <a:xfrm>
            <a:off x="1026160" y="391160"/>
            <a:ext cx="4963160" cy="551815"/>
            <a:chOff x="1218" y="391"/>
            <a:chExt cx="7816" cy="869"/>
          </a:xfrm>
        </p:grpSpPr>
        <p:sp>
          <p:nvSpPr>
            <p:cNvPr id="7" name="文本框 37"/>
            <p:cNvSpPr txBox="1"/>
            <p:nvPr userDrawn="1"/>
          </p:nvSpPr>
          <p:spPr>
            <a:xfrm>
              <a:off x="1236" y="391"/>
              <a:ext cx="4200" cy="641"/>
            </a:xfrm>
            <a:prstGeom prst="rect">
              <a:avLst/>
            </a:prstGeom>
            <a:noFill/>
          </p:spPr>
          <p:txBody>
            <a:bodyPr wrap="square" lIns="68584" tIns="34292" rIns="68584" bIns="34292" rtlCol="0">
              <a:spAutoFit/>
            </a:bodyPr>
            <a:lstStyle/>
            <a:p>
              <a:pPr fontAlgn="auto">
                <a:spcBef>
                  <a:spcPts val="0"/>
                </a:spcBef>
                <a:spcAft>
                  <a:spcPts val="0"/>
                </a:spcAft>
                <a:defRPr/>
              </a:pPr>
              <a:r>
                <a:rPr lang="zh-CN" altLang="en-US" sz="2200" spc="200" dirty="0">
                  <a:solidFill>
                    <a:schemeClr val="tx1">
                      <a:lumMod val="75000"/>
                      <a:lumOff val="25000"/>
                    </a:schemeClr>
                  </a:solidFill>
                  <a:uFillTx/>
                  <a:cs typeface="+mn-ea"/>
                  <a:sym typeface="+mn-lt"/>
                </a:rPr>
                <a:t>此处添加标题</a:t>
              </a:r>
              <a:endParaRPr lang="zh-CN" altLang="en-US" sz="2200" spc="200" dirty="0">
                <a:solidFill>
                  <a:schemeClr val="tx1">
                    <a:lumMod val="75000"/>
                    <a:lumOff val="25000"/>
                  </a:schemeClr>
                </a:solidFill>
                <a:uFillTx/>
                <a:cs typeface="+mn-ea"/>
                <a:sym typeface="+mn-lt"/>
              </a:endParaRPr>
            </a:p>
          </p:txBody>
        </p:sp>
        <p:sp>
          <p:nvSpPr>
            <p:cNvPr id="40" name="矩形 39"/>
            <p:cNvSpPr/>
            <p:nvPr/>
          </p:nvSpPr>
          <p:spPr>
            <a:xfrm>
              <a:off x="1218" y="889"/>
              <a:ext cx="7816" cy="371"/>
            </a:xfrm>
            <a:prstGeom prst="rect">
              <a:avLst/>
            </a:prstGeom>
          </p:spPr>
          <p:txBody>
            <a:bodyPr wrap="square">
              <a:spAutoFit/>
            </a:bodyPr>
            <a:lstStyle/>
            <a:p>
              <a:pPr algn="l">
                <a:lnSpc>
                  <a:spcPct val="130000"/>
                </a:lnSpc>
                <a:spcBef>
                  <a:spcPts val="1265"/>
                </a:spcBef>
              </a:pPr>
              <a:r>
                <a:rPr lang="en-US" altLang="zh-CN" sz="800" dirty="0">
                  <a:solidFill>
                    <a:schemeClr val="bg1">
                      <a:lumMod val="50000"/>
                    </a:schemeClr>
                  </a:solidFill>
                  <a:cs typeface="+mn-ea"/>
                  <a:sym typeface="+mn-lt"/>
                </a:rPr>
                <a:t>Clean, Minimalist, Flat, Powerful and Flexible PowerPoint template</a:t>
              </a:r>
              <a:endParaRPr lang="en-US" altLang="zh-CN" sz="800" dirty="0">
                <a:solidFill>
                  <a:schemeClr val="bg1">
                    <a:lumMod val="50000"/>
                  </a:schemeClr>
                </a:solidFill>
                <a:cs typeface="+mn-ea"/>
                <a:sym typeface="+mn-lt"/>
              </a:endParaRPr>
            </a:p>
          </p:txBody>
        </p:sp>
      </p:grpSp>
      <p:sp>
        <p:nvSpPr>
          <p:cNvPr id="8" name="稻壳儿春秋广告/盗版必究        原创来源：http://chn.docer.com/works?userid=199329941#!/work_time"/>
          <p:cNvSpPr/>
          <p:nvPr/>
        </p:nvSpPr>
        <p:spPr>
          <a:xfrm>
            <a:off x="489585" y="456565"/>
            <a:ext cx="511175" cy="415290"/>
          </a:xfrm>
          <a:custGeom>
            <a:avLst/>
            <a:gdLst/>
            <a:ahLst/>
            <a:cxnLst>
              <a:cxn ang="0">
                <a:pos x="wd2" y="hd2"/>
              </a:cxn>
              <a:cxn ang="5400000">
                <a:pos x="wd2" y="hd2"/>
              </a:cxn>
              <a:cxn ang="10800000">
                <a:pos x="wd2" y="hd2"/>
              </a:cxn>
              <a:cxn ang="16200000">
                <a:pos x="wd2" y="hd2"/>
              </a:cxn>
            </a:cxnLst>
            <a:rect l="0" t="0" r="r" b="b"/>
            <a:pathLst>
              <a:path w="21600" h="21600" extrusionOk="0">
                <a:moveTo>
                  <a:pt x="19575" y="21600"/>
                </a:moveTo>
                <a:cubicBezTo>
                  <a:pt x="2025" y="21600"/>
                  <a:pt x="2025" y="21600"/>
                  <a:pt x="2025" y="21600"/>
                </a:cubicBezTo>
                <a:cubicBezTo>
                  <a:pt x="844" y="21600"/>
                  <a:pt x="0" y="20562"/>
                  <a:pt x="0" y="19108"/>
                </a:cubicBezTo>
                <a:cubicBezTo>
                  <a:pt x="0" y="5815"/>
                  <a:pt x="0" y="5815"/>
                  <a:pt x="0" y="5815"/>
                </a:cubicBezTo>
                <a:cubicBezTo>
                  <a:pt x="0" y="4362"/>
                  <a:pt x="844" y="3323"/>
                  <a:pt x="2025" y="3323"/>
                </a:cubicBezTo>
                <a:cubicBezTo>
                  <a:pt x="2025" y="3323"/>
                  <a:pt x="2363" y="3323"/>
                  <a:pt x="4725" y="3323"/>
                </a:cubicBezTo>
                <a:cubicBezTo>
                  <a:pt x="5400" y="3323"/>
                  <a:pt x="6750" y="0"/>
                  <a:pt x="7425" y="0"/>
                </a:cubicBezTo>
                <a:cubicBezTo>
                  <a:pt x="9113" y="0"/>
                  <a:pt x="12488" y="0"/>
                  <a:pt x="14175" y="0"/>
                </a:cubicBezTo>
                <a:cubicBezTo>
                  <a:pt x="14850" y="0"/>
                  <a:pt x="16200" y="3323"/>
                  <a:pt x="16875" y="3323"/>
                </a:cubicBezTo>
                <a:cubicBezTo>
                  <a:pt x="19238" y="3323"/>
                  <a:pt x="19575" y="3323"/>
                  <a:pt x="19575" y="3323"/>
                </a:cubicBezTo>
                <a:cubicBezTo>
                  <a:pt x="20756" y="3323"/>
                  <a:pt x="21600" y="4362"/>
                  <a:pt x="21600" y="5815"/>
                </a:cubicBezTo>
                <a:cubicBezTo>
                  <a:pt x="21600" y="19108"/>
                  <a:pt x="21600" y="19108"/>
                  <a:pt x="21600" y="19108"/>
                </a:cubicBezTo>
                <a:cubicBezTo>
                  <a:pt x="21600" y="20562"/>
                  <a:pt x="20756" y="21600"/>
                  <a:pt x="19575" y="21600"/>
                </a:cubicBezTo>
                <a:close/>
                <a:moveTo>
                  <a:pt x="20250" y="6646"/>
                </a:moveTo>
                <a:cubicBezTo>
                  <a:pt x="20250" y="5815"/>
                  <a:pt x="19575" y="4985"/>
                  <a:pt x="18900" y="4985"/>
                </a:cubicBezTo>
                <a:cubicBezTo>
                  <a:pt x="18900" y="4985"/>
                  <a:pt x="18225" y="4985"/>
                  <a:pt x="16200" y="4985"/>
                </a:cubicBezTo>
                <a:cubicBezTo>
                  <a:pt x="15525" y="4985"/>
                  <a:pt x="14175" y="1662"/>
                  <a:pt x="13500" y="1662"/>
                </a:cubicBezTo>
                <a:cubicBezTo>
                  <a:pt x="11813" y="1662"/>
                  <a:pt x="9788" y="1662"/>
                  <a:pt x="8100" y="1662"/>
                </a:cubicBezTo>
                <a:cubicBezTo>
                  <a:pt x="7425" y="1662"/>
                  <a:pt x="6075" y="4985"/>
                  <a:pt x="5400" y="4985"/>
                </a:cubicBezTo>
                <a:cubicBezTo>
                  <a:pt x="3375" y="4985"/>
                  <a:pt x="2700" y="4985"/>
                  <a:pt x="2700" y="4985"/>
                </a:cubicBezTo>
                <a:cubicBezTo>
                  <a:pt x="2025" y="4985"/>
                  <a:pt x="1350" y="5815"/>
                  <a:pt x="1350" y="6646"/>
                </a:cubicBezTo>
                <a:cubicBezTo>
                  <a:pt x="1350" y="18277"/>
                  <a:pt x="1350" y="18277"/>
                  <a:pt x="1350" y="18277"/>
                </a:cubicBezTo>
                <a:cubicBezTo>
                  <a:pt x="1350" y="19315"/>
                  <a:pt x="2025" y="19938"/>
                  <a:pt x="2700" y="19938"/>
                </a:cubicBezTo>
                <a:cubicBezTo>
                  <a:pt x="18900" y="19938"/>
                  <a:pt x="18900" y="19938"/>
                  <a:pt x="18900" y="19938"/>
                </a:cubicBezTo>
                <a:cubicBezTo>
                  <a:pt x="19575" y="19938"/>
                  <a:pt x="20250" y="19315"/>
                  <a:pt x="20250" y="18277"/>
                </a:cubicBezTo>
                <a:cubicBezTo>
                  <a:pt x="20250" y="6646"/>
                  <a:pt x="20250" y="6646"/>
                  <a:pt x="20250" y="6646"/>
                </a:cubicBezTo>
                <a:close/>
                <a:moveTo>
                  <a:pt x="10800" y="17446"/>
                </a:moveTo>
                <a:cubicBezTo>
                  <a:pt x="8269" y="17446"/>
                  <a:pt x="6075" y="14954"/>
                  <a:pt x="6075" y="11631"/>
                </a:cubicBezTo>
                <a:cubicBezTo>
                  <a:pt x="6075" y="8515"/>
                  <a:pt x="8269" y="5815"/>
                  <a:pt x="10800" y="5815"/>
                </a:cubicBezTo>
                <a:cubicBezTo>
                  <a:pt x="13331" y="5815"/>
                  <a:pt x="15525" y="8515"/>
                  <a:pt x="15525" y="11631"/>
                </a:cubicBezTo>
                <a:cubicBezTo>
                  <a:pt x="15525" y="14954"/>
                  <a:pt x="13331" y="17446"/>
                  <a:pt x="10800" y="17446"/>
                </a:cubicBezTo>
                <a:close/>
                <a:moveTo>
                  <a:pt x="10800" y="7477"/>
                </a:moveTo>
                <a:cubicBezTo>
                  <a:pt x="8944" y="7477"/>
                  <a:pt x="7425" y="9346"/>
                  <a:pt x="7425" y="11631"/>
                </a:cubicBezTo>
                <a:cubicBezTo>
                  <a:pt x="7425" y="13915"/>
                  <a:pt x="8944" y="15785"/>
                  <a:pt x="10800" y="15785"/>
                </a:cubicBezTo>
                <a:cubicBezTo>
                  <a:pt x="12656" y="15785"/>
                  <a:pt x="14175" y="13915"/>
                  <a:pt x="14175" y="11631"/>
                </a:cubicBezTo>
                <a:cubicBezTo>
                  <a:pt x="14175" y="9346"/>
                  <a:pt x="12656" y="7477"/>
                  <a:pt x="10800" y="7477"/>
                </a:cubicBezTo>
                <a:close/>
              </a:path>
            </a:pathLst>
          </a:custGeom>
          <a:solidFill>
            <a:srgbClr val="73B3CD"/>
          </a:solidFill>
          <a:ln w="12700">
            <a:miter lim="400000"/>
          </a:ln>
        </p:spPr>
        <p:txBody>
          <a:bodyPr lIns="22860" rIns="22860"/>
          <a:p>
            <a:pPr defTabSz="1219200">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2000">
        <p14:gallery dir="l"/>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3" presetClass="entr" presetSubtype="288" fill="hold" grpId="0" nodeType="withEffect">
                                  <p:stCondLst>
                                    <p:cond delay="0"/>
                                  </p:stCondLst>
                                  <p:childTnLst>
                                    <p:set>
                                      <p:cBhvr>
                                        <p:cTn id="9" dur="1" fill="hold">
                                          <p:stCondLst>
                                            <p:cond delay="0"/>
                                          </p:stCondLst>
                                        </p:cTn>
                                        <p:tgtEl>
                                          <p:spTgt spid="55"/>
                                        </p:tgtEl>
                                        <p:attrNameLst>
                                          <p:attrName>style.visibility</p:attrName>
                                        </p:attrNameLst>
                                      </p:cBhvr>
                                      <p:to>
                                        <p:strVal val="visible"/>
                                      </p:to>
                                    </p:set>
                                    <p:anim calcmode="lin" valueType="num">
                                      <p:cBhvr>
                                        <p:cTn id="10" dur="500" fill="hold"/>
                                        <p:tgtEl>
                                          <p:spTgt spid="55"/>
                                        </p:tgtEl>
                                        <p:attrNameLst>
                                          <p:attrName>ppt_w</p:attrName>
                                        </p:attrNameLst>
                                      </p:cBhvr>
                                      <p:tavLst>
                                        <p:tav tm="0">
                                          <p:val>
                                            <p:strVal val="4/3*#ppt_w"/>
                                          </p:val>
                                        </p:tav>
                                        <p:tav tm="100000">
                                          <p:val>
                                            <p:strVal val="#ppt_w"/>
                                          </p:val>
                                        </p:tav>
                                      </p:tavLst>
                                    </p:anim>
                                    <p:anim calcmode="lin" valueType="num">
                                      <p:cBhvr>
                                        <p:cTn id="11" dur="500" fill="hold"/>
                                        <p:tgtEl>
                                          <p:spTgt spid="55"/>
                                        </p:tgtEl>
                                        <p:attrNameLst>
                                          <p:attrName>ppt_h</p:attrName>
                                        </p:attrNameLst>
                                      </p:cBhvr>
                                      <p:tavLst>
                                        <p:tav tm="0">
                                          <p:val>
                                            <p:strVal val="4/3*#ppt_h"/>
                                          </p:val>
                                        </p:tav>
                                        <p:tav tm="100000">
                                          <p:val>
                                            <p:strVal val="#ppt_h"/>
                                          </p:val>
                                        </p:tav>
                                      </p:tavLst>
                                    </p:anim>
                                  </p:childTnLst>
                                </p:cTn>
                              </p:par>
                              <p:par>
                                <p:cTn id="12" presetID="23" presetClass="entr" presetSubtype="288" fill="hold" grpId="0" nodeType="withEffect">
                                  <p:stCondLst>
                                    <p:cond delay="0"/>
                                  </p:stCondLst>
                                  <p:childTnLst>
                                    <p:set>
                                      <p:cBhvr>
                                        <p:cTn id="13" dur="1" fill="hold">
                                          <p:stCondLst>
                                            <p:cond delay="0"/>
                                          </p:stCondLst>
                                        </p:cTn>
                                        <p:tgtEl>
                                          <p:spTgt spid="73"/>
                                        </p:tgtEl>
                                        <p:attrNameLst>
                                          <p:attrName>style.visibility</p:attrName>
                                        </p:attrNameLst>
                                      </p:cBhvr>
                                      <p:to>
                                        <p:strVal val="visible"/>
                                      </p:to>
                                    </p:set>
                                    <p:anim calcmode="lin" valueType="num">
                                      <p:cBhvr>
                                        <p:cTn id="14" dur="500" fill="hold"/>
                                        <p:tgtEl>
                                          <p:spTgt spid="73"/>
                                        </p:tgtEl>
                                        <p:attrNameLst>
                                          <p:attrName>ppt_w</p:attrName>
                                        </p:attrNameLst>
                                      </p:cBhvr>
                                      <p:tavLst>
                                        <p:tav tm="0">
                                          <p:val>
                                            <p:strVal val="4/3*#ppt_w"/>
                                          </p:val>
                                        </p:tav>
                                        <p:tav tm="100000">
                                          <p:val>
                                            <p:strVal val="#ppt_w"/>
                                          </p:val>
                                        </p:tav>
                                      </p:tavLst>
                                    </p:anim>
                                    <p:anim calcmode="lin" valueType="num">
                                      <p:cBhvr>
                                        <p:cTn id="15" dur="500" fill="hold"/>
                                        <p:tgtEl>
                                          <p:spTgt spid="73"/>
                                        </p:tgtEl>
                                        <p:attrNameLst>
                                          <p:attrName>ppt_h</p:attrName>
                                        </p:attrNameLst>
                                      </p:cBhvr>
                                      <p:tavLst>
                                        <p:tav tm="0">
                                          <p:val>
                                            <p:strVal val="4/3*#ppt_h"/>
                                          </p:val>
                                        </p:tav>
                                        <p:tav tm="100000">
                                          <p:val>
                                            <p:strVal val="#ppt_h"/>
                                          </p:val>
                                        </p:tav>
                                      </p:tavLst>
                                    </p:anim>
                                  </p:childTnLst>
                                </p:cTn>
                              </p:par>
                              <p:par>
                                <p:cTn id="16" presetID="23" presetClass="entr" presetSubtype="288" fill="hold" grpId="0" nodeType="withEffect">
                                  <p:stCondLst>
                                    <p:cond delay="0"/>
                                  </p:stCondLst>
                                  <p:childTnLst>
                                    <p:set>
                                      <p:cBhvr>
                                        <p:cTn id="17" dur="1" fill="hold">
                                          <p:stCondLst>
                                            <p:cond delay="0"/>
                                          </p:stCondLst>
                                        </p:cTn>
                                        <p:tgtEl>
                                          <p:spTgt spid="74"/>
                                        </p:tgtEl>
                                        <p:attrNameLst>
                                          <p:attrName>style.visibility</p:attrName>
                                        </p:attrNameLst>
                                      </p:cBhvr>
                                      <p:to>
                                        <p:strVal val="visible"/>
                                      </p:to>
                                    </p:set>
                                    <p:anim calcmode="lin" valueType="num">
                                      <p:cBhvr>
                                        <p:cTn id="18" dur="500" fill="hold"/>
                                        <p:tgtEl>
                                          <p:spTgt spid="74"/>
                                        </p:tgtEl>
                                        <p:attrNameLst>
                                          <p:attrName>ppt_w</p:attrName>
                                        </p:attrNameLst>
                                      </p:cBhvr>
                                      <p:tavLst>
                                        <p:tav tm="0">
                                          <p:val>
                                            <p:strVal val="4/3*#ppt_w"/>
                                          </p:val>
                                        </p:tav>
                                        <p:tav tm="100000">
                                          <p:val>
                                            <p:strVal val="#ppt_w"/>
                                          </p:val>
                                        </p:tav>
                                      </p:tavLst>
                                    </p:anim>
                                    <p:anim calcmode="lin" valueType="num">
                                      <p:cBhvr>
                                        <p:cTn id="19" dur="500" fill="hold"/>
                                        <p:tgtEl>
                                          <p:spTgt spid="74"/>
                                        </p:tgtEl>
                                        <p:attrNameLst>
                                          <p:attrName>ppt_h</p:attrName>
                                        </p:attrNameLst>
                                      </p:cBhvr>
                                      <p:tavLst>
                                        <p:tav tm="0">
                                          <p:val>
                                            <p:strVal val="4/3*#ppt_h"/>
                                          </p:val>
                                        </p:tav>
                                        <p:tav tm="100000">
                                          <p:val>
                                            <p:strVal val="#ppt_h"/>
                                          </p:val>
                                        </p:tav>
                                      </p:tavLst>
                                    </p:anim>
                                  </p:childTnLst>
                                </p:cTn>
                              </p:par>
                              <p:par>
                                <p:cTn id="20" presetID="23" presetClass="entr" presetSubtype="288" fill="hold" grpId="0" nodeType="withEffect">
                                  <p:stCondLst>
                                    <p:cond delay="0"/>
                                  </p:stCondLst>
                                  <p:childTnLst>
                                    <p:set>
                                      <p:cBhvr>
                                        <p:cTn id="21" dur="1" fill="hold">
                                          <p:stCondLst>
                                            <p:cond delay="0"/>
                                          </p:stCondLst>
                                        </p:cTn>
                                        <p:tgtEl>
                                          <p:spTgt spid="59"/>
                                        </p:tgtEl>
                                        <p:attrNameLst>
                                          <p:attrName>style.visibility</p:attrName>
                                        </p:attrNameLst>
                                      </p:cBhvr>
                                      <p:to>
                                        <p:strVal val="visible"/>
                                      </p:to>
                                    </p:set>
                                    <p:anim calcmode="lin" valueType="num">
                                      <p:cBhvr>
                                        <p:cTn id="22" dur="500" fill="hold"/>
                                        <p:tgtEl>
                                          <p:spTgt spid="59"/>
                                        </p:tgtEl>
                                        <p:attrNameLst>
                                          <p:attrName>ppt_w</p:attrName>
                                        </p:attrNameLst>
                                      </p:cBhvr>
                                      <p:tavLst>
                                        <p:tav tm="0">
                                          <p:val>
                                            <p:strVal val="4/3*#ppt_w"/>
                                          </p:val>
                                        </p:tav>
                                        <p:tav tm="100000">
                                          <p:val>
                                            <p:strVal val="#ppt_w"/>
                                          </p:val>
                                        </p:tav>
                                      </p:tavLst>
                                    </p:anim>
                                    <p:anim calcmode="lin" valueType="num">
                                      <p:cBhvr>
                                        <p:cTn id="23" dur="500" fill="hold"/>
                                        <p:tgtEl>
                                          <p:spTgt spid="59"/>
                                        </p:tgtEl>
                                        <p:attrNameLst>
                                          <p:attrName>ppt_h</p:attrName>
                                        </p:attrNameLst>
                                      </p:cBhvr>
                                      <p:tavLst>
                                        <p:tav tm="0">
                                          <p:val>
                                            <p:strVal val="4/3*#ppt_h"/>
                                          </p:val>
                                        </p:tav>
                                        <p:tav tm="100000">
                                          <p:val>
                                            <p:strVal val="#ppt_h"/>
                                          </p:val>
                                        </p:tav>
                                      </p:tavLst>
                                    </p:anim>
                                  </p:childTnLst>
                                </p:cTn>
                              </p:par>
                              <p:par>
                                <p:cTn id="24" presetID="23" presetClass="entr" presetSubtype="288" fill="hold" grpId="0" nodeType="withEffect">
                                  <p:stCondLst>
                                    <p:cond delay="0"/>
                                  </p:stCondLst>
                                  <p:childTnLst>
                                    <p:set>
                                      <p:cBhvr>
                                        <p:cTn id="25" dur="1" fill="hold">
                                          <p:stCondLst>
                                            <p:cond delay="0"/>
                                          </p:stCondLst>
                                        </p:cTn>
                                        <p:tgtEl>
                                          <p:spTgt spid="63"/>
                                        </p:tgtEl>
                                        <p:attrNameLst>
                                          <p:attrName>style.visibility</p:attrName>
                                        </p:attrNameLst>
                                      </p:cBhvr>
                                      <p:to>
                                        <p:strVal val="visible"/>
                                      </p:to>
                                    </p:set>
                                    <p:anim calcmode="lin" valueType="num">
                                      <p:cBhvr>
                                        <p:cTn id="26" dur="500" fill="hold"/>
                                        <p:tgtEl>
                                          <p:spTgt spid="63"/>
                                        </p:tgtEl>
                                        <p:attrNameLst>
                                          <p:attrName>ppt_w</p:attrName>
                                        </p:attrNameLst>
                                      </p:cBhvr>
                                      <p:tavLst>
                                        <p:tav tm="0">
                                          <p:val>
                                            <p:strVal val="4/3*#ppt_w"/>
                                          </p:val>
                                        </p:tav>
                                        <p:tav tm="100000">
                                          <p:val>
                                            <p:strVal val="#ppt_w"/>
                                          </p:val>
                                        </p:tav>
                                      </p:tavLst>
                                    </p:anim>
                                    <p:anim calcmode="lin" valueType="num">
                                      <p:cBhvr>
                                        <p:cTn id="27" dur="500" fill="hold"/>
                                        <p:tgtEl>
                                          <p:spTgt spid="63"/>
                                        </p:tgtEl>
                                        <p:attrNameLst>
                                          <p:attrName>ppt_h</p:attrName>
                                        </p:attrNameLst>
                                      </p:cBhvr>
                                      <p:tavLst>
                                        <p:tav tm="0">
                                          <p:val>
                                            <p:strVal val="4/3*#ppt_h"/>
                                          </p:val>
                                        </p:tav>
                                        <p:tav tm="100000">
                                          <p:val>
                                            <p:strVal val="#ppt_h"/>
                                          </p:val>
                                        </p:tav>
                                      </p:tavLst>
                                    </p:anim>
                                  </p:childTnLst>
                                </p:cTn>
                              </p:par>
                              <p:par>
                                <p:cTn id="28" presetID="23" presetClass="entr" presetSubtype="288" fill="hold" grpId="0" nodeType="withEffect">
                                  <p:stCondLst>
                                    <p:cond delay="0"/>
                                  </p:stCondLst>
                                  <p:childTnLst>
                                    <p:set>
                                      <p:cBhvr>
                                        <p:cTn id="29" dur="1" fill="hold">
                                          <p:stCondLst>
                                            <p:cond delay="0"/>
                                          </p:stCondLst>
                                        </p:cTn>
                                        <p:tgtEl>
                                          <p:spTgt spid="75"/>
                                        </p:tgtEl>
                                        <p:attrNameLst>
                                          <p:attrName>style.visibility</p:attrName>
                                        </p:attrNameLst>
                                      </p:cBhvr>
                                      <p:to>
                                        <p:strVal val="visible"/>
                                      </p:to>
                                    </p:set>
                                    <p:anim calcmode="lin" valueType="num">
                                      <p:cBhvr>
                                        <p:cTn id="30" dur="500" fill="hold"/>
                                        <p:tgtEl>
                                          <p:spTgt spid="75"/>
                                        </p:tgtEl>
                                        <p:attrNameLst>
                                          <p:attrName>ppt_w</p:attrName>
                                        </p:attrNameLst>
                                      </p:cBhvr>
                                      <p:tavLst>
                                        <p:tav tm="0">
                                          <p:val>
                                            <p:strVal val="4/3*#ppt_w"/>
                                          </p:val>
                                        </p:tav>
                                        <p:tav tm="100000">
                                          <p:val>
                                            <p:strVal val="#ppt_w"/>
                                          </p:val>
                                        </p:tav>
                                      </p:tavLst>
                                    </p:anim>
                                    <p:anim calcmode="lin" valueType="num">
                                      <p:cBhvr>
                                        <p:cTn id="31" dur="500" fill="hold"/>
                                        <p:tgtEl>
                                          <p:spTgt spid="75"/>
                                        </p:tgtEl>
                                        <p:attrNameLst>
                                          <p:attrName>ppt_h</p:attrName>
                                        </p:attrNameLst>
                                      </p:cBhvr>
                                      <p:tavLst>
                                        <p:tav tm="0">
                                          <p:val>
                                            <p:strVal val="4/3*#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wipe(down)">
                                      <p:cBhvr>
                                        <p:cTn id="36" dur="5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ipe(down)">
                                      <p:cBhvr>
                                        <p:cTn id="41" dur="500"/>
                                        <p:tgtEl>
                                          <p:spTgt spid="25"/>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down)">
                                      <p:cBhvr>
                                        <p:cTn id="46" dur="500"/>
                                        <p:tgtEl>
                                          <p:spTgt spid="28"/>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down)">
                                      <p:cBhvr>
                                        <p:cTn id="51" dur="500"/>
                                        <p:tgtEl>
                                          <p:spTgt spid="27"/>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wipe(down)">
                                      <p:cBhvr>
                                        <p:cTn id="56" dur="500"/>
                                        <p:tgtEl>
                                          <p:spTgt spid="30"/>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grpId="0" nodeType="click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down)">
                                      <p:cBhvr>
                                        <p:cTn id="6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bldLvl="0" animBg="1"/>
      <p:bldP spid="59" grpId="0" bldLvl="0" animBg="1"/>
      <p:bldP spid="63" grpId="0" bldLvl="0" animBg="1"/>
      <p:bldP spid="73" grpId="0"/>
      <p:bldP spid="74" grpId="0" bldLvl="0" animBg="1"/>
      <p:bldP spid="75" grpId="0"/>
      <p:bldP spid="25" grpId="0"/>
      <p:bldP spid="26" grpId="0"/>
      <p:bldP spid="27" grpId="0"/>
      <p:bldP spid="28" grpId="0"/>
      <p:bldP spid="29" grpId="0"/>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肘形连接符 43"/>
          <p:cNvSpPr>
            <a:spLocks noChangeShapeType="1"/>
          </p:cNvSpPr>
          <p:nvPr/>
        </p:nvSpPr>
        <p:spPr bwMode="auto">
          <a:xfrm rot="10800000" flipH="1">
            <a:off x="7742147" y="2035924"/>
            <a:ext cx="92503" cy="1819865"/>
          </a:xfrm>
          <a:prstGeom prst="bentConnector2">
            <a:avLst/>
          </a:prstGeom>
          <a:noFill/>
          <a:ln w="9525" cap="flat" cmpd="sng">
            <a:solidFill>
              <a:srgbClr val="F0857D"/>
            </a:solidFill>
            <a:prstDash val="sysDash"/>
            <a:bevel/>
            <a:headEnd type="oval" w="med" len="med"/>
            <a:tailEnd type="oval" w="med" len="med"/>
          </a:ln>
          <a:extLst>
            <a:ext uri="{909E8E84-426E-40DD-AFC4-6F175D3DCCD1}">
              <a14:hiddenFill xmlns:a14="http://schemas.microsoft.com/office/drawing/2010/main">
                <a:noFill/>
              </a14:hiddenFill>
            </a:ext>
          </a:extLst>
        </p:spPr>
        <p:txBody>
          <a:bodyPr lIns="86683" tIns="43341" rIns="86683" bIns="43341"/>
          <a:lstStyle/>
          <a:p>
            <a:pPr algn="just">
              <a:lnSpc>
                <a:spcPct val="120000"/>
              </a:lnSpc>
            </a:pPr>
            <a:endParaRPr lang="en-GB" sz="800" dirty="0">
              <a:latin typeface="思源黑体 CN Regular" panose="020B0500000000000000" pitchFamily="34" charset="-122"/>
              <a:ea typeface="思源黑体 CN Regular" panose="020B0500000000000000" pitchFamily="34" charset="-122"/>
              <a:cs typeface="+mn-ea"/>
              <a:sym typeface="Arial" panose="020B0604020202020204" pitchFamily="34" charset="0"/>
            </a:endParaRPr>
          </a:p>
        </p:txBody>
      </p:sp>
      <p:sp>
        <p:nvSpPr>
          <p:cNvPr id="50" name="肘形连接符 17"/>
          <p:cNvSpPr>
            <a:spLocks noChangeShapeType="1"/>
          </p:cNvSpPr>
          <p:nvPr/>
        </p:nvSpPr>
        <p:spPr bwMode="auto">
          <a:xfrm rot="16200000" flipH="1">
            <a:off x="7623293" y="4065893"/>
            <a:ext cx="322273" cy="3380647"/>
          </a:xfrm>
          <a:prstGeom prst="bentConnector2">
            <a:avLst/>
          </a:prstGeom>
          <a:noFill/>
          <a:ln w="9525" cap="flat" cmpd="sng">
            <a:solidFill>
              <a:schemeClr val="accent1"/>
            </a:solidFill>
            <a:prstDash val="sysDash"/>
            <a:bevel/>
            <a:headEnd type="oval" w="med" len="med"/>
            <a:tailEnd type="oval" w="med" len="med"/>
          </a:ln>
          <a:extLst>
            <a:ext uri="{909E8E84-426E-40DD-AFC4-6F175D3DCCD1}">
              <a14:hiddenFill xmlns:a14="http://schemas.microsoft.com/office/drawing/2010/main">
                <a:noFill/>
              </a14:hiddenFill>
            </a:ext>
          </a:extLst>
        </p:spPr>
        <p:txBody>
          <a:bodyPr lIns="86683" tIns="43341" rIns="86683" bIns="43341"/>
          <a:lstStyle/>
          <a:p>
            <a:pPr algn="just">
              <a:lnSpc>
                <a:spcPct val="120000"/>
              </a:lnSpc>
            </a:pPr>
            <a:endParaRPr lang="en-GB" sz="800" dirty="0">
              <a:latin typeface="思源黑体 CN Regular" panose="020B0500000000000000" pitchFamily="34" charset="-122"/>
              <a:ea typeface="思源黑体 CN Regular" panose="020B0500000000000000" pitchFamily="34" charset="-122"/>
              <a:cs typeface="+mn-ea"/>
              <a:sym typeface="Arial" panose="020B0604020202020204" pitchFamily="34" charset="0"/>
            </a:endParaRPr>
          </a:p>
        </p:txBody>
      </p:sp>
      <p:sp>
        <p:nvSpPr>
          <p:cNvPr id="49" name="肘形连接符 46"/>
          <p:cNvSpPr>
            <a:spLocks noChangeShapeType="1"/>
          </p:cNvSpPr>
          <p:nvPr/>
        </p:nvSpPr>
        <p:spPr bwMode="auto">
          <a:xfrm rot="10800000" flipV="1">
            <a:off x="4175491" y="4013120"/>
            <a:ext cx="179965" cy="765139"/>
          </a:xfrm>
          <a:prstGeom prst="bentConnector2">
            <a:avLst/>
          </a:prstGeom>
          <a:noFill/>
          <a:ln w="9525" cap="flat" cmpd="sng">
            <a:solidFill>
              <a:srgbClr val="F0857D"/>
            </a:solidFill>
            <a:prstDash val="sysDash"/>
            <a:bevel/>
            <a:headEnd type="oval" w="med" len="med"/>
            <a:tailEnd type="oval" w="med" len="med"/>
          </a:ln>
          <a:extLst>
            <a:ext uri="{909E8E84-426E-40DD-AFC4-6F175D3DCCD1}">
              <a14:hiddenFill xmlns:a14="http://schemas.microsoft.com/office/drawing/2010/main">
                <a:noFill/>
              </a14:hiddenFill>
            </a:ext>
          </a:extLst>
        </p:spPr>
        <p:txBody>
          <a:bodyPr lIns="86683" tIns="43341" rIns="86683" bIns="43341"/>
          <a:lstStyle/>
          <a:p>
            <a:pPr algn="just">
              <a:lnSpc>
                <a:spcPct val="120000"/>
              </a:lnSpc>
            </a:pPr>
            <a:endParaRPr lang="en-GB" sz="800" dirty="0">
              <a:latin typeface="思源黑体 CN Regular" panose="020B0500000000000000" pitchFamily="34" charset="-122"/>
              <a:ea typeface="思源黑体 CN Regular" panose="020B0500000000000000" pitchFamily="34" charset="-122"/>
              <a:cs typeface="+mn-ea"/>
              <a:sym typeface="Arial" panose="020B0604020202020204" pitchFamily="34" charset="0"/>
            </a:endParaRPr>
          </a:p>
        </p:txBody>
      </p:sp>
      <p:sp>
        <p:nvSpPr>
          <p:cNvPr id="51" name="肘形连接符 51"/>
          <p:cNvSpPr>
            <a:spLocks noChangeShapeType="1"/>
          </p:cNvSpPr>
          <p:nvPr/>
        </p:nvSpPr>
        <p:spPr bwMode="auto">
          <a:xfrm rot="16200000" flipV="1">
            <a:off x="5134954" y="1487616"/>
            <a:ext cx="121495" cy="1805112"/>
          </a:xfrm>
          <a:prstGeom prst="bentConnector2">
            <a:avLst/>
          </a:prstGeom>
          <a:noFill/>
          <a:ln w="9525" cap="flat" cmpd="sng">
            <a:solidFill>
              <a:schemeClr val="accent1"/>
            </a:solidFill>
            <a:prstDash val="sysDash"/>
            <a:bevel/>
            <a:headEnd type="oval" w="med" len="med"/>
            <a:tailEnd type="oval" w="med" len="med"/>
          </a:ln>
          <a:extLst>
            <a:ext uri="{909E8E84-426E-40DD-AFC4-6F175D3DCCD1}">
              <a14:hiddenFill xmlns:a14="http://schemas.microsoft.com/office/drawing/2010/main">
                <a:noFill/>
              </a14:hiddenFill>
            </a:ext>
          </a:extLst>
        </p:spPr>
        <p:txBody>
          <a:bodyPr lIns="86683" tIns="43341" rIns="86683" bIns="43341"/>
          <a:lstStyle/>
          <a:p>
            <a:pPr algn="just">
              <a:lnSpc>
                <a:spcPct val="120000"/>
              </a:lnSpc>
            </a:pPr>
            <a:endParaRPr lang="en-GB" sz="800" dirty="0">
              <a:latin typeface="思源黑体 CN Regular" panose="020B0500000000000000" pitchFamily="34" charset="-122"/>
              <a:ea typeface="思源黑体 CN Regular" panose="020B0500000000000000" pitchFamily="34" charset="-122"/>
              <a:cs typeface="+mn-ea"/>
              <a:sym typeface="Arial" panose="020B0604020202020204" pitchFamily="34" charset="0"/>
            </a:endParaRPr>
          </a:p>
        </p:txBody>
      </p:sp>
      <p:sp>
        <p:nvSpPr>
          <p:cNvPr id="52" name="išľíďè"/>
          <p:cNvSpPr/>
          <p:nvPr/>
        </p:nvSpPr>
        <p:spPr bwMode="auto">
          <a:xfrm>
            <a:off x="1455588" y="2294599"/>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输入你的内容你的内容输入你的内容你的内容输入你的内容你的内容</a:t>
            </a:r>
            <a:endPar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sp>
        <p:nvSpPr>
          <p:cNvPr id="54" name="iSlíďè"/>
          <p:cNvSpPr txBox="1"/>
          <p:nvPr/>
        </p:nvSpPr>
        <p:spPr bwMode="auto">
          <a:xfrm>
            <a:off x="1454232" y="1953513"/>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fontScale="90000" lnSpcReduction="2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sp>
        <p:nvSpPr>
          <p:cNvPr id="55" name="išľíďè"/>
          <p:cNvSpPr/>
          <p:nvPr/>
        </p:nvSpPr>
        <p:spPr bwMode="auto">
          <a:xfrm>
            <a:off x="1455588" y="4988777"/>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输入你的内容你的内容输入你的内容你的内容输入你的内容你的内容</a:t>
            </a:r>
            <a:endPar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sp>
        <p:nvSpPr>
          <p:cNvPr id="56" name="iSlíďè"/>
          <p:cNvSpPr txBox="1"/>
          <p:nvPr/>
        </p:nvSpPr>
        <p:spPr bwMode="auto">
          <a:xfrm>
            <a:off x="1454232" y="4647691"/>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fontScale="90000" lnSpcReduction="2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sp>
        <p:nvSpPr>
          <p:cNvPr id="57" name="išľíďè"/>
          <p:cNvSpPr/>
          <p:nvPr/>
        </p:nvSpPr>
        <p:spPr bwMode="auto">
          <a:xfrm>
            <a:off x="8188799" y="2294599"/>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输入你的内容你的内容输入你的内容你的内容输入你的内容你的内容</a:t>
            </a:r>
            <a:endPar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sp>
        <p:nvSpPr>
          <p:cNvPr id="58" name="iSlíďè"/>
          <p:cNvSpPr txBox="1"/>
          <p:nvPr/>
        </p:nvSpPr>
        <p:spPr bwMode="auto">
          <a:xfrm>
            <a:off x="8187443" y="1953513"/>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fontScale="90000" lnSpcReduction="2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sp>
        <p:nvSpPr>
          <p:cNvPr id="59" name="išľíďè"/>
          <p:cNvSpPr/>
          <p:nvPr/>
        </p:nvSpPr>
        <p:spPr bwMode="auto">
          <a:xfrm>
            <a:off x="8281301" y="4768955"/>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输入你的内容你的内容输入你的内容你的内容输入你的内容你的内容</a:t>
            </a:r>
            <a:endParaRPr kumimoji="0" lang="zh-CN" altLang="en-US" sz="1200" b="0"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sp>
        <p:nvSpPr>
          <p:cNvPr id="60" name="iSlíďè"/>
          <p:cNvSpPr txBox="1"/>
          <p:nvPr/>
        </p:nvSpPr>
        <p:spPr bwMode="auto">
          <a:xfrm>
            <a:off x="8279945" y="4427869"/>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fontScale="90000" lnSpcReduction="2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思源黑体 CN Regular" panose="020B0500000000000000" pitchFamily="34" charset="-122"/>
              <a:ea typeface="思源黑体 CN Regular" panose="020B0500000000000000" pitchFamily="34" charset="-122"/>
            </a:endParaRPr>
          </a:p>
        </p:txBody>
      </p:sp>
      <p:pic>
        <p:nvPicPr>
          <p:cNvPr id="3" name="图片 2" descr="C:\Users\Administrator\Desktop\90090990908.jpg90090990908"/>
          <p:cNvPicPr>
            <a:picLocks noChangeAspect="1"/>
          </p:cNvPicPr>
          <p:nvPr/>
        </p:nvPicPr>
        <p:blipFill rotWithShape="1">
          <a:blip r:embed="rId1"/>
          <a:srcRect/>
          <a:stretch>
            <a:fillRect/>
          </a:stretch>
        </p:blipFill>
        <p:spPr>
          <a:xfrm>
            <a:off x="4727575" y="2684780"/>
            <a:ext cx="2768600" cy="2642235"/>
          </a:xfrm>
          <a:prstGeom prst="rect">
            <a:avLst/>
          </a:prstGeom>
        </p:spPr>
      </p:pic>
      <p:grpSp>
        <p:nvGrpSpPr>
          <p:cNvPr id="2" name="组合 1"/>
          <p:cNvGrpSpPr/>
          <p:nvPr/>
        </p:nvGrpSpPr>
        <p:grpSpPr>
          <a:xfrm>
            <a:off x="1026160" y="391160"/>
            <a:ext cx="4963160" cy="551815"/>
            <a:chOff x="1218" y="391"/>
            <a:chExt cx="7816" cy="869"/>
          </a:xfrm>
        </p:grpSpPr>
        <p:sp>
          <p:nvSpPr>
            <p:cNvPr id="7" name="文本框 37"/>
            <p:cNvSpPr txBox="1"/>
            <p:nvPr userDrawn="1"/>
          </p:nvSpPr>
          <p:spPr>
            <a:xfrm>
              <a:off x="1236" y="391"/>
              <a:ext cx="4200" cy="641"/>
            </a:xfrm>
            <a:prstGeom prst="rect">
              <a:avLst/>
            </a:prstGeom>
            <a:noFill/>
          </p:spPr>
          <p:txBody>
            <a:bodyPr wrap="square" lIns="68584" tIns="34292" rIns="68584" bIns="34292" rtlCol="0">
              <a:spAutoFit/>
            </a:bodyPr>
            <a:lstStyle/>
            <a:p>
              <a:pPr fontAlgn="auto">
                <a:spcBef>
                  <a:spcPts val="0"/>
                </a:spcBef>
                <a:spcAft>
                  <a:spcPts val="0"/>
                </a:spcAft>
                <a:defRPr/>
              </a:pPr>
              <a:r>
                <a:rPr lang="zh-CN" altLang="en-US" sz="2200" spc="200" dirty="0">
                  <a:solidFill>
                    <a:schemeClr val="tx1">
                      <a:lumMod val="75000"/>
                      <a:lumOff val="25000"/>
                    </a:schemeClr>
                  </a:solidFill>
                  <a:uFillTx/>
                  <a:cs typeface="+mn-ea"/>
                  <a:sym typeface="+mn-lt"/>
                </a:rPr>
                <a:t>此处添加标题</a:t>
              </a:r>
              <a:endParaRPr lang="zh-CN" altLang="en-US" sz="2200" spc="200" dirty="0">
                <a:solidFill>
                  <a:schemeClr val="tx1">
                    <a:lumMod val="75000"/>
                    <a:lumOff val="25000"/>
                  </a:schemeClr>
                </a:solidFill>
                <a:uFillTx/>
                <a:cs typeface="+mn-ea"/>
                <a:sym typeface="+mn-lt"/>
              </a:endParaRPr>
            </a:p>
          </p:txBody>
        </p:sp>
        <p:sp>
          <p:nvSpPr>
            <p:cNvPr id="40" name="矩形 39"/>
            <p:cNvSpPr/>
            <p:nvPr/>
          </p:nvSpPr>
          <p:spPr>
            <a:xfrm>
              <a:off x="1218" y="889"/>
              <a:ext cx="7816" cy="371"/>
            </a:xfrm>
            <a:prstGeom prst="rect">
              <a:avLst/>
            </a:prstGeom>
          </p:spPr>
          <p:txBody>
            <a:bodyPr wrap="square">
              <a:spAutoFit/>
            </a:bodyPr>
            <a:lstStyle/>
            <a:p>
              <a:pPr algn="l">
                <a:lnSpc>
                  <a:spcPct val="130000"/>
                </a:lnSpc>
                <a:spcBef>
                  <a:spcPts val="1265"/>
                </a:spcBef>
              </a:pPr>
              <a:r>
                <a:rPr lang="en-US" altLang="zh-CN" sz="800" dirty="0">
                  <a:solidFill>
                    <a:schemeClr val="bg1">
                      <a:lumMod val="50000"/>
                    </a:schemeClr>
                  </a:solidFill>
                  <a:cs typeface="+mn-ea"/>
                  <a:sym typeface="+mn-lt"/>
                </a:rPr>
                <a:t>Clean, Minimalist, Flat, Powerful and Flexible PowerPoint template</a:t>
              </a:r>
              <a:endParaRPr lang="en-US" altLang="zh-CN" sz="800" dirty="0">
                <a:solidFill>
                  <a:schemeClr val="bg1">
                    <a:lumMod val="50000"/>
                  </a:schemeClr>
                </a:solidFill>
                <a:cs typeface="+mn-ea"/>
                <a:sym typeface="+mn-lt"/>
              </a:endParaRPr>
            </a:p>
          </p:txBody>
        </p:sp>
      </p:grpSp>
      <p:sp>
        <p:nvSpPr>
          <p:cNvPr id="4" name="稻壳儿春秋广告/盗版必究        原创来源：http://chn.docer.com/works?userid=199329941#!/work_time"/>
          <p:cNvSpPr/>
          <p:nvPr/>
        </p:nvSpPr>
        <p:spPr>
          <a:xfrm>
            <a:off x="489585" y="456565"/>
            <a:ext cx="511175" cy="415290"/>
          </a:xfrm>
          <a:custGeom>
            <a:avLst/>
            <a:gdLst/>
            <a:ahLst/>
            <a:cxnLst>
              <a:cxn ang="0">
                <a:pos x="wd2" y="hd2"/>
              </a:cxn>
              <a:cxn ang="5400000">
                <a:pos x="wd2" y="hd2"/>
              </a:cxn>
              <a:cxn ang="10800000">
                <a:pos x="wd2" y="hd2"/>
              </a:cxn>
              <a:cxn ang="16200000">
                <a:pos x="wd2" y="hd2"/>
              </a:cxn>
            </a:cxnLst>
            <a:rect l="0" t="0" r="r" b="b"/>
            <a:pathLst>
              <a:path w="21600" h="21600" extrusionOk="0">
                <a:moveTo>
                  <a:pt x="19575" y="21600"/>
                </a:moveTo>
                <a:cubicBezTo>
                  <a:pt x="2025" y="21600"/>
                  <a:pt x="2025" y="21600"/>
                  <a:pt x="2025" y="21600"/>
                </a:cubicBezTo>
                <a:cubicBezTo>
                  <a:pt x="844" y="21600"/>
                  <a:pt x="0" y="20562"/>
                  <a:pt x="0" y="19108"/>
                </a:cubicBezTo>
                <a:cubicBezTo>
                  <a:pt x="0" y="5815"/>
                  <a:pt x="0" y="5815"/>
                  <a:pt x="0" y="5815"/>
                </a:cubicBezTo>
                <a:cubicBezTo>
                  <a:pt x="0" y="4362"/>
                  <a:pt x="844" y="3323"/>
                  <a:pt x="2025" y="3323"/>
                </a:cubicBezTo>
                <a:cubicBezTo>
                  <a:pt x="2025" y="3323"/>
                  <a:pt x="2363" y="3323"/>
                  <a:pt x="4725" y="3323"/>
                </a:cubicBezTo>
                <a:cubicBezTo>
                  <a:pt x="5400" y="3323"/>
                  <a:pt x="6750" y="0"/>
                  <a:pt x="7425" y="0"/>
                </a:cubicBezTo>
                <a:cubicBezTo>
                  <a:pt x="9113" y="0"/>
                  <a:pt x="12488" y="0"/>
                  <a:pt x="14175" y="0"/>
                </a:cubicBezTo>
                <a:cubicBezTo>
                  <a:pt x="14850" y="0"/>
                  <a:pt x="16200" y="3323"/>
                  <a:pt x="16875" y="3323"/>
                </a:cubicBezTo>
                <a:cubicBezTo>
                  <a:pt x="19238" y="3323"/>
                  <a:pt x="19575" y="3323"/>
                  <a:pt x="19575" y="3323"/>
                </a:cubicBezTo>
                <a:cubicBezTo>
                  <a:pt x="20756" y="3323"/>
                  <a:pt x="21600" y="4362"/>
                  <a:pt x="21600" y="5815"/>
                </a:cubicBezTo>
                <a:cubicBezTo>
                  <a:pt x="21600" y="19108"/>
                  <a:pt x="21600" y="19108"/>
                  <a:pt x="21600" y="19108"/>
                </a:cubicBezTo>
                <a:cubicBezTo>
                  <a:pt x="21600" y="20562"/>
                  <a:pt x="20756" y="21600"/>
                  <a:pt x="19575" y="21600"/>
                </a:cubicBezTo>
                <a:close/>
                <a:moveTo>
                  <a:pt x="20250" y="6646"/>
                </a:moveTo>
                <a:cubicBezTo>
                  <a:pt x="20250" y="5815"/>
                  <a:pt x="19575" y="4985"/>
                  <a:pt x="18900" y="4985"/>
                </a:cubicBezTo>
                <a:cubicBezTo>
                  <a:pt x="18900" y="4985"/>
                  <a:pt x="18225" y="4985"/>
                  <a:pt x="16200" y="4985"/>
                </a:cubicBezTo>
                <a:cubicBezTo>
                  <a:pt x="15525" y="4985"/>
                  <a:pt x="14175" y="1662"/>
                  <a:pt x="13500" y="1662"/>
                </a:cubicBezTo>
                <a:cubicBezTo>
                  <a:pt x="11813" y="1662"/>
                  <a:pt x="9788" y="1662"/>
                  <a:pt x="8100" y="1662"/>
                </a:cubicBezTo>
                <a:cubicBezTo>
                  <a:pt x="7425" y="1662"/>
                  <a:pt x="6075" y="4985"/>
                  <a:pt x="5400" y="4985"/>
                </a:cubicBezTo>
                <a:cubicBezTo>
                  <a:pt x="3375" y="4985"/>
                  <a:pt x="2700" y="4985"/>
                  <a:pt x="2700" y="4985"/>
                </a:cubicBezTo>
                <a:cubicBezTo>
                  <a:pt x="2025" y="4985"/>
                  <a:pt x="1350" y="5815"/>
                  <a:pt x="1350" y="6646"/>
                </a:cubicBezTo>
                <a:cubicBezTo>
                  <a:pt x="1350" y="18277"/>
                  <a:pt x="1350" y="18277"/>
                  <a:pt x="1350" y="18277"/>
                </a:cubicBezTo>
                <a:cubicBezTo>
                  <a:pt x="1350" y="19315"/>
                  <a:pt x="2025" y="19938"/>
                  <a:pt x="2700" y="19938"/>
                </a:cubicBezTo>
                <a:cubicBezTo>
                  <a:pt x="18900" y="19938"/>
                  <a:pt x="18900" y="19938"/>
                  <a:pt x="18900" y="19938"/>
                </a:cubicBezTo>
                <a:cubicBezTo>
                  <a:pt x="19575" y="19938"/>
                  <a:pt x="20250" y="19315"/>
                  <a:pt x="20250" y="18277"/>
                </a:cubicBezTo>
                <a:cubicBezTo>
                  <a:pt x="20250" y="6646"/>
                  <a:pt x="20250" y="6646"/>
                  <a:pt x="20250" y="6646"/>
                </a:cubicBezTo>
                <a:close/>
                <a:moveTo>
                  <a:pt x="10800" y="17446"/>
                </a:moveTo>
                <a:cubicBezTo>
                  <a:pt x="8269" y="17446"/>
                  <a:pt x="6075" y="14954"/>
                  <a:pt x="6075" y="11631"/>
                </a:cubicBezTo>
                <a:cubicBezTo>
                  <a:pt x="6075" y="8515"/>
                  <a:pt x="8269" y="5815"/>
                  <a:pt x="10800" y="5815"/>
                </a:cubicBezTo>
                <a:cubicBezTo>
                  <a:pt x="13331" y="5815"/>
                  <a:pt x="15525" y="8515"/>
                  <a:pt x="15525" y="11631"/>
                </a:cubicBezTo>
                <a:cubicBezTo>
                  <a:pt x="15525" y="14954"/>
                  <a:pt x="13331" y="17446"/>
                  <a:pt x="10800" y="17446"/>
                </a:cubicBezTo>
                <a:close/>
                <a:moveTo>
                  <a:pt x="10800" y="7477"/>
                </a:moveTo>
                <a:cubicBezTo>
                  <a:pt x="8944" y="7477"/>
                  <a:pt x="7425" y="9346"/>
                  <a:pt x="7425" y="11631"/>
                </a:cubicBezTo>
                <a:cubicBezTo>
                  <a:pt x="7425" y="13915"/>
                  <a:pt x="8944" y="15785"/>
                  <a:pt x="10800" y="15785"/>
                </a:cubicBezTo>
                <a:cubicBezTo>
                  <a:pt x="12656" y="15785"/>
                  <a:pt x="14175" y="13915"/>
                  <a:pt x="14175" y="11631"/>
                </a:cubicBezTo>
                <a:cubicBezTo>
                  <a:pt x="14175" y="9346"/>
                  <a:pt x="12656" y="7477"/>
                  <a:pt x="10800" y="7477"/>
                </a:cubicBezTo>
                <a:close/>
              </a:path>
            </a:pathLst>
          </a:custGeom>
          <a:solidFill>
            <a:srgbClr val="73B3CD"/>
          </a:solidFill>
          <a:ln w="12700">
            <a:miter lim="400000"/>
          </a:ln>
        </p:spPr>
        <p:txBody>
          <a:bodyPr lIns="22860" rIns="22860"/>
          <a:p>
            <a:pPr defTabSz="1219200">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2000">
        <p14:gallery dir="l"/>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right)">
                                      <p:cBhvr>
                                        <p:cTn id="7" dur="500"/>
                                        <p:tgtEl>
                                          <p:spTgt spid="5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wipe(down)">
                                      <p:cBhvr>
                                        <p:cTn id="15" dur="500"/>
                                        <p:tgtEl>
                                          <p:spTgt spid="4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500"/>
                                        <p:tgtEl>
                                          <p:spTgt spid="5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54"/>
                                        </p:tgtEl>
                                        <p:attrNameLst>
                                          <p:attrName>style.visibility</p:attrName>
                                        </p:attrNameLst>
                                      </p:cBhvr>
                                      <p:to>
                                        <p:strVal val="visible"/>
                                      </p:to>
                                    </p:set>
                                    <p:animEffect transition="in" filter="wipe(down)">
                                      <p:cBhvr>
                                        <p:cTn id="24" dur="500"/>
                                        <p:tgtEl>
                                          <p:spTgt spid="54"/>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wipe(down)">
                                      <p:cBhvr>
                                        <p:cTn id="29" dur="500"/>
                                        <p:tgtEl>
                                          <p:spTgt spid="52"/>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wipe(down)">
                                      <p:cBhvr>
                                        <p:cTn id="34" dur="500"/>
                                        <p:tgtEl>
                                          <p:spTgt spid="56"/>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55"/>
                                        </p:tgtEl>
                                        <p:attrNameLst>
                                          <p:attrName>style.visibility</p:attrName>
                                        </p:attrNameLst>
                                      </p:cBhvr>
                                      <p:to>
                                        <p:strVal val="visible"/>
                                      </p:to>
                                    </p:set>
                                    <p:animEffect transition="in" filter="wipe(down)">
                                      <p:cBhvr>
                                        <p:cTn id="39" dur="500"/>
                                        <p:tgtEl>
                                          <p:spTgt spid="55"/>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wipe(down)">
                                      <p:cBhvr>
                                        <p:cTn id="44" dur="500"/>
                                        <p:tgtEl>
                                          <p:spTgt spid="58"/>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wipe(down)">
                                      <p:cBhvr>
                                        <p:cTn id="49" dur="500"/>
                                        <p:tgtEl>
                                          <p:spTgt spid="57"/>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60"/>
                                        </p:tgtEl>
                                        <p:attrNameLst>
                                          <p:attrName>style.visibility</p:attrName>
                                        </p:attrNameLst>
                                      </p:cBhvr>
                                      <p:to>
                                        <p:strVal val="visible"/>
                                      </p:to>
                                    </p:set>
                                    <p:animEffect transition="in" filter="wipe(down)">
                                      <p:cBhvr>
                                        <p:cTn id="54" dur="500"/>
                                        <p:tgtEl>
                                          <p:spTgt spid="60"/>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59"/>
                                        </p:tgtEl>
                                        <p:attrNameLst>
                                          <p:attrName>style.visibility</p:attrName>
                                        </p:attrNameLst>
                                      </p:cBhvr>
                                      <p:to>
                                        <p:strVal val="visible"/>
                                      </p:to>
                                    </p:set>
                                    <p:animEffect transition="in" filter="wipe(down)">
                                      <p:cBhvr>
                                        <p:cTn id="59"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p:bldP spid="50" grpId="0" bldLvl="0" animBg="1"/>
      <p:bldP spid="49" grpId="0" bldLvl="0" animBg="1"/>
      <p:bldP spid="51" grpId="0" bldLvl="0" animBg="1"/>
      <p:bldP spid="52" grpId="0"/>
      <p:bldP spid="54" grpId="0"/>
      <p:bldP spid="55" grpId="0"/>
      <p:bldP spid="56" grpId="0"/>
      <p:bldP spid="57" grpId="0"/>
      <p:bldP spid="58" grpId="0"/>
      <p:bldP spid="59" grpId="0"/>
      <p:bldP spid="60"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3413</Words>
  <Application>WPS 演示</Application>
  <PresentationFormat>宽屏</PresentationFormat>
  <Paragraphs>306</Paragraphs>
  <Slides>16</Slides>
  <Notes>1</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16</vt:i4>
      </vt:variant>
    </vt:vector>
  </HeadingPairs>
  <TitlesOfParts>
    <vt:vector size="31" baseType="lpstr">
      <vt:lpstr>Arial</vt:lpstr>
      <vt:lpstr>宋体</vt:lpstr>
      <vt:lpstr>Wingdings</vt:lpstr>
      <vt:lpstr>微软雅黑</vt:lpstr>
      <vt:lpstr>思源黑体 CN ExtraLight</vt:lpstr>
      <vt:lpstr>黑体</vt:lpstr>
      <vt:lpstr>思源黑体 CN Regular</vt:lpstr>
      <vt:lpstr>思源黑体 CN Normal</vt:lpstr>
      <vt:lpstr>Calibri</vt:lpstr>
      <vt:lpstr>思源黑体 CN Medium</vt:lpstr>
      <vt:lpstr>方正兰亭纤黑_GBK</vt:lpstr>
      <vt:lpstr>Gill Sans</vt:lpstr>
      <vt:lpstr>Arial Unicode MS</vt:lpstr>
      <vt:lpstr>Segoe Print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Administrator</dc:creator>
  <cp:lastModifiedBy>一颗西柚科科</cp:lastModifiedBy>
  <cp:revision>35</cp:revision>
  <dcterms:created xsi:type="dcterms:W3CDTF">2019-06-19T02:08:00Z</dcterms:created>
  <dcterms:modified xsi:type="dcterms:W3CDTF">2019-12-09T02:49:39Z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2052-11.1.0.9208</vt:lpwstr>
  </property>
</Properties>
</file>