
<file path=[Content_Types].xml><?xml version="1.0" encoding="utf-8"?>
<Types xmlns="http://schemas.openxmlformats.org/package/2006/content-types">
  <Default Extension="jpeg" ContentType="image/jpe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70" r:id="rId4"/>
    <p:sldId id="284" r:id="rId5"/>
    <p:sldId id="260" r:id="rId7"/>
    <p:sldId id="287" r:id="rId8"/>
    <p:sldId id="266" r:id="rId9"/>
    <p:sldId id="259" r:id="rId10"/>
    <p:sldId id="288" r:id="rId11"/>
    <p:sldId id="289" r:id="rId12"/>
    <p:sldId id="262" r:id="rId13"/>
    <p:sldId id="263" r:id="rId14"/>
    <p:sldId id="285" r:id="rId15"/>
    <p:sldId id="264" r:id="rId16"/>
    <p:sldId id="269" r:id="rId17"/>
    <p:sldId id="286" r:id="rId18"/>
    <p:sldId id="268" r:id="rId19"/>
    <p:sldId id="271" r:id="rId20"/>
    <p:sldId id="272" r:id="rId21"/>
    <p:sldId id="282" r:id="rId22"/>
    <p:sldId id="290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37" autoAdjust="0"/>
    <p:restoredTop sz="94660"/>
  </p:normalViewPr>
  <p:slideViewPr>
    <p:cSldViewPr snapToGrid="0">
      <p:cViewPr>
        <p:scale>
          <a:sx n="50" d="100"/>
          <a:sy n="50" d="100"/>
        </p:scale>
        <p:origin x="1974" y="13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969DE7-8BD2-4EAD-9D1C-BC7814F191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08B91-BACF-41D1-96CA-9F80494E2B3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73BD3-3F11-4876-B532-8A90D8DCDE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73BD3-3F11-4876-B532-8A90D8DCDE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73BD3-3F11-4876-B532-8A90D8DCDE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73BD3-3F11-4876-B532-8A90D8DCDE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73BD3-3F11-4876-B532-8A90D8DCDE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73BD3-3F11-4876-B532-8A90D8DCDE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73BD3-3F11-4876-B532-8A90D8DCDE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73BD3-3F11-4876-B532-8A90D8DCDE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73BD3-3F11-4876-B532-8A90D8DCDE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73BD3-3F11-4876-B532-8A90D8DCDE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73BD3-3F11-4876-B532-8A90D8DCDE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62A1-C1F8-4890-BF0F-704DAE6D5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6DE-DF7D-47D9-992D-2F16B94103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62A1-C1F8-4890-BF0F-704DAE6D5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6DE-DF7D-47D9-992D-2F16B94103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62A1-C1F8-4890-BF0F-704DAE6D5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6DE-DF7D-47D9-992D-2F16B94103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62A1-C1F8-4890-BF0F-704DAE6D5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6DE-DF7D-47D9-992D-2F16B94103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62A1-C1F8-4890-BF0F-704DAE6D5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6DE-DF7D-47D9-992D-2F16B94103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62A1-C1F8-4890-BF0F-704DAE6D5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6DE-DF7D-47D9-992D-2F16B94103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62A1-C1F8-4890-BF0F-704DAE6D5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6DE-DF7D-47D9-992D-2F16B94103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62A1-C1F8-4890-BF0F-704DAE6D5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6DE-DF7D-47D9-992D-2F16B94103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62A1-C1F8-4890-BF0F-704DAE6D5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6DE-DF7D-47D9-992D-2F16B94103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62A1-C1F8-4890-BF0F-704DAE6D5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6DE-DF7D-47D9-992D-2F16B94103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62A1-C1F8-4890-BF0F-704DAE6D5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EB6DE-DF7D-47D9-992D-2F16B94103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microsoft.com/office/2007/relationships/hdphoto" Target="../media/image3.wdp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9C62A1-C1F8-4890-BF0F-704DAE6D534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EB6DE-DF7D-47D9-992D-2F16B941039E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8" name="组合 7"/>
          <p:cNvGrpSpPr/>
          <p:nvPr userDrawn="1"/>
        </p:nvGrpSpPr>
        <p:grpSpPr>
          <a:xfrm>
            <a:off x="-4" y="0"/>
            <a:ext cx="12192003" cy="6646252"/>
            <a:chOff x="-4" y="0"/>
            <a:chExt cx="12192003" cy="6646252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13" cstate="email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r="49043"/>
            <a:stretch>
              <a:fillRect/>
            </a:stretch>
          </p:blipFill>
          <p:spPr>
            <a:xfrm flipH="1">
              <a:off x="8610628" y="0"/>
              <a:ext cx="3581371" cy="3953397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 userDrawn="1"/>
          </p:nvPicPr>
          <p:blipFill rotWithShape="1">
            <a:blip r:embed="rId13" cstate="email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49050"/>
            <a:stretch>
              <a:fillRect/>
            </a:stretch>
          </p:blipFill>
          <p:spPr>
            <a:xfrm flipH="1">
              <a:off x="-4" y="0"/>
              <a:ext cx="3672118" cy="4054076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13" cstate="email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67026" t="7553" r="15948" b="64764"/>
            <a:stretch>
              <a:fillRect/>
            </a:stretch>
          </p:blipFill>
          <p:spPr>
            <a:xfrm flipH="1">
              <a:off x="10121023" y="5096852"/>
              <a:ext cx="1694010" cy="1549400"/>
            </a:xfrm>
            <a:prstGeom prst="rect">
              <a:avLst/>
            </a:prstGeom>
            <a:effectLst>
              <a:softEdge rad="228600"/>
            </a:effec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5.jpeg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microsoft.com/office/2007/relationships/hdphoto" Target="../media/image3.wdp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"/>
                    </a14:imgEffect>
                  </a14:imgLayer>
                </a14:imgProps>
              </a:ext>
            </a:extLst>
          </a:blip>
          <a:srcRect l="7191" r="49043" b="14907"/>
          <a:stretch>
            <a:fillRect/>
          </a:stretch>
        </p:blipFill>
        <p:spPr>
          <a:xfrm flipH="1">
            <a:off x="5921374" y="1"/>
            <a:ext cx="6270625" cy="685800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 userDrawn="1"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"/>
                    </a14:imgEffect>
                  </a14:imgLayer>
                </a14:imgProps>
              </a:ext>
            </a:extLst>
          </a:blip>
          <a:srcRect l="49050" b="18269"/>
          <a:stretch>
            <a:fillRect/>
          </a:stretch>
        </p:blipFill>
        <p:spPr>
          <a:xfrm flipH="1">
            <a:off x="-6" y="0"/>
            <a:ext cx="7600323" cy="6857999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"/>
                    </a14:imgEffect>
                  </a14:imgLayer>
                </a14:imgProps>
              </a:ext>
            </a:extLst>
          </a:blip>
          <a:srcRect l="67026" t="7553" r="15948" b="64764"/>
          <a:stretch>
            <a:fillRect/>
          </a:stretch>
        </p:blipFill>
        <p:spPr>
          <a:xfrm flipH="1">
            <a:off x="9936803" y="4650014"/>
            <a:ext cx="1694010" cy="1549400"/>
          </a:xfrm>
          <a:prstGeom prst="rect">
            <a:avLst/>
          </a:prstGeom>
          <a:effectLst>
            <a:softEdge rad="228600"/>
          </a:effectLst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3" cstate="email"/>
          <a:srcRect l="64601" t="20747" r="23699" b="64764"/>
          <a:stretch>
            <a:fillRect/>
          </a:stretch>
        </p:blipFill>
        <p:spPr>
          <a:xfrm rot="12298551" flipH="1">
            <a:off x="959039" y="5091547"/>
            <a:ext cx="1164113" cy="810920"/>
          </a:xfrm>
          <a:prstGeom prst="rect">
            <a:avLst/>
          </a:prstGeom>
          <a:effectLst>
            <a:softEdge rad="190500"/>
          </a:effectLst>
        </p:spPr>
      </p:pic>
      <p:grpSp>
        <p:nvGrpSpPr>
          <p:cNvPr id="2" name="组合 1"/>
          <p:cNvGrpSpPr/>
          <p:nvPr/>
        </p:nvGrpSpPr>
        <p:grpSpPr>
          <a:xfrm>
            <a:off x="3262313" y="1957898"/>
            <a:ext cx="5424915" cy="2433161"/>
            <a:chOff x="3171826" y="1962700"/>
            <a:chExt cx="5424915" cy="2433161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101496" y="2019093"/>
              <a:ext cx="1781740" cy="1781738"/>
            </a:xfrm>
            <a:prstGeom prst="ellipse">
              <a:avLst/>
            </a:prstGeom>
            <a:solidFill>
              <a:srgbClr val="448BE5"/>
            </a:solidFill>
            <a:ln w="152400">
              <a:solidFill>
                <a:srgbClr val="E7AD36">
                  <a:alpha val="19000"/>
                </a:srgbClr>
              </a:solidFill>
            </a:ln>
            <a:effectLst>
              <a:innerShdw blurRad="63500" dist="50800" dir="16200000">
                <a:prstClr val="black">
                  <a:alpha val="24000"/>
                </a:prstClr>
              </a:innerShdw>
            </a:effectLst>
          </p:spPr>
        </p:pic>
        <p:grpSp>
          <p:nvGrpSpPr>
            <p:cNvPr id="19" name="组合 18"/>
            <p:cNvGrpSpPr/>
            <p:nvPr/>
          </p:nvGrpSpPr>
          <p:grpSpPr>
            <a:xfrm>
              <a:off x="4538563" y="3416375"/>
              <a:ext cx="2852838" cy="979486"/>
              <a:chOff x="3824186" y="3357786"/>
              <a:chExt cx="4614049" cy="1584176"/>
            </a:xfrm>
          </p:grpSpPr>
          <p:sp>
            <p:nvSpPr>
              <p:cNvPr id="21" name="任意多边形 5"/>
              <p:cNvSpPr/>
              <p:nvPr/>
            </p:nvSpPr>
            <p:spPr>
              <a:xfrm>
                <a:off x="3824186" y="3645818"/>
                <a:ext cx="974877" cy="1296144"/>
              </a:xfrm>
              <a:custGeom>
                <a:avLst/>
                <a:gdLst>
                  <a:gd name="connsiteX0" fmla="*/ 0 w 974877"/>
                  <a:gd name="connsiteY0" fmla="*/ 0 h 1296144"/>
                  <a:gd name="connsiteX1" fmla="*/ 974877 w 974877"/>
                  <a:gd name="connsiteY1" fmla="*/ 0 h 1296144"/>
                  <a:gd name="connsiteX2" fmla="*/ 974877 w 974877"/>
                  <a:gd name="connsiteY2" fmla="*/ 1296144 h 1296144"/>
                  <a:gd name="connsiteX3" fmla="*/ 0 w 974877"/>
                  <a:gd name="connsiteY3" fmla="*/ 1296144 h 1296144"/>
                  <a:gd name="connsiteX4" fmla="*/ 398813 w 974877"/>
                  <a:gd name="connsiteY4" fmla="*/ 648072 h 1296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877" h="1296144">
                    <a:moveTo>
                      <a:pt x="0" y="0"/>
                    </a:moveTo>
                    <a:lnTo>
                      <a:pt x="974877" y="0"/>
                    </a:lnTo>
                    <a:lnTo>
                      <a:pt x="974877" y="1296144"/>
                    </a:lnTo>
                    <a:lnTo>
                      <a:pt x="0" y="1296144"/>
                    </a:lnTo>
                    <a:lnTo>
                      <a:pt x="398813" y="648072"/>
                    </a:lnTo>
                    <a:close/>
                  </a:path>
                </a:pathLst>
              </a:custGeom>
              <a:solidFill>
                <a:srgbClr val="748475">
                  <a:alpha val="69000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" name="任意多边形 6"/>
              <p:cNvSpPr/>
              <p:nvPr/>
            </p:nvSpPr>
            <p:spPr>
              <a:xfrm flipH="1">
                <a:off x="7463358" y="3645818"/>
                <a:ext cx="974877" cy="1296144"/>
              </a:xfrm>
              <a:custGeom>
                <a:avLst/>
                <a:gdLst>
                  <a:gd name="connsiteX0" fmla="*/ 0 w 974877"/>
                  <a:gd name="connsiteY0" fmla="*/ 0 h 1296144"/>
                  <a:gd name="connsiteX1" fmla="*/ 974877 w 974877"/>
                  <a:gd name="connsiteY1" fmla="*/ 0 h 1296144"/>
                  <a:gd name="connsiteX2" fmla="*/ 974877 w 974877"/>
                  <a:gd name="connsiteY2" fmla="*/ 1296144 h 1296144"/>
                  <a:gd name="connsiteX3" fmla="*/ 0 w 974877"/>
                  <a:gd name="connsiteY3" fmla="*/ 1296144 h 1296144"/>
                  <a:gd name="connsiteX4" fmla="*/ 398813 w 974877"/>
                  <a:gd name="connsiteY4" fmla="*/ 648072 h 1296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877" h="1296144">
                    <a:moveTo>
                      <a:pt x="0" y="0"/>
                    </a:moveTo>
                    <a:lnTo>
                      <a:pt x="974877" y="0"/>
                    </a:lnTo>
                    <a:lnTo>
                      <a:pt x="974877" y="1296144"/>
                    </a:lnTo>
                    <a:lnTo>
                      <a:pt x="0" y="1296144"/>
                    </a:lnTo>
                    <a:lnTo>
                      <a:pt x="398813" y="648072"/>
                    </a:lnTo>
                    <a:close/>
                  </a:path>
                </a:pathLst>
              </a:custGeom>
              <a:solidFill>
                <a:srgbClr val="748475">
                  <a:alpha val="69000"/>
                </a:srgb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4583038" y="3357786"/>
                <a:ext cx="3168352" cy="1296144"/>
              </a:xfrm>
              <a:prstGeom prst="rect">
                <a:avLst/>
              </a:prstGeom>
              <a:solidFill>
                <a:srgbClr val="748475"/>
              </a:solidFill>
              <a:ln>
                <a:noFill/>
              </a:ln>
              <a:effectLst>
                <a:outerShdw blurRad="152400" dist="889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椭圆 29"/>
            <p:cNvSpPr/>
            <p:nvPr/>
          </p:nvSpPr>
          <p:spPr>
            <a:xfrm>
              <a:off x="7081208" y="1962700"/>
              <a:ext cx="428624" cy="428624"/>
            </a:xfrm>
            <a:prstGeom prst="ellipse">
              <a:avLst/>
            </a:prstGeom>
            <a:solidFill>
              <a:srgbClr val="D7E6E9">
                <a:alpha val="4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1" name="椭圆 30"/>
            <p:cNvSpPr/>
            <p:nvPr/>
          </p:nvSpPr>
          <p:spPr>
            <a:xfrm>
              <a:off x="3867151" y="2951138"/>
              <a:ext cx="560412" cy="560412"/>
            </a:xfrm>
            <a:prstGeom prst="ellipse">
              <a:avLst/>
            </a:prstGeom>
            <a:solidFill>
              <a:srgbClr val="748475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3171826" y="2816225"/>
              <a:ext cx="285749" cy="285749"/>
            </a:xfrm>
            <a:prstGeom prst="ellipse">
              <a:avLst/>
            </a:prstGeom>
            <a:solidFill>
              <a:srgbClr val="74847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8168117" y="3388450"/>
              <a:ext cx="428624" cy="428624"/>
            </a:xfrm>
            <a:prstGeom prst="ellipse">
              <a:avLst/>
            </a:prstGeom>
            <a:solidFill>
              <a:srgbClr val="748475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5349642" y="3515734"/>
            <a:ext cx="1492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bg1"/>
                </a:solidFill>
                <a:latin typeface="禹卫书法行书简体" panose="02000603000000000000" pitchFamily="2" charset="-122"/>
                <a:ea typeface="禹卫书法行书简体" panose="02000603000000000000" pitchFamily="2" charset="-122"/>
              </a:rPr>
              <a:t>刘安歌</a:t>
            </a:r>
            <a:endParaRPr lang="zh-CN" altLang="en-US" sz="2800" spc="600" dirty="0">
              <a:solidFill>
                <a:schemeClr val="bg1"/>
              </a:solidFill>
              <a:latin typeface="禹卫书法行书简体" panose="02000603000000000000" pitchFamily="2" charset="-122"/>
              <a:ea typeface="禹卫书法行书简体" panose="02000603000000000000" pitchFamily="2" charset="-122"/>
            </a:endParaRPr>
          </a:p>
        </p:txBody>
      </p:sp>
      <p:sp>
        <p:nvSpPr>
          <p:cNvPr id="25" name="后起之秀原创岗位竞聘模板"/>
          <p:cNvSpPr txBox="1"/>
          <p:nvPr/>
        </p:nvSpPr>
        <p:spPr>
          <a:xfrm>
            <a:off x="3998843" y="5061967"/>
            <a:ext cx="419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竞聘岗位 ：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WPS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首席美工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组合 46"/>
          <p:cNvGrpSpPr/>
          <p:nvPr/>
        </p:nvGrpSpPr>
        <p:grpSpPr>
          <a:xfrm>
            <a:off x="-4" y="0"/>
            <a:ext cx="12192003" cy="6646252"/>
            <a:chOff x="-4" y="0"/>
            <a:chExt cx="12192003" cy="6646252"/>
          </a:xfrm>
        </p:grpSpPr>
        <p:pic>
          <p:nvPicPr>
            <p:cNvPr id="48" name="图片 47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r="49043"/>
            <a:stretch>
              <a:fillRect/>
            </a:stretch>
          </p:blipFill>
          <p:spPr>
            <a:xfrm flipH="1">
              <a:off x="8610628" y="0"/>
              <a:ext cx="3581371" cy="3953397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 userDrawn="1"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49050"/>
            <a:stretch>
              <a:fillRect/>
            </a:stretch>
          </p:blipFill>
          <p:spPr>
            <a:xfrm flipH="1">
              <a:off x="-4" y="0"/>
              <a:ext cx="3672118" cy="4054076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67026" t="7553" r="15948" b="64764"/>
            <a:stretch>
              <a:fillRect/>
            </a:stretch>
          </p:blipFill>
          <p:spPr>
            <a:xfrm flipH="1">
              <a:off x="10121023" y="5096852"/>
              <a:ext cx="1694010" cy="1549400"/>
            </a:xfrm>
            <a:prstGeom prst="rect">
              <a:avLst/>
            </a:prstGeom>
            <a:effectLst>
              <a:softEdge rad="228600"/>
            </a:effectLst>
          </p:spPr>
        </p:pic>
      </p:grpSp>
      <p:sp>
        <p:nvSpPr>
          <p:cNvPr id="10" name="后起之秀原创岗位竞聘模板"/>
          <p:cNvSpPr>
            <a:spLocks noChangeArrowheads="1"/>
          </p:cNvSpPr>
          <p:nvPr/>
        </p:nvSpPr>
        <p:spPr bwMode="auto">
          <a:xfrm>
            <a:off x="1676400" y="3270279"/>
            <a:ext cx="677180" cy="676682"/>
          </a:xfrm>
          <a:prstGeom prst="ellipse">
            <a:avLst/>
          </a:prstGeom>
          <a:solidFill>
            <a:srgbClr val="74847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/>
            <a:scene3d>
              <a:camera prst="orthographicFront"/>
              <a:lightRig rig="threePt" dir="t"/>
            </a:scene3d>
            <a:sp3d contourW="12700"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buClr>
                <a:prstClr val="white"/>
              </a:buClr>
            </a:pPr>
            <a:endParaRPr lang="ru-RU" altLang="en-US">
              <a:latin typeface="Century Gothic" panose="020B0502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后起之秀原创岗位竞聘模板"/>
          <p:cNvSpPr>
            <a:spLocks noChangeArrowheads="1"/>
          </p:cNvSpPr>
          <p:nvPr/>
        </p:nvSpPr>
        <p:spPr bwMode="auto">
          <a:xfrm>
            <a:off x="1676400" y="4836892"/>
            <a:ext cx="677180" cy="677180"/>
          </a:xfrm>
          <a:prstGeom prst="ellipse">
            <a:avLst/>
          </a:prstGeom>
          <a:solidFill>
            <a:srgbClr val="74847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/>
            <a:scene3d>
              <a:camera prst="orthographicFront"/>
              <a:lightRig rig="threePt" dir="t"/>
            </a:scene3d>
            <a:sp3d contourW="12700"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buClr>
                <a:prstClr val="white"/>
              </a:buClr>
            </a:pPr>
            <a:endParaRPr lang="ru-RU" altLang="en-US">
              <a:latin typeface="Century Gothic" panose="020B0502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后起之秀原创岗位竞聘模板"/>
          <p:cNvSpPr>
            <a:spLocks noChangeArrowheads="1"/>
          </p:cNvSpPr>
          <p:nvPr/>
        </p:nvSpPr>
        <p:spPr bwMode="auto">
          <a:xfrm>
            <a:off x="6645795" y="3270279"/>
            <a:ext cx="675686" cy="676682"/>
          </a:xfrm>
          <a:prstGeom prst="ellipse">
            <a:avLst/>
          </a:prstGeom>
          <a:solidFill>
            <a:srgbClr val="74847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/>
            <a:scene3d>
              <a:camera prst="orthographicFront"/>
              <a:lightRig rig="threePt" dir="t"/>
            </a:scene3d>
            <a:sp3d contourW="12700"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buClr>
                <a:prstClr val="white"/>
              </a:buClr>
            </a:pPr>
            <a:endParaRPr lang="ru-RU" altLang="en-US">
              <a:latin typeface="Century Gothic" panose="020B0502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后起之秀原创岗位竞聘模板"/>
          <p:cNvSpPr>
            <a:spLocks noChangeArrowheads="1"/>
          </p:cNvSpPr>
          <p:nvPr/>
        </p:nvSpPr>
        <p:spPr bwMode="auto">
          <a:xfrm>
            <a:off x="1676400" y="1703167"/>
            <a:ext cx="677180" cy="677180"/>
          </a:xfrm>
          <a:prstGeom prst="ellipse">
            <a:avLst/>
          </a:prstGeom>
          <a:solidFill>
            <a:srgbClr val="74847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/>
            <a:scene3d>
              <a:camera prst="orthographicFront"/>
              <a:lightRig rig="threePt" dir="t"/>
            </a:scene3d>
            <a:sp3d contourW="12700"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buClr>
                <a:prstClr val="white"/>
              </a:buClr>
            </a:pPr>
            <a:endParaRPr lang="ru-RU" altLang="en-US">
              <a:latin typeface="Century Gothic" panose="020B0502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后起之秀原创岗位竞聘模板"/>
          <p:cNvSpPr>
            <a:spLocks noChangeArrowheads="1"/>
          </p:cNvSpPr>
          <p:nvPr/>
        </p:nvSpPr>
        <p:spPr bwMode="auto">
          <a:xfrm>
            <a:off x="6645795" y="4836891"/>
            <a:ext cx="675686" cy="677182"/>
          </a:xfrm>
          <a:prstGeom prst="ellipse">
            <a:avLst/>
          </a:prstGeom>
          <a:solidFill>
            <a:srgbClr val="74847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/>
            <a:scene3d>
              <a:camera prst="orthographicFront"/>
              <a:lightRig rig="threePt" dir="t"/>
            </a:scene3d>
            <a:sp3d contourW="12700"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buClr>
                <a:prstClr val="white"/>
              </a:buClr>
            </a:pPr>
            <a:endParaRPr lang="ru-RU" altLang="en-US">
              <a:latin typeface="Century Gothic" panose="020B0502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后起之秀原创岗位竞聘模板"/>
          <p:cNvSpPr>
            <a:spLocks noChangeArrowheads="1"/>
          </p:cNvSpPr>
          <p:nvPr/>
        </p:nvSpPr>
        <p:spPr bwMode="auto">
          <a:xfrm>
            <a:off x="6645795" y="1703166"/>
            <a:ext cx="675686" cy="677182"/>
          </a:xfrm>
          <a:prstGeom prst="ellipse">
            <a:avLst/>
          </a:prstGeom>
          <a:solidFill>
            <a:srgbClr val="74847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/>
            <a:scene3d>
              <a:camera prst="orthographicFront"/>
              <a:lightRig rig="threePt" dir="t"/>
            </a:scene3d>
            <a:sp3d contourW="12700"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buClr>
                <a:prstClr val="white"/>
              </a:buClr>
            </a:pPr>
            <a:endParaRPr lang="ru-RU" altLang="en-US">
              <a:latin typeface="Century Gothic" panose="020B0502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796449" y="1812869"/>
            <a:ext cx="470000" cy="3533834"/>
            <a:chOff x="1791273" y="1951702"/>
            <a:chExt cx="470000" cy="3533834"/>
          </a:xfrm>
        </p:grpSpPr>
        <p:sp>
          <p:nvSpPr>
            <p:cNvPr id="44" name="文本框 43"/>
            <p:cNvSpPr txBox="1"/>
            <p:nvPr/>
          </p:nvSpPr>
          <p:spPr>
            <a:xfrm>
              <a:off x="1791273" y="1951702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Century Gothic" panose="020B0502020202020204" pitchFamily="34" charset="0"/>
                  <a:ea typeface="方正清刻本悦宋简体" panose="02000000000000000000" pitchFamily="2" charset="-122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Century Gothic" panose="020B0502020202020204" pitchFamily="3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1791273" y="3518564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Century Gothic" panose="020B0502020202020204" pitchFamily="34" charset="0"/>
                  <a:ea typeface="方正清刻本悦宋简体" panose="02000000000000000000" pitchFamily="2" charset="-122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Century Gothic" panose="020B0502020202020204" pitchFamily="3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1791273" y="5085426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Century Gothic" panose="020B0502020202020204" pitchFamily="34" charset="0"/>
                  <a:ea typeface="方正清刻本悦宋简体" panose="02000000000000000000" pitchFamily="2" charset="-122"/>
                </a:rPr>
                <a:t>05</a:t>
              </a:r>
              <a:endParaRPr lang="zh-CN" altLang="en-US" sz="2000" dirty="0">
                <a:solidFill>
                  <a:schemeClr val="bg1"/>
                </a:solidFill>
                <a:latin typeface="Century Gothic" panose="020B0502020202020204" pitchFamily="34" charset="0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765096" y="1812869"/>
            <a:ext cx="470000" cy="3533834"/>
            <a:chOff x="1791273" y="1951702"/>
            <a:chExt cx="470000" cy="3533834"/>
          </a:xfrm>
        </p:grpSpPr>
        <p:sp>
          <p:nvSpPr>
            <p:cNvPr id="41" name="文本框 40"/>
            <p:cNvSpPr txBox="1"/>
            <p:nvPr/>
          </p:nvSpPr>
          <p:spPr>
            <a:xfrm>
              <a:off x="1791273" y="1951702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Century Gothic" panose="020B0502020202020204" pitchFamily="34" charset="0"/>
                  <a:ea typeface="方正清刻本悦宋简体" panose="02000000000000000000" pitchFamily="2" charset="-122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Century Gothic" panose="020B0502020202020204" pitchFamily="3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791273" y="3518564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Century Gothic" panose="020B0502020202020204" pitchFamily="34" charset="0"/>
                  <a:ea typeface="方正清刻本悦宋简体" panose="02000000000000000000" pitchFamily="2" charset="-122"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latin typeface="Century Gothic" panose="020B0502020202020204" pitchFamily="34" charset="0"/>
                <a:ea typeface="方正清刻本悦宋简体" panose="02000000000000000000" pitchFamily="2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791273" y="5085426"/>
              <a:ext cx="470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Century Gothic" panose="020B0502020202020204" pitchFamily="34" charset="0"/>
                  <a:ea typeface="方正清刻本悦宋简体" panose="02000000000000000000" pitchFamily="2" charset="-122"/>
                </a:rPr>
                <a:t>06</a:t>
              </a:r>
              <a:endParaRPr lang="zh-CN" altLang="en-US" sz="2000" dirty="0">
                <a:solidFill>
                  <a:schemeClr val="bg1"/>
                </a:solidFill>
                <a:latin typeface="Century Gothic" panose="020B0502020202020204" pitchFamily="34" charset="0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445202" y="1726107"/>
            <a:ext cx="2956537" cy="3776690"/>
            <a:chOff x="2440026" y="1674440"/>
            <a:chExt cx="2956537" cy="3776690"/>
          </a:xfrm>
        </p:grpSpPr>
        <p:grpSp>
          <p:nvGrpSpPr>
            <p:cNvPr id="32" name="组合 31"/>
            <p:cNvGrpSpPr/>
            <p:nvPr/>
          </p:nvGrpSpPr>
          <p:grpSpPr>
            <a:xfrm>
              <a:off x="2440026" y="1674440"/>
              <a:ext cx="2956537" cy="642966"/>
              <a:chOff x="2440026" y="1825714"/>
              <a:chExt cx="2956537" cy="642966"/>
            </a:xfrm>
          </p:grpSpPr>
          <p:sp>
            <p:nvSpPr>
              <p:cNvPr id="39" name="文本框 38"/>
              <p:cNvSpPr txBox="1"/>
              <p:nvPr/>
            </p:nvSpPr>
            <p:spPr>
              <a:xfrm>
                <a:off x="2440026" y="1825714"/>
                <a:ext cx="275181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制定你明年的工作计划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2442711" y="2062735"/>
                <a:ext cx="2953852" cy="40594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用户可以在投影仪或者计算机上进行演示，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2440026" y="3241302"/>
              <a:ext cx="2956537" cy="642966"/>
              <a:chOff x="2440026" y="1825714"/>
              <a:chExt cx="2956537" cy="642966"/>
            </a:xfrm>
          </p:grpSpPr>
          <p:sp>
            <p:nvSpPr>
              <p:cNvPr id="37" name="文本框 36"/>
              <p:cNvSpPr txBox="1"/>
              <p:nvPr/>
            </p:nvSpPr>
            <p:spPr>
              <a:xfrm>
                <a:off x="2440026" y="1825714"/>
                <a:ext cx="275181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制定你明年的工作计划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2442711" y="2062735"/>
                <a:ext cx="2953852" cy="40594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用户可以在投影仪或者计算机上进行演示，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440026" y="4808164"/>
              <a:ext cx="2956537" cy="642966"/>
              <a:chOff x="2440026" y="1825714"/>
              <a:chExt cx="2956537" cy="642966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2440026" y="1825714"/>
                <a:ext cx="275181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制定你明年的工作计划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2442711" y="2062735"/>
                <a:ext cx="2953852" cy="40594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用户可以在投影仪或者计算机上进行演示，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7487466" y="1726107"/>
            <a:ext cx="2956537" cy="3776690"/>
            <a:chOff x="2440026" y="1674440"/>
            <a:chExt cx="2956537" cy="3776690"/>
          </a:xfrm>
        </p:grpSpPr>
        <p:grpSp>
          <p:nvGrpSpPr>
            <p:cNvPr id="23" name="组合 22"/>
            <p:cNvGrpSpPr/>
            <p:nvPr/>
          </p:nvGrpSpPr>
          <p:grpSpPr>
            <a:xfrm>
              <a:off x="2440026" y="1674440"/>
              <a:ext cx="2956537" cy="642966"/>
              <a:chOff x="2440026" y="1825714"/>
              <a:chExt cx="2956537" cy="642966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2440026" y="1825714"/>
                <a:ext cx="275181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制定你明年的工作计划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2442711" y="2062735"/>
                <a:ext cx="2953852" cy="40594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用户可以在投影仪或者计算机上进行演示，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2440026" y="3241302"/>
              <a:ext cx="2956537" cy="642966"/>
              <a:chOff x="2440026" y="1825714"/>
              <a:chExt cx="2956537" cy="642966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2440026" y="1825714"/>
                <a:ext cx="275181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制定你明年的工作计划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2442711" y="2062735"/>
                <a:ext cx="2953852" cy="40594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用户可以在投影仪或者计算机上进行演示，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440026" y="4808164"/>
              <a:ext cx="2956537" cy="642966"/>
              <a:chOff x="2440026" y="1825714"/>
              <a:chExt cx="2956537" cy="642966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2440026" y="1825714"/>
                <a:ext cx="275181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defRPr/>
                </a:pPr>
                <a:r>
                  <a:rPr lang="zh-CN" altLang="en-US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制定你明年的工作计划</a:t>
                </a:r>
                <a:endPara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2442711" y="2062735"/>
                <a:ext cx="2953852" cy="405945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用户可以在投影仪或者计算机上进行演示，</a:t>
                </a:r>
                <a:endPara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-4" y="0"/>
            <a:ext cx="12192003" cy="6646252"/>
            <a:chOff x="-4" y="0"/>
            <a:chExt cx="12192003" cy="664625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r="49043"/>
            <a:stretch>
              <a:fillRect/>
            </a:stretch>
          </p:blipFill>
          <p:spPr>
            <a:xfrm flipH="1">
              <a:off x="8610628" y="0"/>
              <a:ext cx="3581371" cy="3953397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 userDrawn="1"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49050"/>
            <a:stretch>
              <a:fillRect/>
            </a:stretch>
          </p:blipFill>
          <p:spPr>
            <a:xfrm flipH="1">
              <a:off x="-4" y="0"/>
              <a:ext cx="3672118" cy="4054076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67026" t="7553" r="15948" b="64764"/>
            <a:stretch>
              <a:fillRect/>
            </a:stretch>
          </p:blipFill>
          <p:spPr>
            <a:xfrm flipH="1">
              <a:off x="10121023" y="5096852"/>
              <a:ext cx="1694010" cy="1549400"/>
            </a:xfrm>
            <a:prstGeom prst="rect">
              <a:avLst/>
            </a:prstGeom>
            <a:effectLst>
              <a:softEdge rad="228600"/>
            </a:effectLst>
          </p:spPr>
        </p:pic>
      </p:grpSp>
      <p:sp>
        <p:nvSpPr>
          <p:cNvPr id="56" name="后起之秀原创岗位竞聘模板"/>
          <p:cNvSpPr/>
          <p:nvPr/>
        </p:nvSpPr>
        <p:spPr bwMode="auto">
          <a:xfrm>
            <a:off x="852488" y="2252577"/>
            <a:ext cx="2381454" cy="3116801"/>
          </a:xfrm>
          <a:prstGeom prst="rect">
            <a:avLst/>
          </a:prstGeom>
          <a:noFill/>
          <a:ln w="12700">
            <a:solidFill>
              <a:srgbClr val="C6C6C6"/>
            </a:solidFill>
            <a:round/>
          </a:ln>
        </p:spPr>
        <p:txBody>
          <a:bodyPr vert="horz" wrap="square" lIns="91440" tIns="45720" rIns="91440" bIns="45720" numCol="1" rtlCol="0" anchor="t" anchorCtr="1" compatLnSpc="1">
            <a:norm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endParaRPr lang="en-US" altLang="zh-CN" sz="1100" b="1" dirty="0"/>
          </a:p>
        </p:txBody>
      </p:sp>
      <p:sp>
        <p:nvSpPr>
          <p:cNvPr id="57" name="后起之秀原创岗位竞聘模板"/>
          <p:cNvSpPr/>
          <p:nvPr/>
        </p:nvSpPr>
        <p:spPr bwMode="auto">
          <a:xfrm>
            <a:off x="3643246" y="2252577"/>
            <a:ext cx="2381454" cy="3116801"/>
          </a:xfrm>
          <a:prstGeom prst="rect">
            <a:avLst/>
          </a:prstGeom>
          <a:noFill/>
          <a:ln w="12700">
            <a:solidFill>
              <a:srgbClr val="C6C6C6"/>
            </a:solidFill>
            <a:round/>
          </a:ln>
        </p:spPr>
        <p:txBody>
          <a:bodyPr vert="horz" wrap="square" lIns="91440" tIns="45720" rIns="91440" bIns="45720" numCol="1" rtlCol="0" anchor="t" anchorCtr="1" compatLnSpc="1">
            <a:norm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endParaRPr lang="zh-CN" altLang="en-US" sz="1100" b="1" dirty="0"/>
          </a:p>
        </p:txBody>
      </p:sp>
      <p:sp>
        <p:nvSpPr>
          <p:cNvPr id="58" name="后起之秀原创岗位竞聘模板"/>
          <p:cNvSpPr/>
          <p:nvPr/>
        </p:nvSpPr>
        <p:spPr>
          <a:xfrm>
            <a:off x="1696699" y="1921176"/>
            <a:ext cx="662805" cy="662805"/>
          </a:xfrm>
          <a:prstGeom prst="ellipse">
            <a:avLst/>
          </a:prstGeom>
          <a:solidFill>
            <a:srgbClr val="748475"/>
          </a:solidFill>
          <a:ln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9" name="后起之秀原创岗位竞聘模板"/>
          <p:cNvSpPr/>
          <p:nvPr/>
        </p:nvSpPr>
        <p:spPr bwMode="auto">
          <a:xfrm>
            <a:off x="1924764" y="2066138"/>
            <a:ext cx="206676" cy="372879"/>
          </a:xfrm>
          <a:custGeom>
            <a:avLst/>
            <a:gdLst>
              <a:gd name="T0" fmla="*/ 98 w 159"/>
              <a:gd name="T1" fmla="*/ 118 h 290"/>
              <a:gd name="T2" fmla="*/ 52 w 159"/>
              <a:gd name="T3" fmla="*/ 96 h 290"/>
              <a:gd name="T4" fmla="*/ 47 w 159"/>
              <a:gd name="T5" fmla="*/ 80 h 290"/>
              <a:gd name="T6" fmla="*/ 53 w 159"/>
              <a:gd name="T7" fmla="*/ 62 h 290"/>
              <a:gd name="T8" fmla="*/ 68 w 159"/>
              <a:gd name="T9" fmla="*/ 52 h 290"/>
              <a:gd name="T10" fmla="*/ 105 w 159"/>
              <a:gd name="T11" fmla="*/ 64 h 290"/>
              <a:gd name="T12" fmla="*/ 111 w 159"/>
              <a:gd name="T13" fmla="*/ 78 h 290"/>
              <a:gd name="T14" fmla="*/ 152 w 159"/>
              <a:gd name="T15" fmla="*/ 73 h 290"/>
              <a:gd name="T16" fmla="*/ 133 w 159"/>
              <a:gd name="T17" fmla="*/ 34 h 290"/>
              <a:gd name="T18" fmla="*/ 92 w 159"/>
              <a:gd name="T19" fmla="*/ 16 h 290"/>
              <a:gd name="T20" fmla="*/ 92 w 159"/>
              <a:gd name="T21" fmla="*/ 0 h 290"/>
              <a:gd name="T22" fmla="*/ 68 w 159"/>
              <a:gd name="T23" fmla="*/ 0 h 290"/>
              <a:gd name="T24" fmla="*/ 68 w 159"/>
              <a:gd name="T25" fmla="*/ 16 h 290"/>
              <a:gd name="T26" fmla="*/ 23 w 159"/>
              <a:gd name="T27" fmla="*/ 37 h 290"/>
              <a:gd name="T28" fmla="*/ 7 w 159"/>
              <a:gd name="T29" fmla="*/ 82 h 290"/>
              <a:gd name="T30" fmla="*/ 21 w 159"/>
              <a:gd name="T31" fmla="*/ 126 h 290"/>
              <a:gd name="T32" fmla="*/ 68 w 159"/>
              <a:gd name="T33" fmla="*/ 154 h 290"/>
              <a:gd name="T34" fmla="*/ 83 w 159"/>
              <a:gd name="T35" fmla="*/ 159 h 290"/>
              <a:gd name="T36" fmla="*/ 113 w 159"/>
              <a:gd name="T37" fmla="*/ 173 h 290"/>
              <a:gd name="T38" fmla="*/ 119 w 159"/>
              <a:gd name="T39" fmla="*/ 192 h 290"/>
              <a:gd name="T40" fmla="*/ 111 w 159"/>
              <a:gd name="T41" fmla="*/ 213 h 290"/>
              <a:gd name="T42" fmla="*/ 52 w 159"/>
              <a:gd name="T43" fmla="*/ 208 h 290"/>
              <a:gd name="T44" fmla="*/ 42 w 159"/>
              <a:gd name="T45" fmla="*/ 186 h 290"/>
              <a:gd name="T46" fmla="*/ 0 w 159"/>
              <a:gd name="T47" fmla="*/ 190 h 290"/>
              <a:gd name="T48" fmla="*/ 22 w 159"/>
              <a:gd name="T49" fmla="*/ 240 h 290"/>
              <a:gd name="T50" fmla="*/ 68 w 159"/>
              <a:gd name="T51" fmla="*/ 261 h 290"/>
              <a:gd name="T52" fmla="*/ 68 w 159"/>
              <a:gd name="T53" fmla="*/ 290 h 290"/>
              <a:gd name="T54" fmla="*/ 92 w 159"/>
              <a:gd name="T55" fmla="*/ 290 h 290"/>
              <a:gd name="T56" fmla="*/ 92 w 159"/>
              <a:gd name="T57" fmla="*/ 260 h 290"/>
              <a:gd name="T58" fmla="*/ 141 w 159"/>
              <a:gd name="T59" fmla="*/ 235 h 290"/>
              <a:gd name="T60" fmla="*/ 159 w 159"/>
              <a:gd name="T61" fmla="*/ 186 h 290"/>
              <a:gd name="T62" fmla="*/ 145 w 159"/>
              <a:gd name="T63" fmla="*/ 143 h 290"/>
              <a:gd name="T64" fmla="*/ 98 w 159"/>
              <a:gd name="T65" fmla="*/ 118 h 290"/>
              <a:gd name="T66" fmla="*/ 98 w 159"/>
              <a:gd name="T67" fmla="*/ 118 h 290"/>
              <a:gd name="T68" fmla="*/ 98 w 159"/>
              <a:gd name="T69" fmla="*/ 118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9" h="290">
                <a:moveTo>
                  <a:pt x="98" y="118"/>
                </a:moveTo>
                <a:cubicBezTo>
                  <a:pt x="82" y="113"/>
                  <a:pt x="62" y="110"/>
                  <a:pt x="52" y="96"/>
                </a:cubicBezTo>
                <a:cubicBezTo>
                  <a:pt x="49" y="91"/>
                  <a:pt x="47" y="85"/>
                  <a:pt x="47" y="80"/>
                </a:cubicBezTo>
                <a:cubicBezTo>
                  <a:pt x="47" y="73"/>
                  <a:pt x="49" y="68"/>
                  <a:pt x="53" y="62"/>
                </a:cubicBezTo>
                <a:cubicBezTo>
                  <a:pt x="56" y="57"/>
                  <a:pt x="62" y="54"/>
                  <a:pt x="68" y="52"/>
                </a:cubicBezTo>
                <a:cubicBezTo>
                  <a:pt x="82" y="48"/>
                  <a:pt x="97" y="51"/>
                  <a:pt x="105" y="64"/>
                </a:cubicBezTo>
                <a:cubicBezTo>
                  <a:pt x="106" y="65"/>
                  <a:pt x="112" y="78"/>
                  <a:pt x="111" y="78"/>
                </a:cubicBezTo>
                <a:cubicBezTo>
                  <a:pt x="111" y="78"/>
                  <a:pt x="152" y="73"/>
                  <a:pt x="152" y="73"/>
                </a:cubicBezTo>
                <a:cubicBezTo>
                  <a:pt x="149" y="56"/>
                  <a:pt x="143" y="43"/>
                  <a:pt x="133" y="34"/>
                </a:cubicBezTo>
                <a:cubicBezTo>
                  <a:pt x="122" y="24"/>
                  <a:pt x="109" y="18"/>
                  <a:pt x="92" y="16"/>
                </a:cubicBezTo>
                <a:cubicBezTo>
                  <a:pt x="92" y="0"/>
                  <a:pt x="92" y="0"/>
                  <a:pt x="92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16"/>
                  <a:pt x="68" y="16"/>
                  <a:pt x="68" y="16"/>
                </a:cubicBezTo>
                <a:cubicBezTo>
                  <a:pt x="49" y="18"/>
                  <a:pt x="35" y="25"/>
                  <a:pt x="23" y="37"/>
                </a:cubicBezTo>
                <a:cubicBezTo>
                  <a:pt x="12" y="49"/>
                  <a:pt x="7" y="64"/>
                  <a:pt x="7" y="82"/>
                </a:cubicBezTo>
                <a:cubicBezTo>
                  <a:pt x="7" y="99"/>
                  <a:pt x="11" y="114"/>
                  <a:pt x="21" y="126"/>
                </a:cubicBezTo>
                <a:cubicBezTo>
                  <a:pt x="33" y="141"/>
                  <a:pt x="50" y="148"/>
                  <a:pt x="68" y="154"/>
                </a:cubicBezTo>
                <a:cubicBezTo>
                  <a:pt x="73" y="156"/>
                  <a:pt x="78" y="157"/>
                  <a:pt x="83" y="159"/>
                </a:cubicBezTo>
                <a:cubicBezTo>
                  <a:pt x="94" y="162"/>
                  <a:pt x="105" y="164"/>
                  <a:pt x="113" y="173"/>
                </a:cubicBezTo>
                <a:cubicBezTo>
                  <a:pt x="117" y="178"/>
                  <a:pt x="119" y="184"/>
                  <a:pt x="119" y="192"/>
                </a:cubicBezTo>
                <a:cubicBezTo>
                  <a:pt x="119" y="200"/>
                  <a:pt x="116" y="207"/>
                  <a:pt x="111" y="213"/>
                </a:cubicBezTo>
                <a:cubicBezTo>
                  <a:pt x="96" y="231"/>
                  <a:pt x="66" y="226"/>
                  <a:pt x="52" y="208"/>
                </a:cubicBezTo>
                <a:cubicBezTo>
                  <a:pt x="47" y="202"/>
                  <a:pt x="44" y="195"/>
                  <a:pt x="42" y="186"/>
                </a:cubicBezTo>
                <a:cubicBezTo>
                  <a:pt x="0" y="190"/>
                  <a:pt x="0" y="190"/>
                  <a:pt x="0" y="190"/>
                </a:cubicBezTo>
                <a:cubicBezTo>
                  <a:pt x="3" y="212"/>
                  <a:pt x="11" y="228"/>
                  <a:pt x="22" y="240"/>
                </a:cubicBezTo>
                <a:cubicBezTo>
                  <a:pt x="34" y="252"/>
                  <a:pt x="49" y="259"/>
                  <a:pt x="68" y="261"/>
                </a:cubicBezTo>
                <a:cubicBezTo>
                  <a:pt x="68" y="290"/>
                  <a:pt x="68" y="290"/>
                  <a:pt x="68" y="290"/>
                </a:cubicBezTo>
                <a:cubicBezTo>
                  <a:pt x="92" y="290"/>
                  <a:pt x="92" y="290"/>
                  <a:pt x="92" y="290"/>
                </a:cubicBezTo>
                <a:cubicBezTo>
                  <a:pt x="92" y="260"/>
                  <a:pt x="92" y="260"/>
                  <a:pt x="92" y="260"/>
                </a:cubicBezTo>
                <a:cubicBezTo>
                  <a:pt x="113" y="257"/>
                  <a:pt x="129" y="249"/>
                  <a:pt x="141" y="235"/>
                </a:cubicBezTo>
                <a:cubicBezTo>
                  <a:pt x="153" y="222"/>
                  <a:pt x="159" y="205"/>
                  <a:pt x="159" y="186"/>
                </a:cubicBezTo>
                <a:cubicBezTo>
                  <a:pt x="159" y="168"/>
                  <a:pt x="154" y="154"/>
                  <a:pt x="145" y="143"/>
                </a:cubicBezTo>
                <a:cubicBezTo>
                  <a:pt x="133" y="129"/>
                  <a:pt x="115" y="122"/>
                  <a:pt x="98" y="118"/>
                </a:cubicBezTo>
                <a:close/>
                <a:moveTo>
                  <a:pt x="98" y="118"/>
                </a:moveTo>
                <a:cubicBezTo>
                  <a:pt x="98" y="118"/>
                  <a:pt x="98" y="118"/>
                  <a:pt x="98" y="11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/>
          </a:p>
        </p:txBody>
      </p:sp>
      <p:sp>
        <p:nvSpPr>
          <p:cNvPr id="60" name="后起之秀原创岗位竞聘模板"/>
          <p:cNvSpPr/>
          <p:nvPr/>
        </p:nvSpPr>
        <p:spPr>
          <a:xfrm>
            <a:off x="4502569" y="1921176"/>
            <a:ext cx="662805" cy="662805"/>
          </a:xfrm>
          <a:prstGeom prst="ellipse">
            <a:avLst/>
          </a:prstGeom>
          <a:solidFill>
            <a:srgbClr val="748475"/>
          </a:solidFill>
          <a:ln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1" name="后起之秀原创岗位竞聘模板"/>
          <p:cNvSpPr/>
          <p:nvPr/>
        </p:nvSpPr>
        <p:spPr bwMode="auto">
          <a:xfrm>
            <a:off x="4654745" y="2044561"/>
            <a:ext cx="358454" cy="372879"/>
          </a:xfrm>
          <a:custGeom>
            <a:avLst/>
            <a:gdLst>
              <a:gd name="T0" fmla="*/ 0 w 2905"/>
              <a:gd name="T1" fmla="*/ 2990 h 3022"/>
              <a:gd name="T2" fmla="*/ 2873 w 2905"/>
              <a:gd name="T3" fmla="*/ 3022 h 3022"/>
              <a:gd name="T4" fmla="*/ 2905 w 2905"/>
              <a:gd name="T5" fmla="*/ 2907 h 3022"/>
              <a:gd name="T6" fmla="*/ 2700 w 2905"/>
              <a:gd name="T7" fmla="*/ 2875 h 3022"/>
              <a:gd name="T8" fmla="*/ 2668 w 2905"/>
              <a:gd name="T9" fmla="*/ 2410 h 3022"/>
              <a:gd name="T10" fmla="*/ 2278 w 2905"/>
              <a:gd name="T11" fmla="*/ 2378 h 3022"/>
              <a:gd name="T12" fmla="*/ 2310 w 2905"/>
              <a:gd name="T13" fmla="*/ 2309 h 3022"/>
              <a:gd name="T14" fmla="*/ 2700 w 2905"/>
              <a:gd name="T15" fmla="*/ 2277 h 3022"/>
              <a:gd name="T16" fmla="*/ 2668 w 2905"/>
              <a:gd name="T17" fmla="*/ 1863 h 3022"/>
              <a:gd name="T18" fmla="*/ 2278 w 2905"/>
              <a:gd name="T19" fmla="*/ 1831 h 3022"/>
              <a:gd name="T20" fmla="*/ 2310 w 2905"/>
              <a:gd name="T21" fmla="*/ 1762 h 3022"/>
              <a:gd name="T22" fmla="*/ 2700 w 2905"/>
              <a:gd name="T23" fmla="*/ 1730 h 3022"/>
              <a:gd name="T24" fmla="*/ 2668 w 2905"/>
              <a:gd name="T25" fmla="*/ 1316 h 3022"/>
              <a:gd name="T26" fmla="*/ 2278 w 2905"/>
              <a:gd name="T27" fmla="*/ 1284 h 3022"/>
              <a:gd name="T28" fmla="*/ 2310 w 2905"/>
              <a:gd name="T29" fmla="*/ 1216 h 3022"/>
              <a:gd name="T30" fmla="*/ 2700 w 2905"/>
              <a:gd name="T31" fmla="*/ 1184 h 3022"/>
              <a:gd name="T32" fmla="*/ 2687 w 2905"/>
              <a:gd name="T33" fmla="*/ 1054 h 3022"/>
              <a:gd name="T34" fmla="*/ 1958 w 2905"/>
              <a:gd name="T35" fmla="*/ 482 h 3022"/>
              <a:gd name="T36" fmla="*/ 1926 w 2905"/>
              <a:gd name="T37" fmla="*/ 0 h 3022"/>
              <a:gd name="T38" fmla="*/ 1802 w 2905"/>
              <a:gd name="T39" fmla="*/ 32 h 3022"/>
              <a:gd name="T40" fmla="*/ 1834 w 2905"/>
              <a:gd name="T41" fmla="*/ 928 h 3022"/>
              <a:gd name="T42" fmla="*/ 2214 w 2905"/>
              <a:gd name="T43" fmla="*/ 960 h 3022"/>
              <a:gd name="T44" fmla="*/ 2182 w 2905"/>
              <a:gd name="T45" fmla="*/ 1028 h 3022"/>
              <a:gd name="T46" fmla="*/ 1802 w 2905"/>
              <a:gd name="T47" fmla="*/ 1060 h 3022"/>
              <a:gd name="T48" fmla="*/ 1834 w 2905"/>
              <a:gd name="T49" fmla="*/ 1474 h 3022"/>
              <a:gd name="T50" fmla="*/ 2214 w 2905"/>
              <a:gd name="T51" fmla="*/ 1506 h 3022"/>
              <a:gd name="T52" fmla="*/ 2182 w 2905"/>
              <a:gd name="T53" fmla="*/ 1575 h 3022"/>
              <a:gd name="T54" fmla="*/ 1802 w 2905"/>
              <a:gd name="T55" fmla="*/ 1607 h 3022"/>
              <a:gd name="T56" fmla="*/ 1834 w 2905"/>
              <a:gd name="T57" fmla="*/ 2021 h 3022"/>
              <a:gd name="T58" fmla="*/ 2214 w 2905"/>
              <a:gd name="T59" fmla="*/ 2053 h 3022"/>
              <a:gd name="T60" fmla="*/ 2182 w 2905"/>
              <a:gd name="T61" fmla="*/ 2122 h 3022"/>
              <a:gd name="T62" fmla="*/ 1802 w 2905"/>
              <a:gd name="T63" fmla="*/ 2154 h 3022"/>
              <a:gd name="T64" fmla="*/ 1718 w 2905"/>
              <a:gd name="T65" fmla="*/ 2875 h 3022"/>
              <a:gd name="T66" fmla="*/ 1679 w 2905"/>
              <a:gd name="T67" fmla="*/ 1060 h 3022"/>
              <a:gd name="T68" fmla="*/ 215 w 2905"/>
              <a:gd name="T69" fmla="*/ 1376 h 3022"/>
              <a:gd name="T70" fmla="*/ 32 w 2905"/>
              <a:gd name="T71" fmla="*/ 2875 h 3022"/>
              <a:gd name="T72" fmla="*/ 1176 w 2905"/>
              <a:gd name="T73" fmla="*/ 2875 h 3022"/>
              <a:gd name="T74" fmla="*/ 757 w 2905"/>
              <a:gd name="T75" fmla="*/ 2718 h 3022"/>
              <a:gd name="T76" fmla="*/ 969 w 2905"/>
              <a:gd name="T77" fmla="*/ 2511 h 3022"/>
              <a:gd name="T78" fmla="*/ 1176 w 2905"/>
              <a:gd name="T79" fmla="*/ 2875 h 3022"/>
              <a:gd name="T80" fmla="*/ 1551 w 2905"/>
              <a:gd name="T81" fmla="*/ 2719 h 3022"/>
              <a:gd name="T82" fmla="*/ 1255 w 2905"/>
              <a:gd name="T83" fmla="*/ 2687 h 3022"/>
              <a:gd name="T84" fmla="*/ 1287 w 2905"/>
              <a:gd name="T85" fmla="*/ 2510 h 3022"/>
              <a:gd name="T86" fmla="*/ 1583 w 2905"/>
              <a:gd name="T87" fmla="*/ 2542 h 3022"/>
              <a:gd name="T88" fmla="*/ 335 w 2905"/>
              <a:gd name="T89" fmla="*/ 1524 h 3022"/>
              <a:gd name="T90" fmla="*/ 1545 w 2905"/>
              <a:gd name="T91" fmla="*/ 1265 h 3022"/>
              <a:gd name="T92" fmla="*/ 1583 w 2905"/>
              <a:gd name="T93" fmla="*/ 1599 h 3022"/>
              <a:gd name="T94" fmla="*/ 367 w 2905"/>
              <a:gd name="T95" fmla="*/ 1631 h 3022"/>
              <a:gd name="T96" fmla="*/ 335 w 2905"/>
              <a:gd name="T97" fmla="*/ 1524 h 3022"/>
              <a:gd name="T98" fmla="*/ 367 w 2905"/>
              <a:gd name="T99" fmla="*/ 1781 h 3022"/>
              <a:gd name="T100" fmla="*/ 1583 w 2905"/>
              <a:gd name="T101" fmla="*/ 1813 h 3022"/>
              <a:gd name="T102" fmla="*/ 1551 w 2905"/>
              <a:gd name="T103" fmla="*/ 1990 h 3022"/>
              <a:gd name="T104" fmla="*/ 335 w 2905"/>
              <a:gd name="T105" fmla="*/ 1958 h 3022"/>
              <a:gd name="T106" fmla="*/ 335 w 2905"/>
              <a:gd name="T107" fmla="*/ 2179 h 3022"/>
              <a:gd name="T108" fmla="*/ 1551 w 2905"/>
              <a:gd name="T109" fmla="*/ 2147 h 3022"/>
              <a:gd name="T110" fmla="*/ 1583 w 2905"/>
              <a:gd name="T111" fmla="*/ 2324 h 3022"/>
              <a:gd name="T112" fmla="*/ 367 w 2905"/>
              <a:gd name="T113" fmla="*/ 2356 h 3022"/>
              <a:gd name="T114" fmla="*/ 335 w 2905"/>
              <a:gd name="T115" fmla="*/ 2179 h 3022"/>
              <a:gd name="T116" fmla="*/ 367 w 2905"/>
              <a:gd name="T117" fmla="*/ 2510 h 3022"/>
              <a:gd name="T118" fmla="*/ 678 w 2905"/>
              <a:gd name="T119" fmla="*/ 2542 h 3022"/>
              <a:gd name="T120" fmla="*/ 646 w 2905"/>
              <a:gd name="T121" fmla="*/ 2719 h 3022"/>
              <a:gd name="T122" fmla="*/ 335 w 2905"/>
              <a:gd name="T123" fmla="*/ 2687 h 3022"/>
              <a:gd name="T124" fmla="*/ 335 w 2905"/>
              <a:gd name="T125" fmla="*/ 2542 h 3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5" h="3022">
                <a:moveTo>
                  <a:pt x="0" y="2907"/>
                </a:moveTo>
                <a:cubicBezTo>
                  <a:pt x="0" y="2990"/>
                  <a:pt x="0" y="2990"/>
                  <a:pt x="0" y="2990"/>
                </a:cubicBezTo>
                <a:cubicBezTo>
                  <a:pt x="0" y="3008"/>
                  <a:pt x="14" y="3022"/>
                  <a:pt x="32" y="3022"/>
                </a:cubicBezTo>
                <a:cubicBezTo>
                  <a:pt x="2873" y="3022"/>
                  <a:pt x="2873" y="3022"/>
                  <a:pt x="2873" y="3022"/>
                </a:cubicBezTo>
                <a:cubicBezTo>
                  <a:pt x="2891" y="3022"/>
                  <a:pt x="2905" y="3008"/>
                  <a:pt x="2905" y="2990"/>
                </a:cubicBezTo>
                <a:cubicBezTo>
                  <a:pt x="2905" y="2907"/>
                  <a:pt x="2905" y="2907"/>
                  <a:pt x="2905" y="2907"/>
                </a:cubicBezTo>
                <a:cubicBezTo>
                  <a:pt x="2905" y="2889"/>
                  <a:pt x="2891" y="2875"/>
                  <a:pt x="2873" y="2875"/>
                </a:cubicBezTo>
                <a:cubicBezTo>
                  <a:pt x="2700" y="2875"/>
                  <a:pt x="2700" y="2875"/>
                  <a:pt x="2700" y="2875"/>
                </a:cubicBezTo>
                <a:cubicBezTo>
                  <a:pt x="2700" y="2442"/>
                  <a:pt x="2700" y="2442"/>
                  <a:pt x="2700" y="2442"/>
                </a:cubicBezTo>
                <a:cubicBezTo>
                  <a:pt x="2700" y="2424"/>
                  <a:pt x="2686" y="2410"/>
                  <a:pt x="2668" y="2410"/>
                </a:cubicBezTo>
                <a:cubicBezTo>
                  <a:pt x="2310" y="2410"/>
                  <a:pt x="2310" y="2410"/>
                  <a:pt x="2310" y="2410"/>
                </a:cubicBezTo>
                <a:cubicBezTo>
                  <a:pt x="2292" y="2410"/>
                  <a:pt x="2278" y="2395"/>
                  <a:pt x="2278" y="2378"/>
                </a:cubicBezTo>
                <a:cubicBezTo>
                  <a:pt x="2278" y="2341"/>
                  <a:pt x="2278" y="2341"/>
                  <a:pt x="2278" y="2341"/>
                </a:cubicBezTo>
                <a:cubicBezTo>
                  <a:pt x="2278" y="2323"/>
                  <a:pt x="2292" y="2309"/>
                  <a:pt x="2310" y="2309"/>
                </a:cubicBezTo>
                <a:cubicBezTo>
                  <a:pt x="2668" y="2309"/>
                  <a:pt x="2668" y="2309"/>
                  <a:pt x="2668" y="2309"/>
                </a:cubicBezTo>
                <a:cubicBezTo>
                  <a:pt x="2686" y="2309"/>
                  <a:pt x="2700" y="2294"/>
                  <a:pt x="2700" y="2277"/>
                </a:cubicBezTo>
                <a:cubicBezTo>
                  <a:pt x="2700" y="1895"/>
                  <a:pt x="2700" y="1895"/>
                  <a:pt x="2700" y="1895"/>
                </a:cubicBezTo>
                <a:cubicBezTo>
                  <a:pt x="2700" y="1877"/>
                  <a:pt x="2686" y="1863"/>
                  <a:pt x="2668" y="1863"/>
                </a:cubicBezTo>
                <a:cubicBezTo>
                  <a:pt x="2310" y="1863"/>
                  <a:pt x="2310" y="1863"/>
                  <a:pt x="2310" y="1863"/>
                </a:cubicBezTo>
                <a:cubicBezTo>
                  <a:pt x="2292" y="1863"/>
                  <a:pt x="2278" y="1849"/>
                  <a:pt x="2278" y="1831"/>
                </a:cubicBezTo>
                <a:cubicBezTo>
                  <a:pt x="2278" y="1794"/>
                  <a:pt x="2278" y="1794"/>
                  <a:pt x="2278" y="1794"/>
                </a:cubicBezTo>
                <a:cubicBezTo>
                  <a:pt x="2278" y="1777"/>
                  <a:pt x="2292" y="1762"/>
                  <a:pt x="2310" y="1762"/>
                </a:cubicBezTo>
                <a:cubicBezTo>
                  <a:pt x="2668" y="1762"/>
                  <a:pt x="2668" y="1762"/>
                  <a:pt x="2668" y="1762"/>
                </a:cubicBezTo>
                <a:cubicBezTo>
                  <a:pt x="2686" y="1762"/>
                  <a:pt x="2700" y="1748"/>
                  <a:pt x="2700" y="1730"/>
                </a:cubicBezTo>
                <a:cubicBezTo>
                  <a:pt x="2700" y="1348"/>
                  <a:pt x="2700" y="1348"/>
                  <a:pt x="2700" y="1348"/>
                </a:cubicBezTo>
                <a:cubicBezTo>
                  <a:pt x="2700" y="1331"/>
                  <a:pt x="2686" y="1316"/>
                  <a:pt x="2668" y="1316"/>
                </a:cubicBezTo>
                <a:cubicBezTo>
                  <a:pt x="2310" y="1316"/>
                  <a:pt x="2310" y="1316"/>
                  <a:pt x="2310" y="1316"/>
                </a:cubicBezTo>
                <a:cubicBezTo>
                  <a:pt x="2292" y="1316"/>
                  <a:pt x="2278" y="1302"/>
                  <a:pt x="2278" y="1284"/>
                </a:cubicBezTo>
                <a:cubicBezTo>
                  <a:pt x="2278" y="1248"/>
                  <a:pt x="2278" y="1248"/>
                  <a:pt x="2278" y="1248"/>
                </a:cubicBezTo>
                <a:cubicBezTo>
                  <a:pt x="2278" y="1230"/>
                  <a:pt x="2292" y="1216"/>
                  <a:pt x="2310" y="1216"/>
                </a:cubicBezTo>
                <a:cubicBezTo>
                  <a:pt x="2668" y="1216"/>
                  <a:pt x="2668" y="1216"/>
                  <a:pt x="2668" y="1216"/>
                </a:cubicBezTo>
                <a:cubicBezTo>
                  <a:pt x="2686" y="1216"/>
                  <a:pt x="2700" y="1201"/>
                  <a:pt x="2700" y="1184"/>
                </a:cubicBezTo>
                <a:cubicBezTo>
                  <a:pt x="2700" y="1079"/>
                  <a:pt x="2700" y="1079"/>
                  <a:pt x="2700" y="1079"/>
                </a:cubicBezTo>
                <a:cubicBezTo>
                  <a:pt x="2700" y="1069"/>
                  <a:pt x="2695" y="1060"/>
                  <a:pt x="2687" y="1054"/>
                </a:cubicBezTo>
                <a:cubicBezTo>
                  <a:pt x="1970" y="507"/>
                  <a:pt x="1970" y="507"/>
                  <a:pt x="1970" y="507"/>
                </a:cubicBezTo>
                <a:cubicBezTo>
                  <a:pt x="1962" y="501"/>
                  <a:pt x="1958" y="492"/>
                  <a:pt x="1958" y="482"/>
                </a:cubicBezTo>
                <a:cubicBezTo>
                  <a:pt x="1958" y="32"/>
                  <a:pt x="1958" y="32"/>
                  <a:pt x="1958" y="32"/>
                </a:cubicBezTo>
                <a:cubicBezTo>
                  <a:pt x="1958" y="14"/>
                  <a:pt x="1943" y="0"/>
                  <a:pt x="1926" y="0"/>
                </a:cubicBezTo>
                <a:cubicBezTo>
                  <a:pt x="1834" y="0"/>
                  <a:pt x="1834" y="0"/>
                  <a:pt x="1834" y="0"/>
                </a:cubicBezTo>
                <a:cubicBezTo>
                  <a:pt x="1816" y="0"/>
                  <a:pt x="1802" y="14"/>
                  <a:pt x="1802" y="32"/>
                </a:cubicBezTo>
                <a:cubicBezTo>
                  <a:pt x="1802" y="896"/>
                  <a:pt x="1802" y="896"/>
                  <a:pt x="1802" y="896"/>
                </a:cubicBezTo>
                <a:cubicBezTo>
                  <a:pt x="1802" y="913"/>
                  <a:pt x="1816" y="928"/>
                  <a:pt x="1834" y="928"/>
                </a:cubicBezTo>
                <a:cubicBezTo>
                  <a:pt x="2182" y="928"/>
                  <a:pt x="2182" y="928"/>
                  <a:pt x="2182" y="928"/>
                </a:cubicBezTo>
                <a:cubicBezTo>
                  <a:pt x="2199" y="928"/>
                  <a:pt x="2214" y="942"/>
                  <a:pt x="2214" y="960"/>
                </a:cubicBezTo>
                <a:cubicBezTo>
                  <a:pt x="2214" y="996"/>
                  <a:pt x="2214" y="996"/>
                  <a:pt x="2214" y="996"/>
                </a:cubicBezTo>
                <a:cubicBezTo>
                  <a:pt x="2214" y="1014"/>
                  <a:pt x="2199" y="1028"/>
                  <a:pt x="2182" y="1028"/>
                </a:cubicBezTo>
                <a:cubicBezTo>
                  <a:pt x="1834" y="1028"/>
                  <a:pt x="1834" y="1028"/>
                  <a:pt x="1834" y="1028"/>
                </a:cubicBezTo>
                <a:cubicBezTo>
                  <a:pt x="1816" y="1028"/>
                  <a:pt x="1802" y="1043"/>
                  <a:pt x="1802" y="1060"/>
                </a:cubicBezTo>
                <a:cubicBezTo>
                  <a:pt x="1802" y="1442"/>
                  <a:pt x="1802" y="1442"/>
                  <a:pt x="1802" y="1442"/>
                </a:cubicBezTo>
                <a:cubicBezTo>
                  <a:pt x="1802" y="1460"/>
                  <a:pt x="1816" y="1474"/>
                  <a:pt x="1834" y="1474"/>
                </a:cubicBezTo>
                <a:cubicBezTo>
                  <a:pt x="2182" y="1474"/>
                  <a:pt x="2182" y="1474"/>
                  <a:pt x="2182" y="1474"/>
                </a:cubicBezTo>
                <a:cubicBezTo>
                  <a:pt x="2199" y="1474"/>
                  <a:pt x="2214" y="1489"/>
                  <a:pt x="2214" y="1506"/>
                </a:cubicBezTo>
                <a:cubicBezTo>
                  <a:pt x="2214" y="1543"/>
                  <a:pt x="2214" y="1543"/>
                  <a:pt x="2214" y="1543"/>
                </a:cubicBezTo>
                <a:cubicBezTo>
                  <a:pt x="2214" y="1561"/>
                  <a:pt x="2199" y="1575"/>
                  <a:pt x="2182" y="1575"/>
                </a:cubicBezTo>
                <a:cubicBezTo>
                  <a:pt x="1834" y="1575"/>
                  <a:pt x="1834" y="1575"/>
                  <a:pt x="1834" y="1575"/>
                </a:cubicBezTo>
                <a:cubicBezTo>
                  <a:pt x="1816" y="1575"/>
                  <a:pt x="1802" y="1589"/>
                  <a:pt x="1802" y="1607"/>
                </a:cubicBezTo>
                <a:cubicBezTo>
                  <a:pt x="1802" y="1989"/>
                  <a:pt x="1802" y="1989"/>
                  <a:pt x="1802" y="1989"/>
                </a:cubicBezTo>
                <a:cubicBezTo>
                  <a:pt x="1802" y="2007"/>
                  <a:pt x="1816" y="2021"/>
                  <a:pt x="1834" y="2021"/>
                </a:cubicBezTo>
                <a:cubicBezTo>
                  <a:pt x="2182" y="2021"/>
                  <a:pt x="2182" y="2021"/>
                  <a:pt x="2182" y="2021"/>
                </a:cubicBezTo>
                <a:cubicBezTo>
                  <a:pt x="2199" y="2021"/>
                  <a:pt x="2214" y="2035"/>
                  <a:pt x="2214" y="2053"/>
                </a:cubicBezTo>
                <a:cubicBezTo>
                  <a:pt x="2214" y="2090"/>
                  <a:pt x="2214" y="2090"/>
                  <a:pt x="2214" y="2090"/>
                </a:cubicBezTo>
                <a:cubicBezTo>
                  <a:pt x="2214" y="2107"/>
                  <a:pt x="2199" y="2122"/>
                  <a:pt x="2182" y="2122"/>
                </a:cubicBezTo>
                <a:cubicBezTo>
                  <a:pt x="1834" y="2122"/>
                  <a:pt x="1834" y="2122"/>
                  <a:pt x="1834" y="2122"/>
                </a:cubicBezTo>
                <a:cubicBezTo>
                  <a:pt x="1816" y="2122"/>
                  <a:pt x="1802" y="2136"/>
                  <a:pt x="1802" y="2154"/>
                </a:cubicBezTo>
                <a:cubicBezTo>
                  <a:pt x="1802" y="2875"/>
                  <a:pt x="1802" y="2875"/>
                  <a:pt x="1802" y="2875"/>
                </a:cubicBezTo>
                <a:cubicBezTo>
                  <a:pt x="1718" y="2875"/>
                  <a:pt x="1718" y="2875"/>
                  <a:pt x="1718" y="2875"/>
                </a:cubicBezTo>
                <a:cubicBezTo>
                  <a:pt x="1718" y="1091"/>
                  <a:pt x="1718" y="1091"/>
                  <a:pt x="1718" y="1091"/>
                </a:cubicBezTo>
                <a:cubicBezTo>
                  <a:pt x="1718" y="1071"/>
                  <a:pt x="1699" y="1056"/>
                  <a:pt x="1679" y="1060"/>
                </a:cubicBezTo>
                <a:cubicBezTo>
                  <a:pt x="241" y="1345"/>
                  <a:pt x="241" y="1345"/>
                  <a:pt x="241" y="1345"/>
                </a:cubicBezTo>
                <a:cubicBezTo>
                  <a:pt x="226" y="1348"/>
                  <a:pt x="215" y="1361"/>
                  <a:pt x="215" y="1376"/>
                </a:cubicBezTo>
                <a:cubicBezTo>
                  <a:pt x="215" y="2875"/>
                  <a:pt x="215" y="2875"/>
                  <a:pt x="215" y="2875"/>
                </a:cubicBezTo>
                <a:cubicBezTo>
                  <a:pt x="32" y="2875"/>
                  <a:pt x="32" y="2875"/>
                  <a:pt x="32" y="2875"/>
                </a:cubicBezTo>
                <a:cubicBezTo>
                  <a:pt x="14" y="2875"/>
                  <a:pt x="0" y="2889"/>
                  <a:pt x="0" y="2907"/>
                </a:cubicBezTo>
                <a:close/>
                <a:moveTo>
                  <a:pt x="1176" y="2875"/>
                </a:moveTo>
                <a:cubicBezTo>
                  <a:pt x="757" y="2875"/>
                  <a:pt x="757" y="2875"/>
                  <a:pt x="757" y="2875"/>
                </a:cubicBezTo>
                <a:cubicBezTo>
                  <a:pt x="757" y="2718"/>
                  <a:pt x="757" y="2718"/>
                  <a:pt x="757" y="2718"/>
                </a:cubicBezTo>
                <a:cubicBezTo>
                  <a:pt x="757" y="2604"/>
                  <a:pt x="850" y="2511"/>
                  <a:pt x="964" y="2511"/>
                </a:cubicBezTo>
                <a:cubicBezTo>
                  <a:pt x="969" y="2511"/>
                  <a:pt x="969" y="2511"/>
                  <a:pt x="969" y="2511"/>
                </a:cubicBezTo>
                <a:cubicBezTo>
                  <a:pt x="1083" y="2511"/>
                  <a:pt x="1176" y="2604"/>
                  <a:pt x="1176" y="2718"/>
                </a:cubicBezTo>
                <a:lnTo>
                  <a:pt x="1176" y="2875"/>
                </a:lnTo>
                <a:close/>
                <a:moveTo>
                  <a:pt x="1583" y="2687"/>
                </a:moveTo>
                <a:cubicBezTo>
                  <a:pt x="1583" y="2705"/>
                  <a:pt x="1569" y="2719"/>
                  <a:pt x="1551" y="2719"/>
                </a:cubicBezTo>
                <a:cubicBezTo>
                  <a:pt x="1287" y="2719"/>
                  <a:pt x="1287" y="2719"/>
                  <a:pt x="1287" y="2719"/>
                </a:cubicBezTo>
                <a:cubicBezTo>
                  <a:pt x="1269" y="2719"/>
                  <a:pt x="1255" y="2705"/>
                  <a:pt x="1255" y="2687"/>
                </a:cubicBezTo>
                <a:cubicBezTo>
                  <a:pt x="1255" y="2542"/>
                  <a:pt x="1255" y="2542"/>
                  <a:pt x="1255" y="2542"/>
                </a:cubicBezTo>
                <a:cubicBezTo>
                  <a:pt x="1255" y="2524"/>
                  <a:pt x="1269" y="2510"/>
                  <a:pt x="1287" y="2510"/>
                </a:cubicBezTo>
                <a:cubicBezTo>
                  <a:pt x="1551" y="2510"/>
                  <a:pt x="1551" y="2510"/>
                  <a:pt x="1551" y="2510"/>
                </a:cubicBezTo>
                <a:cubicBezTo>
                  <a:pt x="1569" y="2510"/>
                  <a:pt x="1583" y="2524"/>
                  <a:pt x="1583" y="2542"/>
                </a:cubicBezTo>
                <a:lnTo>
                  <a:pt x="1583" y="2687"/>
                </a:lnTo>
                <a:close/>
                <a:moveTo>
                  <a:pt x="335" y="1524"/>
                </a:moveTo>
                <a:cubicBezTo>
                  <a:pt x="335" y="1509"/>
                  <a:pt x="346" y="1496"/>
                  <a:pt x="361" y="1493"/>
                </a:cubicBezTo>
                <a:cubicBezTo>
                  <a:pt x="1545" y="1265"/>
                  <a:pt x="1545" y="1265"/>
                  <a:pt x="1545" y="1265"/>
                </a:cubicBezTo>
                <a:cubicBezTo>
                  <a:pt x="1565" y="1261"/>
                  <a:pt x="1583" y="1276"/>
                  <a:pt x="1583" y="1296"/>
                </a:cubicBezTo>
                <a:cubicBezTo>
                  <a:pt x="1583" y="1599"/>
                  <a:pt x="1583" y="1599"/>
                  <a:pt x="1583" y="1599"/>
                </a:cubicBezTo>
                <a:cubicBezTo>
                  <a:pt x="1583" y="1617"/>
                  <a:pt x="1569" y="1631"/>
                  <a:pt x="1551" y="1631"/>
                </a:cubicBezTo>
                <a:cubicBezTo>
                  <a:pt x="367" y="1631"/>
                  <a:pt x="367" y="1631"/>
                  <a:pt x="367" y="1631"/>
                </a:cubicBezTo>
                <a:cubicBezTo>
                  <a:pt x="349" y="1631"/>
                  <a:pt x="335" y="1617"/>
                  <a:pt x="335" y="1599"/>
                </a:cubicBezTo>
                <a:lnTo>
                  <a:pt x="335" y="1524"/>
                </a:lnTo>
                <a:close/>
                <a:moveTo>
                  <a:pt x="335" y="1813"/>
                </a:moveTo>
                <a:cubicBezTo>
                  <a:pt x="335" y="1796"/>
                  <a:pt x="349" y="1781"/>
                  <a:pt x="367" y="1781"/>
                </a:cubicBezTo>
                <a:cubicBezTo>
                  <a:pt x="1551" y="1781"/>
                  <a:pt x="1551" y="1781"/>
                  <a:pt x="1551" y="1781"/>
                </a:cubicBezTo>
                <a:cubicBezTo>
                  <a:pt x="1569" y="1781"/>
                  <a:pt x="1583" y="1796"/>
                  <a:pt x="1583" y="1813"/>
                </a:cubicBezTo>
                <a:cubicBezTo>
                  <a:pt x="1583" y="1958"/>
                  <a:pt x="1583" y="1958"/>
                  <a:pt x="1583" y="1958"/>
                </a:cubicBezTo>
                <a:cubicBezTo>
                  <a:pt x="1583" y="1976"/>
                  <a:pt x="1569" y="1990"/>
                  <a:pt x="1551" y="1990"/>
                </a:cubicBezTo>
                <a:cubicBezTo>
                  <a:pt x="367" y="1990"/>
                  <a:pt x="367" y="1990"/>
                  <a:pt x="367" y="1990"/>
                </a:cubicBezTo>
                <a:cubicBezTo>
                  <a:pt x="349" y="1990"/>
                  <a:pt x="335" y="1976"/>
                  <a:pt x="335" y="1958"/>
                </a:cubicBezTo>
                <a:lnTo>
                  <a:pt x="335" y="1813"/>
                </a:lnTo>
                <a:close/>
                <a:moveTo>
                  <a:pt x="335" y="2179"/>
                </a:moveTo>
                <a:cubicBezTo>
                  <a:pt x="335" y="2162"/>
                  <a:pt x="349" y="2147"/>
                  <a:pt x="367" y="2147"/>
                </a:cubicBezTo>
                <a:cubicBezTo>
                  <a:pt x="1551" y="2147"/>
                  <a:pt x="1551" y="2147"/>
                  <a:pt x="1551" y="2147"/>
                </a:cubicBezTo>
                <a:cubicBezTo>
                  <a:pt x="1569" y="2147"/>
                  <a:pt x="1583" y="2162"/>
                  <a:pt x="1583" y="2179"/>
                </a:cubicBezTo>
                <a:cubicBezTo>
                  <a:pt x="1583" y="2324"/>
                  <a:pt x="1583" y="2324"/>
                  <a:pt x="1583" y="2324"/>
                </a:cubicBezTo>
                <a:cubicBezTo>
                  <a:pt x="1583" y="2342"/>
                  <a:pt x="1569" y="2356"/>
                  <a:pt x="1551" y="2356"/>
                </a:cubicBezTo>
                <a:cubicBezTo>
                  <a:pt x="367" y="2356"/>
                  <a:pt x="367" y="2356"/>
                  <a:pt x="367" y="2356"/>
                </a:cubicBezTo>
                <a:cubicBezTo>
                  <a:pt x="349" y="2356"/>
                  <a:pt x="335" y="2342"/>
                  <a:pt x="335" y="2324"/>
                </a:cubicBezTo>
                <a:lnTo>
                  <a:pt x="335" y="2179"/>
                </a:lnTo>
                <a:close/>
                <a:moveTo>
                  <a:pt x="335" y="2542"/>
                </a:moveTo>
                <a:cubicBezTo>
                  <a:pt x="335" y="2524"/>
                  <a:pt x="349" y="2510"/>
                  <a:pt x="367" y="2510"/>
                </a:cubicBezTo>
                <a:cubicBezTo>
                  <a:pt x="646" y="2510"/>
                  <a:pt x="646" y="2510"/>
                  <a:pt x="646" y="2510"/>
                </a:cubicBezTo>
                <a:cubicBezTo>
                  <a:pt x="664" y="2510"/>
                  <a:pt x="678" y="2524"/>
                  <a:pt x="678" y="2542"/>
                </a:cubicBezTo>
                <a:cubicBezTo>
                  <a:pt x="678" y="2687"/>
                  <a:pt x="678" y="2687"/>
                  <a:pt x="678" y="2687"/>
                </a:cubicBezTo>
                <a:cubicBezTo>
                  <a:pt x="678" y="2705"/>
                  <a:pt x="664" y="2719"/>
                  <a:pt x="646" y="2719"/>
                </a:cubicBezTo>
                <a:cubicBezTo>
                  <a:pt x="367" y="2719"/>
                  <a:pt x="367" y="2719"/>
                  <a:pt x="367" y="2719"/>
                </a:cubicBezTo>
                <a:cubicBezTo>
                  <a:pt x="349" y="2719"/>
                  <a:pt x="335" y="2705"/>
                  <a:pt x="335" y="2687"/>
                </a:cubicBezTo>
                <a:lnTo>
                  <a:pt x="335" y="2542"/>
                </a:lnTo>
                <a:close/>
                <a:moveTo>
                  <a:pt x="335" y="2542"/>
                </a:moveTo>
                <a:cubicBezTo>
                  <a:pt x="335" y="2542"/>
                  <a:pt x="335" y="2542"/>
                  <a:pt x="335" y="254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/>
          </a:p>
        </p:txBody>
      </p:sp>
      <p:sp>
        <p:nvSpPr>
          <p:cNvPr id="50" name="后起之秀原创岗位竞聘模板"/>
          <p:cNvSpPr/>
          <p:nvPr/>
        </p:nvSpPr>
        <p:spPr bwMode="auto">
          <a:xfrm>
            <a:off x="6434001" y="2252577"/>
            <a:ext cx="2381454" cy="3116801"/>
          </a:xfrm>
          <a:prstGeom prst="rect">
            <a:avLst/>
          </a:prstGeom>
          <a:noFill/>
          <a:ln w="12700">
            <a:solidFill>
              <a:srgbClr val="C6C6C6"/>
            </a:solidFill>
            <a:round/>
          </a:ln>
        </p:spPr>
        <p:txBody>
          <a:bodyPr vert="horz" wrap="square" lIns="91440" tIns="45720" rIns="91440" bIns="45720" numCol="1" rtlCol="0" anchor="t" anchorCtr="1" compatLnSpc="1">
            <a:norm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endParaRPr lang="en-US" altLang="zh-CN" sz="1100" b="1" dirty="0"/>
          </a:p>
        </p:txBody>
      </p:sp>
      <p:sp>
        <p:nvSpPr>
          <p:cNvPr id="51" name="后起之秀原创岗位竞聘模板"/>
          <p:cNvSpPr/>
          <p:nvPr/>
        </p:nvSpPr>
        <p:spPr bwMode="auto">
          <a:xfrm>
            <a:off x="9224759" y="2252577"/>
            <a:ext cx="2381454" cy="3116801"/>
          </a:xfrm>
          <a:prstGeom prst="rect">
            <a:avLst/>
          </a:prstGeom>
          <a:noFill/>
          <a:ln w="12700">
            <a:solidFill>
              <a:srgbClr val="C6C6C6"/>
            </a:solidFill>
            <a:round/>
          </a:ln>
        </p:spPr>
        <p:txBody>
          <a:bodyPr vert="horz" wrap="square" lIns="91440" tIns="45720" rIns="91440" bIns="45720" numCol="1" rtlCol="0" anchor="t" anchorCtr="1" compatLnSpc="1">
            <a:normAutofit/>
          </a:bodyPr>
          <a:lstStyle/>
          <a:p>
            <a:pPr algn="ctr">
              <a:lnSpc>
                <a:spcPct val="150000"/>
              </a:lnSpc>
              <a:buFontTx/>
              <a:buNone/>
            </a:pPr>
            <a:endParaRPr lang="zh-CN" altLang="en-US" sz="1100" b="1" dirty="0"/>
          </a:p>
        </p:txBody>
      </p:sp>
      <p:sp>
        <p:nvSpPr>
          <p:cNvPr id="52" name="后起之秀原创岗位竞聘模板"/>
          <p:cNvSpPr/>
          <p:nvPr/>
        </p:nvSpPr>
        <p:spPr>
          <a:xfrm>
            <a:off x="7278212" y="1921176"/>
            <a:ext cx="662805" cy="662805"/>
          </a:xfrm>
          <a:prstGeom prst="ellipse">
            <a:avLst/>
          </a:prstGeom>
          <a:solidFill>
            <a:srgbClr val="748475"/>
          </a:solidFill>
          <a:ln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后起之秀原创岗位竞聘模板"/>
          <p:cNvSpPr/>
          <p:nvPr/>
        </p:nvSpPr>
        <p:spPr bwMode="auto">
          <a:xfrm>
            <a:off x="7506277" y="2066138"/>
            <a:ext cx="206676" cy="372879"/>
          </a:xfrm>
          <a:custGeom>
            <a:avLst/>
            <a:gdLst>
              <a:gd name="T0" fmla="*/ 98 w 159"/>
              <a:gd name="T1" fmla="*/ 118 h 290"/>
              <a:gd name="T2" fmla="*/ 52 w 159"/>
              <a:gd name="T3" fmla="*/ 96 h 290"/>
              <a:gd name="T4" fmla="*/ 47 w 159"/>
              <a:gd name="T5" fmla="*/ 80 h 290"/>
              <a:gd name="T6" fmla="*/ 53 w 159"/>
              <a:gd name="T7" fmla="*/ 62 h 290"/>
              <a:gd name="T8" fmla="*/ 68 w 159"/>
              <a:gd name="T9" fmla="*/ 52 h 290"/>
              <a:gd name="T10" fmla="*/ 105 w 159"/>
              <a:gd name="T11" fmla="*/ 64 h 290"/>
              <a:gd name="T12" fmla="*/ 111 w 159"/>
              <a:gd name="T13" fmla="*/ 78 h 290"/>
              <a:gd name="T14" fmla="*/ 152 w 159"/>
              <a:gd name="T15" fmla="*/ 73 h 290"/>
              <a:gd name="T16" fmla="*/ 133 w 159"/>
              <a:gd name="T17" fmla="*/ 34 h 290"/>
              <a:gd name="T18" fmla="*/ 92 w 159"/>
              <a:gd name="T19" fmla="*/ 16 h 290"/>
              <a:gd name="T20" fmla="*/ 92 w 159"/>
              <a:gd name="T21" fmla="*/ 0 h 290"/>
              <a:gd name="T22" fmla="*/ 68 w 159"/>
              <a:gd name="T23" fmla="*/ 0 h 290"/>
              <a:gd name="T24" fmla="*/ 68 w 159"/>
              <a:gd name="T25" fmla="*/ 16 h 290"/>
              <a:gd name="T26" fmla="*/ 23 w 159"/>
              <a:gd name="T27" fmla="*/ 37 h 290"/>
              <a:gd name="T28" fmla="*/ 7 w 159"/>
              <a:gd name="T29" fmla="*/ 82 h 290"/>
              <a:gd name="T30" fmla="*/ 21 w 159"/>
              <a:gd name="T31" fmla="*/ 126 h 290"/>
              <a:gd name="T32" fmla="*/ 68 w 159"/>
              <a:gd name="T33" fmla="*/ 154 h 290"/>
              <a:gd name="T34" fmla="*/ 83 w 159"/>
              <a:gd name="T35" fmla="*/ 159 h 290"/>
              <a:gd name="T36" fmla="*/ 113 w 159"/>
              <a:gd name="T37" fmla="*/ 173 h 290"/>
              <a:gd name="T38" fmla="*/ 119 w 159"/>
              <a:gd name="T39" fmla="*/ 192 h 290"/>
              <a:gd name="T40" fmla="*/ 111 w 159"/>
              <a:gd name="T41" fmla="*/ 213 h 290"/>
              <a:gd name="T42" fmla="*/ 52 w 159"/>
              <a:gd name="T43" fmla="*/ 208 h 290"/>
              <a:gd name="T44" fmla="*/ 42 w 159"/>
              <a:gd name="T45" fmla="*/ 186 h 290"/>
              <a:gd name="T46" fmla="*/ 0 w 159"/>
              <a:gd name="T47" fmla="*/ 190 h 290"/>
              <a:gd name="T48" fmla="*/ 22 w 159"/>
              <a:gd name="T49" fmla="*/ 240 h 290"/>
              <a:gd name="T50" fmla="*/ 68 w 159"/>
              <a:gd name="T51" fmla="*/ 261 h 290"/>
              <a:gd name="T52" fmla="*/ 68 w 159"/>
              <a:gd name="T53" fmla="*/ 290 h 290"/>
              <a:gd name="T54" fmla="*/ 92 w 159"/>
              <a:gd name="T55" fmla="*/ 290 h 290"/>
              <a:gd name="T56" fmla="*/ 92 w 159"/>
              <a:gd name="T57" fmla="*/ 260 h 290"/>
              <a:gd name="T58" fmla="*/ 141 w 159"/>
              <a:gd name="T59" fmla="*/ 235 h 290"/>
              <a:gd name="T60" fmla="*/ 159 w 159"/>
              <a:gd name="T61" fmla="*/ 186 h 290"/>
              <a:gd name="T62" fmla="*/ 145 w 159"/>
              <a:gd name="T63" fmla="*/ 143 h 290"/>
              <a:gd name="T64" fmla="*/ 98 w 159"/>
              <a:gd name="T65" fmla="*/ 118 h 290"/>
              <a:gd name="T66" fmla="*/ 98 w 159"/>
              <a:gd name="T67" fmla="*/ 118 h 290"/>
              <a:gd name="T68" fmla="*/ 98 w 159"/>
              <a:gd name="T69" fmla="*/ 118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9" h="290">
                <a:moveTo>
                  <a:pt x="98" y="118"/>
                </a:moveTo>
                <a:cubicBezTo>
                  <a:pt x="82" y="113"/>
                  <a:pt x="62" y="110"/>
                  <a:pt x="52" y="96"/>
                </a:cubicBezTo>
                <a:cubicBezTo>
                  <a:pt x="49" y="91"/>
                  <a:pt x="47" y="85"/>
                  <a:pt x="47" y="80"/>
                </a:cubicBezTo>
                <a:cubicBezTo>
                  <a:pt x="47" y="73"/>
                  <a:pt x="49" y="68"/>
                  <a:pt x="53" y="62"/>
                </a:cubicBezTo>
                <a:cubicBezTo>
                  <a:pt x="56" y="57"/>
                  <a:pt x="62" y="54"/>
                  <a:pt x="68" y="52"/>
                </a:cubicBezTo>
                <a:cubicBezTo>
                  <a:pt x="82" y="48"/>
                  <a:pt x="97" y="51"/>
                  <a:pt x="105" y="64"/>
                </a:cubicBezTo>
                <a:cubicBezTo>
                  <a:pt x="106" y="65"/>
                  <a:pt x="112" y="78"/>
                  <a:pt x="111" y="78"/>
                </a:cubicBezTo>
                <a:cubicBezTo>
                  <a:pt x="111" y="78"/>
                  <a:pt x="152" y="73"/>
                  <a:pt x="152" y="73"/>
                </a:cubicBezTo>
                <a:cubicBezTo>
                  <a:pt x="149" y="56"/>
                  <a:pt x="143" y="43"/>
                  <a:pt x="133" y="34"/>
                </a:cubicBezTo>
                <a:cubicBezTo>
                  <a:pt x="122" y="24"/>
                  <a:pt x="109" y="18"/>
                  <a:pt x="92" y="16"/>
                </a:cubicBezTo>
                <a:cubicBezTo>
                  <a:pt x="92" y="0"/>
                  <a:pt x="92" y="0"/>
                  <a:pt x="92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16"/>
                  <a:pt x="68" y="16"/>
                  <a:pt x="68" y="16"/>
                </a:cubicBezTo>
                <a:cubicBezTo>
                  <a:pt x="49" y="18"/>
                  <a:pt x="35" y="25"/>
                  <a:pt x="23" y="37"/>
                </a:cubicBezTo>
                <a:cubicBezTo>
                  <a:pt x="12" y="49"/>
                  <a:pt x="7" y="64"/>
                  <a:pt x="7" y="82"/>
                </a:cubicBezTo>
                <a:cubicBezTo>
                  <a:pt x="7" y="99"/>
                  <a:pt x="11" y="114"/>
                  <a:pt x="21" y="126"/>
                </a:cubicBezTo>
                <a:cubicBezTo>
                  <a:pt x="33" y="141"/>
                  <a:pt x="50" y="148"/>
                  <a:pt x="68" y="154"/>
                </a:cubicBezTo>
                <a:cubicBezTo>
                  <a:pt x="73" y="156"/>
                  <a:pt x="78" y="157"/>
                  <a:pt x="83" y="159"/>
                </a:cubicBezTo>
                <a:cubicBezTo>
                  <a:pt x="94" y="162"/>
                  <a:pt x="105" y="164"/>
                  <a:pt x="113" y="173"/>
                </a:cubicBezTo>
                <a:cubicBezTo>
                  <a:pt x="117" y="178"/>
                  <a:pt x="119" y="184"/>
                  <a:pt x="119" y="192"/>
                </a:cubicBezTo>
                <a:cubicBezTo>
                  <a:pt x="119" y="200"/>
                  <a:pt x="116" y="207"/>
                  <a:pt x="111" y="213"/>
                </a:cubicBezTo>
                <a:cubicBezTo>
                  <a:pt x="96" y="231"/>
                  <a:pt x="66" y="226"/>
                  <a:pt x="52" y="208"/>
                </a:cubicBezTo>
                <a:cubicBezTo>
                  <a:pt x="47" y="202"/>
                  <a:pt x="44" y="195"/>
                  <a:pt x="42" y="186"/>
                </a:cubicBezTo>
                <a:cubicBezTo>
                  <a:pt x="0" y="190"/>
                  <a:pt x="0" y="190"/>
                  <a:pt x="0" y="190"/>
                </a:cubicBezTo>
                <a:cubicBezTo>
                  <a:pt x="3" y="212"/>
                  <a:pt x="11" y="228"/>
                  <a:pt x="22" y="240"/>
                </a:cubicBezTo>
                <a:cubicBezTo>
                  <a:pt x="34" y="252"/>
                  <a:pt x="49" y="259"/>
                  <a:pt x="68" y="261"/>
                </a:cubicBezTo>
                <a:cubicBezTo>
                  <a:pt x="68" y="290"/>
                  <a:pt x="68" y="290"/>
                  <a:pt x="68" y="290"/>
                </a:cubicBezTo>
                <a:cubicBezTo>
                  <a:pt x="92" y="290"/>
                  <a:pt x="92" y="290"/>
                  <a:pt x="92" y="290"/>
                </a:cubicBezTo>
                <a:cubicBezTo>
                  <a:pt x="92" y="260"/>
                  <a:pt x="92" y="260"/>
                  <a:pt x="92" y="260"/>
                </a:cubicBezTo>
                <a:cubicBezTo>
                  <a:pt x="113" y="257"/>
                  <a:pt x="129" y="249"/>
                  <a:pt x="141" y="235"/>
                </a:cubicBezTo>
                <a:cubicBezTo>
                  <a:pt x="153" y="222"/>
                  <a:pt x="159" y="205"/>
                  <a:pt x="159" y="186"/>
                </a:cubicBezTo>
                <a:cubicBezTo>
                  <a:pt x="159" y="168"/>
                  <a:pt x="154" y="154"/>
                  <a:pt x="145" y="143"/>
                </a:cubicBezTo>
                <a:cubicBezTo>
                  <a:pt x="133" y="129"/>
                  <a:pt x="115" y="122"/>
                  <a:pt x="98" y="118"/>
                </a:cubicBezTo>
                <a:close/>
                <a:moveTo>
                  <a:pt x="98" y="118"/>
                </a:moveTo>
                <a:cubicBezTo>
                  <a:pt x="98" y="118"/>
                  <a:pt x="98" y="118"/>
                  <a:pt x="98" y="11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/>
          </a:p>
        </p:txBody>
      </p:sp>
      <p:sp>
        <p:nvSpPr>
          <p:cNvPr id="54" name="后起之秀原创岗位竞聘模板"/>
          <p:cNvSpPr/>
          <p:nvPr/>
        </p:nvSpPr>
        <p:spPr>
          <a:xfrm>
            <a:off x="10084082" y="1921176"/>
            <a:ext cx="662805" cy="662805"/>
          </a:xfrm>
          <a:prstGeom prst="ellipse">
            <a:avLst/>
          </a:prstGeom>
          <a:solidFill>
            <a:srgbClr val="748475"/>
          </a:solidFill>
          <a:ln>
            <a:solidFill>
              <a:schemeClr val="bg1"/>
            </a:solidFill>
          </a:ln>
        </p:spPr>
        <p:txBody>
          <a:bodyPr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5" name="后起之秀原创岗位竞聘模板"/>
          <p:cNvSpPr/>
          <p:nvPr/>
        </p:nvSpPr>
        <p:spPr bwMode="auto">
          <a:xfrm>
            <a:off x="10236258" y="2044561"/>
            <a:ext cx="358454" cy="372879"/>
          </a:xfrm>
          <a:custGeom>
            <a:avLst/>
            <a:gdLst>
              <a:gd name="T0" fmla="*/ 0 w 2905"/>
              <a:gd name="T1" fmla="*/ 2990 h 3022"/>
              <a:gd name="T2" fmla="*/ 2873 w 2905"/>
              <a:gd name="T3" fmla="*/ 3022 h 3022"/>
              <a:gd name="T4" fmla="*/ 2905 w 2905"/>
              <a:gd name="T5" fmla="*/ 2907 h 3022"/>
              <a:gd name="T6" fmla="*/ 2700 w 2905"/>
              <a:gd name="T7" fmla="*/ 2875 h 3022"/>
              <a:gd name="T8" fmla="*/ 2668 w 2905"/>
              <a:gd name="T9" fmla="*/ 2410 h 3022"/>
              <a:gd name="T10" fmla="*/ 2278 w 2905"/>
              <a:gd name="T11" fmla="*/ 2378 h 3022"/>
              <a:gd name="T12" fmla="*/ 2310 w 2905"/>
              <a:gd name="T13" fmla="*/ 2309 h 3022"/>
              <a:gd name="T14" fmla="*/ 2700 w 2905"/>
              <a:gd name="T15" fmla="*/ 2277 h 3022"/>
              <a:gd name="T16" fmla="*/ 2668 w 2905"/>
              <a:gd name="T17" fmla="*/ 1863 h 3022"/>
              <a:gd name="T18" fmla="*/ 2278 w 2905"/>
              <a:gd name="T19" fmla="*/ 1831 h 3022"/>
              <a:gd name="T20" fmla="*/ 2310 w 2905"/>
              <a:gd name="T21" fmla="*/ 1762 h 3022"/>
              <a:gd name="T22" fmla="*/ 2700 w 2905"/>
              <a:gd name="T23" fmla="*/ 1730 h 3022"/>
              <a:gd name="T24" fmla="*/ 2668 w 2905"/>
              <a:gd name="T25" fmla="*/ 1316 h 3022"/>
              <a:gd name="T26" fmla="*/ 2278 w 2905"/>
              <a:gd name="T27" fmla="*/ 1284 h 3022"/>
              <a:gd name="T28" fmla="*/ 2310 w 2905"/>
              <a:gd name="T29" fmla="*/ 1216 h 3022"/>
              <a:gd name="T30" fmla="*/ 2700 w 2905"/>
              <a:gd name="T31" fmla="*/ 1184 h 3022"/>
              <a:gd name="T32" fmla="*/ 2687 w 2905"/>
              <a:gd name="T33" fmla="*/ 1054 h 3022"/>
              <a:gd name="T34" fmla="*/ 1958 w 2905"/>
              <a:gd name="T35" fmla="*/ 482 h 3022"/>
              <a:gd name="T36" fmla="*/ 1926 w 2905"/>
              <a:gd name="T37" fmla="*/ 0 h 3022"/>
              <a:gd name="T38" fmla="*/ 1802 w 2905"/>
              <a:gd name="T39" fmla="*/ 32 h 3022"/>
              <a:gd name="T40" fmla="*/ 1834 w 2905"/>
              <a:gd name="T41" fmla="*/ 928 h 3022"/>
              <a:gd name="T42" fmla="*/ 2214 w 2905"/>
              <a:gd name="T43" fmla="*/ 960 h 3022"/>
              <a:gd name="T44" fmla="*/ 2182 w 2905"/>
              <a:gd name="T45" fmla="*/ 1028 h 3022"/>
              <a:gd name="T46" fmla="*/ 1802 w 2905"/>
              <a:gd name="T47" fmla="*/ 1060 h 3022"/>
              <a:gd name="T48" fmla="*/ 1834 w 2905"/>
              <a:gd name="T49" fmla="*/ 1474 h 3022"/>
              <a:gd name="T50" fmla="*/ 2214 w 2905"/>
              <a:gd name="T51" fmla="*/ 1506 h 3022"/>
              <a:gd name="T52" fmla="*/ 2182 w 2905"/>
              <a:gd name="T53" fmla="*/ 1575 h 3022"/>
              <a:gd name="T54" fmla="*/ 1802 w 2905"/>
              <a:gd name="T55" fmla="*/ 1607 h 3022"/>
              <a:gd name="T56" fmla="*/ 1834 w 2905"/>
              <a:gd name="T57" fmla="*/ 2021 h 3022"/>
              <a:gd name="T58" fmla="*/ 2214 w 2905"/>
              <a:gd name="T59" fmla="*/ 2053 h 3022"/>
              <a:gd name="T60" fmla="*/ 2182 w 2905"/>
              <a:gd name="T61" fmla="*/ 2122 h 3022"/>
              <a:gd name="T62" fmla="*/ 1802 w 2905"/>
              <a:gd name="T63" fmla="*/ 2154 h 3022"/>
              <a:gd name="T64" fmla="*/ 1718 w 2905"/>
              <a:gd name="T65" fmla="*/ 2875 h 3022"/>
              <a:gd name="T66" fmla="*/ 1679 w 2905"/>
              <a:gd name="T67" fmla="*/ 1060 h 3022"/>
              <a:gd name="T68" fmla="*/ 215 w 2905"/>
              <a:gd name="T69" fmla="*/ 1376 h 3022"/>
              <a:gd name="T70" fmla="*/ 32 w 2905"/>
              <a:gd name="T71" fmla="*/ 2875 h 3022"/>
              <a:gd name="T72" fmla="*/ 1176 w 2905"/>
              <a:gd name="T73" fmla="*/ 2875 h 3022"/>
              <a:gd name="T74" fmla="*/ 757 w 2905"/>
              <a:gd name="T75" fmla="*/ 2718 h 3022"/>
              <a:gd name="T76" fmla="*/ 969 w 2905"/>
              <a:gd name="T77" fmla="*/ 2511 h 3022"/>
              <a:gd name="T78" fmla="*/ 1176 w 2905"/>
              <a:gd name="T79" fmla="*/ 2875 h 3022"/>
              <a:gd name="T80" fmla="*/ 1551 w 2905"/>
              <a:gd name="T81" fmla="*/ 2719 h 3022"/>
              <a:gd name="T82" fmla="*/ 1255 w 2905"/>
              <a:gd name="T83" fmla="*/ 2687 h 3022"/>
              <a:gd name="T84" fmla="*/ 1287 w 2905"/>
              <a:gd name="T85" fmla="*/ 2510 h 3022"/>
              <a:gd name="T86" fmla="*/ 1583 w 2905"/>
              <a:gd name="T87" fmla="*/ 2542 h 3022"/>
              <a:gd name="T88" fmla="*/ 335 w 2905"/>
              <a:gd name="T89" fmla="*/ 1524 h 3022"/>
              <a:gd name="T90" fmla="*/ 1545 w 2905"/>
              <a:gd name="T91" fmla="*/ 1265 h 3022"/>
              <a:gd name="T92" fmla="*/ 1583 w 2905"/>
              <a:gd name="T93" fmla="*/ 1599 h 3022"/>
              <a:gd name="T94" fmla="*/ 367 w 2905"/>
              <a:gd name="T95" fmla="*/ 1631 h 3022"/>
              <a:gd name="T96" fmla="*/ 335 w 2905"/>
              <a:gd name="T97" fmla="*/ 1524 h 3022"/>
              <a:gd name="T98" fmla="*/ 367 w 2905"/>
              <a:gd name="T99" fmla="*/ 1781 h 3022"/>
              <a:gd name="T100" fmla="*/ 1583 w 2905"/>
              <a:gd name="T101" fmla="*/ 1813 h 3022"/>
              <a:gd name="T102" fmla="*/ 1551 w 2905"/>
              <a:gd name="T103" fmla="*/ 1990 h 3022"/>
              <a:gd name="T104" fmla="*/ 335 w 2905"/>
              <a:gd name="T105" fmla="*/ 1958 h 3022"/>
              <a:gd name="T106" fmla="*/ 335 w 2905"/>
              <a:gd name="T107" fmla="*/ 2179 h 3022"/>
              <a:gd name="T108" fmla="*/ 1551 w 2905"/>
              <a:gd name="T109" fmla="*/ 2147 h 3022"/>
              <a:gd name="T110" fmla="*/ 1583 w 2905"/>
              <a:gd name="T111" fmla="*/ 2324 h 3022"/>
              <a:gd name="T112" fmla="*/ 367 w 2905"/>
              <a:gd name="T113" fmla="*/ 2356 h 3022"/>
              <a:gd name="T114" fmla="*/ 335 w 2905"/>
              <a:gd name="T115" fmla="*/ 2179 h 3022"/>
              <a:gd name="T116" fmla="*/ 367 w 2905"/>
              <a:gd name="T117" fmla="*/ 2510 h 3022"/>
              <a:gd name="T118" fmla="*/ 678 w 2905"/>
              <a:gd name="T119" fmla="*/ 2542 h 3022"/>
              <a:gd name="T120" fmla="*/ 646 w 2905"/>
              <a:gd name="T121" fmla="*/ 2719 h 3022"/>
              <a:gd name="T122" fmla="*/ 335 w 2905"/>
              <a:gd name="T123" fmla="*/ 2687 h 3022"/>
              <a:gd name="T124" fmla="*/ 335 w 2905"/>
              <a:gd name="T125" fmla="*/ 2542 h 3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05" h="3022">
                <a:moveTo>
                  <a:pt x="0" y="2907"/>
                </a:moveTo>
                <a:cubicBezTo>
                  <a:pt x="0" y="2990"/>
                  <a:pt x="0" y="2990"/>
                  <a:pt x="0" y="2990"/>
                </a:cubicBezTo>
                <a:cubicBezTo>
                  <a:pt x="0" y="3008"/>
                  <a:pt x="14" y="3022"/>
                  <a:pt x="32" y="3022"/>
                </a:cubicBezTo>
                <a:cubicBezTo>
                  <a:pt x="2873" y="3022"/>
                  <a:pt x="2873" y="3022"/>
                  <a:pt x="2873" y="3022"/>
                </a:cubicBezTo>
                <a:cubicBezTo>
                  <a:pt x="2891" y="3022"/>
                  <a:pt x="2905" y="3008"/>
                  <a:pt x="2905" y="2990"/>
                </a:cubicBezTo>
                <a:cubicBezTo>
                  <a:pt x="2905" y="2907"/>
                  <a:pt x="2905" y="2907"/>
                  <a:pt x="2905" y="2907"/>
                </a:cubicBezTo>
                <a:cubicBezTo>
                  <a:pt x="2905" y="2889"/>
                  <a:pt x="2891" y="2875"/>
                  <a:pt x="2873" y="2875"/>
                </a:cubicBezTo>
                <a:cubicBezTo>
                  <a:pt x="2700" y="2875"/>
                  <a:pt x="2700" y="2875"/>
                  <a:pt x="2700" y="2875"/>
                </a:cubicBezTo>
                <a:cubicBezTo>
                  <a:pt x="2700" y="2442"/>
                  <a:pt x="2700" y="2442"/>
                  <a:pt x="2700" y="2442"/>
                </a:cubicBezTo>
                <a:cubicBezTo>
                  <a:pt x="2700" y="2424"/>
                  <a:pt x="2686" y="2410"/>
                  <a:pt x="2668" y="2410"/>
                </a:cubicBezTo>
                <a:cubicBezTo>
                  <a:pt x="2310" y="2410"/>
                  <a:pt x="2310" y="2410"/>
                  <a:pt x="2310" y="2410"/>
                </a:cubicBezTo>
                <a:cubicBezTo>
                  <a:pt x="2292" y="2410"/>
                  <a:pt x="2278" y="2395"/>
                  <a:pt x="2278" y="2378"/>
                </a:cubicBezTo>
                <a:cubicBezTo>
                  <a:pt x="2278" y="2341"/>
                  <a:pt x="2278" y="2341"/>
                  <a:pt x="2278" y="2341"/>
                </a:cubicBezTo>
                <a:cubicBezTo>
                  <a:pt x="2278" y="2323"/>
                  <a:pt x="2292" y="2309"/>
                  <a:pt x="2310" y="2309"/>
                </a:cubicBezTo>
                <a:cubicBezTo>
                  <a:pt x="2668" y="2309"/>
                  <a:pt x="2668" y="2309"/>
                  <a:pt x="2668" y="2309"/>
                </a:cubicBezTo>
                <a:cubicBezTo>
                  <a:pt x="2686" y="2309"/>
                  <a:pt x="2700" y="2294"/>
                  <a:pt x="2700" y="2277"/>
                </a:cubicBezTo>
                <a:cubicBezTo>
                  <a:pt x="2700" y="1895"/>
                  <a:pt x="2700" y="1895"/>
                  <a:pt x="2700" y="1895"/>
                </a:cubicBezTo>
                <a:cubicBezTo>
                  <a:pt x="2700" y="1877"/>
                  <a:pt x="2686" y="1863"/>
                  <a:pt x="2668" y="1863"/>
                </a:cubicBezTo>
                <a:cubicBezTo>
                  <a:pt x="2310" y="1863"/>
                  <a:pt x="2310" y="1863"/>
                  <a:pt x="2310" y="1863"/>
                </a:cubicBezTo>
                <a:cubicBezTo>
                  <a:pt x="2292" y="1863"/>
                  <a:pt x="2278" y="1849"/>
                  <a:pt x="2278" y="1831"/>
                </a:cubicBezTo>
                <a:cubicBezTo>
                  <a:pt x="2278" y="1794"/>
                  <a:pt x="2278" y="1794"/>
                  <a:pt x="2278" y="1794"/>
                </a:cubicBezTo>
                <a:cubicBezTo>
                  <a:pt x="2278" y="1777"/>
                  <a:pt x="2292" y="1762"/>
                  <a:pt x="2310" y="1762"/>
                </a:cubicBezTo>
                <a:cubicBezTo>
                  <a:pt x="2668" y="1762"/>
                  <a:pt x="2668" y="1762"/>
                  <a:pt x="2668" y="1762"/>
                </a:cubicBezTo>
                <a:cubicBezTo>
                  <a:pt x="2686" y="1762"/>
                  <a:pt x="2700" y="1748"/>
                  <a:pt x="2700" y="1730"/>
                </a:cubicBezTo>
                <a:cubicBezTo>
                  <a:pt x="2700" y="1348"/>
                  <a:pt x="2700" y="1348"/>
                  <a:pt x="2700" y="1348"/>
                </a:cubicBezTo>
                <a:cubicBezTo>
                  <a:pt x="2700" y="1331"/>
                  <a:pt x="2686" y="1316"/>
                  <a:pt x="2668" y="1316"/>
                </a:cubicBezTo>
                <a:cubicBezTo>
                  <a:pt x="2310" y="1316"/>
                  <a:pt x="2310" y="1316"/>
                  <a:pt x="2310" y="1316"/>
                </a:cubicBezTo>
                <a:cubicBezTo>
                  <a:pt x="2292" y="1316"/>
                  <a:pt x="2278" y="1302"/>
                  <a:pt x="2278" y="1284"/>
                </a:cubicBezTo>
                <a:cubicBezTo>
                  <a:pt x="2278" y="1248"/>
                  <a:pt x="2278" y="1248"/>
                  <a:pt x="2278" y="1248"/>
                </a:cubicBezTo>
                <a:cubicBezTo>
                  <a:pt x="2278" y="1230"/>
                  <a:pt x="2292" y="1216"/>
                  <a:pt x="2310" y="1216"/>
                </a:cubicBezTo>
                <a:cubicBezTo>
                  <a:pt x="2668" y="1216"/>
                  <a:pt x="2668" y="1216"/>
                  <a:pt x="2668" y="1216"/>
                </a:cubicBezTo>
                <a:cubicBezTo>
                  <a:pt x="2686" y="1216"/>
                  <a:pt x="2700" y="1201"/>
                  <a:pt x="2700" y="1184"/>
                </a:cubicBezTo>
                <a:cubicBezTo>
                  <a:pt x="2700" y="1079"/>
                  <a:pt x="2700" y="1079"/>
                  <a:pt x="2700" y="1079"/>
                </a:cubicBezTo>
                <a:cubicBezTo>
                  <a:pt x="2700" y="1069"/>
                  <a:pt x="2695" y="1060"/>
                  <a:pt x="2687" y="1054"/>
                </a:cubicBezTo>
                <a:cubicBezTo>
                  <a:pt x="1970" y="507"/>
                  <a:pt x="1970" y="507"/>
                  <a:pt x="1970" y="507"/>
                </a:cubicBezTo>
                <a:cubicBezTo>
                  <a:pt x="1962" y="501"/>
                  <a:pt x="1958" y="492"/>
                  <a:pt x="1958" y="482"/>
                </a:cubicBezTo>
                <a:cubicBezTo>
                  <a:pt x="1958" y="32"/>
                  <a:pt x="1958" y="32"/>
                  <a:pt x="1958" y="32"/>
                </a:cubicBezTo>
                <a:cubicBezTo>
                  <a:pt x="1958" y="14"/>
                  <a:pt x="1943" y="0"/>
                  <a:pt x="1926" y="0"/>
                </a:cubicBezTo>
                <a:cubicBezTo>
                  <a:pt x="1834" y="0"/>
                  <a:pt x="1834" y="0"/>
                  <a:pt x="1834" y="0"/>
                </a:cubicBezTo>
                <a:cubicBezTo>
                  <a:pt x="1816" y="0"/>
                  <a:pt x="1802" y="14"/>
                  <a:pt x="1802" y="32"/>
                </a:cubicBezTo>
                <a:cubicBezTo>
                  <a:pt x="1802" y="896"/>
                  <a:pt x="1802" y="896"/>
                  <a:pt x="1802" y="896"/>
                </a:cubicBezTo>
                <a:cubicBezTo>
                  <a:pt x="1802" y="913"/>
                  <a:pt x="1816" y="928"/>
                  <a:pt x="1834" y="928"/>
                </a:cubicBezTo>
                <a:cubicBezTo>
                  <a:pt x="2182" y="928"/>
                  <a:pt x="2182" y="928"/>
                  <a:pt x="2182" y="928"/>
                </a:cubicBezTo>
                <a:cubicBezTo>
                  <a:pt x="2199" y="928"/>
                  <a:pt x="2214" y="942"/>
                  <a:pt x="2214" y="960"/>
                </a:cubicBezTo>
                <a:cubicBezTo>
                  <a:pt x="2214" y="996"/>
                  <a:pt x="2214" y="996"/>
                  <a:pt x="2214" y="996"/>
                </a:cubicBezTo>
                <a:cubicBezTo>
                  <a:pt x="2214" y="1014"/>
                  <a:pt x="2199" y="1028"/>
                  <a:pt x="2182" y="1028"/>
                </a:cubicBezTo>
                <a:cubicBezTo>
                  <a:pt x="1834" y="1028"/>
                  <a:pt x="1834" y="1028"/>
                  <a:pt x="1834" y="1028"/>
                </a:cubicBezTo>
                <a:cubicBezTo>
                  <a:pt x="1816" y="1028"/>
                  <a:pt x="1802" y="1043"/>
                  <a:pt x="1802" y="1060"/>
                </a:cubicBezTo>
                <a:cubicBezTo>
                  <a:pt x="1802" y="1442"/>
                  <a:pt x="1802" y="1442"/>
                  <a:pt x="1802" y="1442"/>
                </a:cubicBezTo>
                <a:cubicBezTo>
                  <a:pt x="1802" y="1460"/>
                  <a:pt x="1816" y="1474"/>
                  <a:pt x="1834" y="1474"/>
                </a:cubicBezTo>
                <a:cubicBezTo>
                  <a:pt x="2182" y="1474"/>
                  <a:pt x="2182" y="1474"/>
                  <a:pt x="2182" y="1474"/>
                </a:cubicBezTo>
                <a:cubicBezTo>
                  <a:pt x="2199" y="1474"/>
                  <a:pt x="2214" y="1489"/>
                  <a:pt x="2214" y="1506"/>
                </a:cubicBezTo>
                <a:cubicBezTo>
                  <a:pt x="2214" y="1543"/>
                  <a:pt x="2214" y="1543"/>
                  <a:pt x="2214" y="1543"/>
                </a:cubicBezTo>
                <a:cubicBezTo>
                  <a:pt x="2214" y="1561"/>
                  <a:pt x="2199" y="1575"/>
                  <a:pt x="2182" y="1575"/>
                </a:cubicBezTo>
                <a:cubicBezTo>
                  <a:pt x="1834" y="1575"/>
                  <a:pt x="1834" y="1575"/>
                  <a:pt x="1834" y="1575"/>
                </a:cubicBezTo>
                <a:cubicBezTo>
                  <a:pt x="1816" y="1575"/>
                  <a:pt x="1802" y="1589"/>
                  <a:pt x="1802" y="1607"/>
                </a:cubicBezTo>
                <a:cubicBezTo>
                  <a:pt x="1802" y="1989"/>
                  <a:pt x="1802" y="1989"/>
                  <a:pt x="1802" y="1989"/>
                </a:cubicBezTo>
                <a:cubicBezTo>
                  <a:pt x="1802" y="2007"/>
                  <a:pt x="1816" y="2021"/>
                  <a:pt x="1834" y="2021"/>
                </a:cubicBezTo>
                <a:cubicBezTo>
                  <a:pt x="2182" y="2021"/>
                  <a:pt x="2182" y="2021"/>
                  <a:pt x="2182" y="2021"/>
                </a:cubicBezTo>
                <a:cubicBezTo>
                  <a:pt x="2199" y="2021"/>
                  <a:pt x="2214" y="2035"/>
                  <a:pt x="2214" y="2053"/>
                </a:cubicBezTo>
                <a:cubicBezTo>
                  <a:pt x="2214" y="2090"/>
                  <a:pt x="2214" y="2090"/>
                  <a:pt x="2214" y="2090"/>
                </a:cubicBezTo>
                <a:cubicBezTo>
                  <a:pt x="2214" y="2107"/>
                  <a:pt x="2199" y="2122"/>
                  <a:pt x="2182" y="2122"/>
                </a:cubicBezTo>
                <a:cubicBezTo>
                  <a:pt x="1834" y="2122"/>
                  <a:pt x="1834" y="2122"/>
                  <a:pt x="1834" y="2122"/>
                </a:cubicBezTo>
                <a:cubicBezTo>
                  <a:pt x="1816" y="2122"/>
                  <a:pt x="1802" y="2136"/>
                  <a:pt x="1802" y="2154"/>
                </a:cubicBezTo>
                <a:cubicBezTo>
                  <a:pt x="1802" y="2875"/>
                  <a:pt x="1802" y="2875"/>
                  <a:pt x="1802" y="2875"/>
                </a:cubicBezTo>
                <a:cubicBezTo>
                  <a:pt x="1718" y="2875"/>
                  <a:pt x="1718" y="2875"/>
                  <a:pt x="1718" y="2875"/>
                </a:cubicBezTo>
                <a:cubicBezTo>
                  <a:pt x="1718" y="1091"/>
                  <a:pt x="1718" y="1091"/>
                  <a:pt x="1718" y="1091"/>
                </a:cubicBezTo>
                <a:cubicBezTo>
                  <a:pt x="1718" y="1071"/>
                  <a:pt x="1699" y="1056"/>
                  <a:pt x="1679" y="1060"/>
                </a:cubicBezTo>
                <a:cubicBezTo>
                  <a:pt x="241" y="1345"/>
                  <a:pt x="241" y="1345"/>
                  <a:pt x="241" y="1345"/>
                </a:cubicBezTo>
                <a:cubicBezTo>
                  <a:pt x="226" y="1348"/>
                  <a:pt x="215" y="1361"/>
                  <a:pt x="215" y="1376"/>
                </a:cubicBezTo>
                <a:cubicBezTo>
                  <a:pt x="215" y="2875"/>
                  <a:pt x="215" y="2875"/>
                  <a:pt x="215" y="2875"/>
                </a:cubicBezTo>
                <a:cubicBezTo>
                  <a:pt x="32" y="2875"/>
                  <a:pt x="32" y="2875"/>
                  <a:pt x="32" y="2875"/>
                </a:cubicBezTo>
                <a:cubicBezTo>
                  <a:pt x="14" y="2875"/>
                  <a:pt x="0" y="2889"/>
                  <a:pt x="0" y="2907"/>
                </a:cubicBezTo>
                <a:close/>
                <a:moveTo>
                  <a:pt x="1176" y="2875"/>
                </a:moveTo>
                <a:cubicBezTo>
                  <a:pt x="757" y="2875"/>
                  <a:pt x="757" y="2875"/>
                  <a:pt x="757" y="2875"/>
                </a:cubicBezTo>
                <a:cubicBezTo>
                  <a:pt x="757" y="2718"/>
                  <a:pt x="757" y="2718"/>
                  <a:pt x="757" y="2718"/>
                </a:cubicBezTo>
                <a:cubicBezTo>
                  <a:pt x="757" y="2604"/>
                  <a:pt x="850" y="2511"/>
                  <a:pt x="964" y="2511"/>
                </a:cubicBezTo>
                <a:cubicBezTo>
                  <a:pt x="969" y="2511"/>
                  <a:pt x="969" y="2511"/>
                  <a:pt x="969" y="2511"/>
                </a:cubicBezTo>
                <a:cubicBezTo>
                  <a:pt x="1083" y="2511"/>
                  <a:pt x="1176" y="2604"/>
                  <a:pt x="1176" y="2718"/>
                </a:cubicBezTo>
                <a:lnTo>
                  <a:pt x="1176" y="2875"/>
                </a:lnTo>
                <a:close/>
                <a:moveTo>
                  <a:pt x="1583" y="2687"/>
                </a:moveTo>
                <a:cubicBezTo>
                  <a:pt x="1583" y="2705"/>
                  <a:pt x="1569" y="2719"/>
                  <a:pt x="1551" y="2719"/>
                </a:cubicBezTo>
                <a:cubicBezTo>
                  <a:pt x="1287" y="2719"/>
                  <a:pt x="1287" y="2719"/>
                  <a:pt x="1287" y="2719"/>
                </a:cubicBezTo>
                <a:cubicBezTo>
                  <a:pt x="1269" y="2719"/>
                  <a:pt x="1255" y="2705"/>
                  <a:pt x="1255" y="2687"/>
                </a:cubicBezTo>
                <a:cubicBezTo>
                  <a:pt x="1255" y="2542"/>
                  <a:pt x="1255" y="2542"/>
                  <a:pt x="1255" y="2542"/>
                </a:cubicBezTo>
                <a:cubicBezTo>
                  <a:pt x="1255" y="2524"/>
                  <a:pt x="1269" y="2510"/>
                  <a:pt x="1287" y="2510"/>
                </a:cubicBezTo>
                <a:cubicBezTo>
                  <a:pt x="1551" y="2510"/>
                  <a:pt x="1551" y="2510"/>
                  <a:pt x="1551" y="2510"/>
                </a:cubicBezTo>
                <a:cubicBezTo>
                  <a:pt x="1569" y="2510"/>
                  <a:pt x="1583" y="2524"/>
                  <a:pt x="1583" y="2542"/>
                </a:cubicBezTo>
                <a:lnTo>
                  <a:pt x="1583" y="2687"/>
                </a:lnTo>
                <a:close/>
                <a:moveTo>
                  <a:pt x="335" y="1524"/>
                </a:moveTo>
                <a:cubicBezTo>
                  <a:pt x="335" y="1509"/>
                  <a:pt x="346" y="1496"/>
                  <a:pt x="361" y="1493"/>
                </a:cubicBezTo>
                <a:cubicBezTo>
                  <a:pt x="1545" y="1265"/>
                  <a:pt x="1545" y="1265"/>
                  <a:pt x="1545" y="1265"/>
                </a:cubicBezTo>
                <a:cubicBezTo>
                  <a:pt x="1565" y="1261"/>
                  <a:pt x="1583" y="1276"/>
                  <a:pt x="1583" y="1296"/>
                </a:cubicBezTo>
                <a:cubicBezTo>
                  <a:pt x="1583" y="1599"/>
                  <a:pt x="1583" y="1599"/>
                  <a:pt x="1583" y="1599"/>
                </a:cubicBezTo>
                <a:cubicBezTo>
                  <a:pt x="1583" y="1617"/>
                  <a:pt x="1569" y="1631"/>
                  <a:pt x="1551" y="1631"/>
                </a:cubicBezTo>
                <a:cubicBezTo>
                  <a:pt x="367" y="1631"/>
                  <a:pt x="367" y="1631"/>
                  <a:pt x="367" y="1631"/>
                </a:cubicBezTo>
                <a:cubicBezTo>
                  <a:pt x="349" y="1631"/>
                  <a:pt x="335" y="1617"/>
                  <a:pt x="335" y="1599"/>
                </a:cubicBezTo>
                <a:lnTo>
                  <a:pt x="335" y="1524"/>
                </a:lnTo>
                <a:close/>
                <a:moveTo>
                  <a:pt x="335" y="1813"/>
                </a:moveTo>
                <a:cubicBezTo>
                  <a:pt x="335" y="1796"/>
                  <a:pt x="349" y="1781"/>
                  <a:pt x="367" y="1781"/>
                </a:cubicBezTo>
                <a:cubicBezTo>
                  <a:pt x="1551" y="1781"/>
                  <a:pt x="1551" y="1781"/>
                  <a:pt x="1551" y="1781"/>
                </a:cubicBezTo>
                <a:cubicBezTo>
                  <a:pt x="1569" y="1781"/>
                  <a:pt x="1583" y="1796"/>
                  <a:pt x="1583" y="1813"/>
                </a:cubicBezTo>
                <a:cubicBezTo>
                  <a:pt x="1583" y="1958"/>
                  <a:pt x="1583" y="1958"/>
                  <a:pt x="1583" y="1958"/>
                </a:cubicBezTo>
                <a:cubicBezTo>
                  <a:pt x="1583" y="1976"/>
                  <a:pt x="1569" y="1990"/>
                  <a:pt x="1551" y="1990"/>
                </a:cubicBezTo>
                <a:cubicBezTo>
                  <a:pt x="367" y="1990"/>
                  <a:pt x="367" y="1990"/>
                  <a:pt x="367" y="1990"/>
                </a:cubicBezTo>
                <a:cubicBezTo>
                  <a:pt x="349" y="1990"/>
                  <a:pt x="335" y="1976"/>
                  <a:pt x="335" y="1958"/>
                </a:cubicBezTo>
                <a:lnTo>
                  <a:pt x="335" y="1813"/>
                </a:lnTo>
                <a:close/>
                <a:moveTo>
                  <a:pt x="335" y="2179"/>
                </a:moveTo>
                <a:cubicBezTo>
                  <a:pt x="335" y="2162"/>
                  <a:pt x="349" y="2147"/>
                  <a:pt x="367" y="2147"/>
                </a:cubicBezTo>
                <a:cubicBezTo>
                  <a:pt x="1551" y="2147"/>
                  <a:pt x="1551" y="2147"/>
                  <a:pt x="1551" y="2147"/>
                </a:cubicBezTo>
                <a:cubicBezTo>
                  <a:pt x="1569" y="2147"/>
                  <a:pt x="1583" y="2162"/>
                  <a:pt x="1583" y="2179"/>
                </a:cubicBezTo>
                <a:cubicBezTo>
                  <a:pt x="1583" y="2324"/>
                  <a:pt x="1583" y="2324"/>
                  <a:pt x="1583" y="2324"/>
                </a:cubicBezTo>
                <a:cubicBezTo>
                  <a:pt x="1583" y="2342"/>
                  <a:pt x="1569" y="2356"/>
                  <a:pt x="1551" y="2356"/>
                </a:cubicBezTo>
                <a:cubicBezTo>
                  <a:pt x="367" y="2356"/>
                  <a:pt x="367" y="2356"/>
                  <a:pt x="367" y="2356"/>
                </a:cubicBezTo>
                <a:cubicBezTo>
                  <a:pt x="349" y="2356"/>
                  <a:pt x="335" y="2342"/>
                  <a:pt x="335" y="2324"/>
                </a:cubicBezTo>
                <a:lnTo>
                  <a:pt x="335" y="2179"/>
                </a:lnTo>
                <a:close/>
                <a:moveTo>
                  <a:pt x="335" y="2542"/>
                </a:moveTo>
                <a:cubicBezTo>
                  <a:pt x="335" y="2524"/>
                  <a:pt x="349" y="2510"/>
                  <a:pt x="367" y="2510"/>
                </a:cubicBezTo>
                <a:cubicBezTo>
                  <a:pt x="646" y="2510"/>
                  <a:pt x="646" y="2510"/>
                  <a:pt x="646" y="2510"/>
                </a:cubicBezTo>
                <a:cubicBezTo>
                  <a:pt x="664" y="2510"/>
                  <a:pt x="678" y="2524"/>
                  <a:pt x="678" y="2542"/>
                </a:cubicBezTo>
                <a:cubicBezTo>
                  <a:pt x="678" y="2687"/>
                  <a:pt x="678" y="2687"/>
                  <a:pt x="678" y="2687"/>
                </a:cubicBezTo>
                <a:cubicBezTo>
                  <a:pt x="678" y="2705"/>
                  <a:pt x="664" y="2719"/>
                  <a:pt x="646" y="2719"/>
                </a:cubicBezTo>
                <a:cubicBezTo>
                  <a:pt x="367" y="2719"/>
                  <a:pt x="367" y="2719"/>
                  <a:pt x="367" y="2719"/>
                </a:cubicBezTo>
                <a:cubicBezTo>
                  <a:pt x="349" y="2719"/>
                  <a:pt x="335" y="2705"/>
                  <a:pt x="335" y="2687"/>
                </a:cubicBezTo>
                <a:lnTo>
                  <a:pt x="335" y="2542"/>
                </a:lnTo>
                <a:close/>
                <a:moveTo>
                  <a:pt x="335" y="2542"/>
                </a:moveTo>
                <a:cubicBezTo>
                  <a:pt x="335" y="2542"/>
                  <a:pt x="335" y="2542"/>
                  <a:pt x="335" y="254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1134300" y="2910828"/>
            <a:ext cx="1787602" cy="188327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用户可以在投影仪或者计算机上进行演示，也可以将文稿打印出来，制作成胶片，以便应用到更广泛的领域中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3940170" y="2910828"/>
            <a:ext cx="1787602" cy="188327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用户可以在投影仪或者计算机上进行演示，也可以将文稿打印出来，制作成胶片，以便应用到更广泛的领域中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6746040" y="2910828"/>
            <a:ext cx="1787602" cy="188327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用户可以在投影仪或者计算机上进行演示，也可以将文稿打印出来，制作成胶片，以便应用到更广泛的领域中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9551910" y="2910828"/>
            <a:ext cx="1787602" cy="188327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用户可以在投影仪或者计算机上进行演示，也可以将文稿打印出来，制作成胶片，以便应用到更广泛的领域中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箭头 1"/>
          <p:cNvSpPr/>
          <p:nvPr/>
        </p:nvSpPr>
        <p:spPr>
          <a:xfrm>
            <a:off x="1077623" y="3573415"/>
            <a:ext cx="10095552" cy="115152"/>
          </a:xfrm>
          <a:prstGeom prst="notchedRightArrow">
            <a:avLst/>
          </a:prstGeom>
          <a:solidFill>
            <a:srgbClr val="748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78" tIns="36289" rIns="72578" bIns="36289" rtlCol="0" anchor="ctr"/>
          <a:lstStyle/>
          <a:p>
            <a:pPr algn="ctr"/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后起之秀原创岗位竞聘模板"/>
          <p:cNvSpPr txBox="1">
            <a:spLocks noChangeArrowheads="1"/>
          </p:cNvSpPr>
          <p:nvPr/>
        </p:nvSpPr>
        <p:spPr bwMode="auto">
          <a:xfrm>
            <a:off x="5267908" y="531428"/>
            <a:ext cx="1958392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教育背景</a:t>
            </a:r>
            <a:endParaRPr lang="zh-CN" altLang="en-US" sz="2800" b="0" spc="6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8" name="泪滴形 7"/>
          <p:cNvSpPr/>
          <p:nvPr/>
        </p:nvSpPr>
        <p:spPr>
          <a:xfrm rot="8100000">
            <a:off x="5622184" y="2120253"/>
            <a:ext cx="1223106" cy="1207930"/>
          </a:xfrm>
          <a:prstGeom prst="teardrop">
            <a:avLst/>
          </a:prstGeom>
          <a:solidFill>
            <a:srgbClr val="74847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0" hangingPunct="0">
              <a:buClr>
                <a:prstClr val="white"/>
              </a:buClr>
            </a:pPr>
            <a:endParaRPr lang="zh-CN" altLang="en-US" dirty="0">
              <a:solidFill>
                <a:schemeClr val="tx1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93269" y="2461350"/>
            <a:ext cx="880936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aseline="-3000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  <a:cs typeface="Arial" panose="020B0604020202020204" pitchFamily="34" charset="0"/>
              </a:rPr>
              <a:t>本科</a:t>
            </a:r>
            <a:endParaRPr lang="zh-CN" altLang="en-US" sz="4000" baseline="-3000" dirty="0">
              <a:solidFill>
                <a:schemeClr val="bg1"/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07655" y="4053104"/>
            <a:ext cx="1201350" cy="350286"/>
          </a:xfrm>
          <a:prstGeom prst="rect">
            <a:avLst/>
          </a:prstGeom>
        </p:spPr>
        <p:txBody>
          <a:bodyPr wrap="none" lIns="72578" tIns="36289" rIns="72578" bIns="36289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学校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/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专业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2" name="矩形 47"/>
          <p:cNvSpPr>
            <a:spLocks noChangeArrowheads="1"/>
          </p:cNvSpPr>
          <p:nvPr/>
        </p:nvSpPr>
        <p:spPr bwMode="auto">
          <a:xfrm>
            <a:off x="5129084" y="4464716"/>
            <a:ext cx="2158492" cy="87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78" tIns="36289" rIns="72578" bIns="3628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在此录入上述图表的描述说明，在此录入上述图表的描述说，在此录入上述图表的描述说明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6147179" y="3528385"/>
            <a:ext cx="178751" cy="1765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78" tIns="36289" rIns="72578" bIns="36289" rtlCol="0" anchor="ctr"/>
          <a:lstStyle/>
          <a:p>
            <a:pPr algn="ctr"/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泪滴形 16"/>
          <p:cNvSpPr/>
          <p:nvPr/>
        </p:nvSpPr>
        <p:spPr>
          <a:xfrm rot="8100000">
            <a:off x="8868141" y="2120253"/>
            <a:ext cx="1223106" cy="1207930"/>
          </a:xfrm>
          <a:prstGeom prst="teardrop">
            <a:avLst/>
          </a:prstGeom>
          <a:solidFill>
            <a:srgbClr val="74847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0" hangingPunct="0">
              <a:buClr>
                <a:prstClr val="white"/>
              </a:buClr>
            </a:pPr>
            <a:endParaRPr lang="zh-CN" altLang="en-US" dirty="0">
              <a:solidFill>
                <a:schemeClr val="tx1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021512" y="2461350"/>
            <a:ext cx="916363" cy="54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baseline="-3000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  <a:cs typeface="Arial" panose="020B0604020202020204" pitchFamily="34" charset="0"/>
              </a:rPr>
              <a:t>硕士</a:t>
            </a:r>
            <a:endParaRPr lang="zh-CN" altLang="en-US" sz="4000" baseline="-3000" dirty="0">
              <a:solidFill>
                <a:schemeClr val="bg1"/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883934" y="4053104"/>
            <a:ext cx="1201350" cy="350286"/>
          </a:xfrm>
          <a:prstGeom prst="rect">
            <a:avLst/>
          </a:prstGeom>
        </p:spPr>
        <p:txBody>
          <a:bodyPr wrap="none" lIns="72578" tIns="36289" rIns="72578" bIns="36289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学校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/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专业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8405364" y="4464716"/>
            <a:ext cx="2158492" cy="87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78" tIns="36289" rIns="72578" bIns="3628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在此录入上述图表的描述说明，在此录入上述图表的描述说，在此录入上述图表的描述说明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391727" y="3528385"/>
            <a:ext cx="178751" cy="1765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78" tIns="36289" rIns="72578" bIns="36289" rtlCol="0" anchor="ctr"/>
          <a:lstStyle/>
          <a:p>
            <a:pPr algn="ctr"/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泪滴形 10"/>
          <p:cNvSpPr/>
          <p:nvPr/>
        </p:nvSpPr>
        <p:spPr>
          <a:xfrm rot="8100000">
            <a:off x="2348580" y="2120252"/>
            <a:ext cx="1223106" cy="1207930"/>
          </a:xfrm>
          <a:prstGeom prst="teardrop">
            <a:avLst/>
          </a:prstGeom>
          <a:solidFill>
            <a:srgbClr val="74847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>
            <a:norm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eaLnBrk="0" hangingPunct="0">
              <a:buClr>
                <a:prstClr val="white"/>
              </a:buClr>
            </a:pPr>
            <a:endParaRPr lang="zh-CN" altLang="en-US" dirty="0">
              <a:solidFill>
                <a:schemeClr val="tx1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501951" y="2431377"/>
            <a:ext cx="916363" cy="5430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baseline="-3000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  <a:cs typeface="Arial" panose="020B0604020202020204" pitchFamily="34" charset="0"/>
              </a:rPr>
              <a:t>高中</a:t>
            </a:r>
            <a:endParaRPr lang="zh-CN" altLang="en-US" sz="4000" baseline="-3000" dirty="0">
              <a:solidFill>
                <a:schemeClr val="bg1"/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331378" y="4053106"/>
            <a:ext cx="1201350" cy="350286"/>
          </a:xfrm>
          <a:prstGeom prst="rect">
            <a:avLst/>
          </a:prstGeom>
        </p:spPr>
        <p:txBody>
          <a:bodyPr wrap="none" lIns="72578" tIns="36289" rIns="72578" bIns="36289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学校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/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专业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1852804" y="4464718"/>
            <a:ext cx="2158492" cy="871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72578" tIns="36289" rIns="72578" bIns="3628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在此录入上述图表的描述说明，在此录入上述图表的描述说，在此录入上述图表的描述说明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874983" y="3528387"/>
            <a:ext cx="178751" cy="17653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78" tIns="36289" rIns="72578" bIns="36289" rtlCol="0" anchor="ctr"/>
          <a:lstStyle/>
          <a:p>
            <a:pPr algn="ctr"/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后起之秀原创岗位竞聘模板"/>
          <p:cNvSpPr txBox="1">
            <a:spLocks noChangeArrowheads="1"/>
          </p:cNvSpPr>
          <p:nvPr/>
        </p:nvSpPr>
        <p:spPr bwMode="auto">
          <a:xfrm>
            <a:off x="4973496" y="864065"/>
            <a:ext cx="2245008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语言能力</a:t>
            </a:r>
            <a:endParaRPr lang="zh-CN" altLang="en-US" sz="2800" b="0" spc="6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604813" y="2797815"/>
            <a:ext cx="8982375" cy="2583170"/>
            <a:chOff x="1892238" y="2155854"/>
            <a:chExt cx="8982375" cy="2583170"/>
          </a:xfrm>
        </p:grpSpPr>
        <p:grpSp>
          <p:nvGrpSpPr>
            <p:cNvPr id="5" name="组合 4"/>
            <p:cNvGrpSpPr/>
            <p:nvPr/>
          </p:nvGrpSpPr>
          <p:grpSpPr>
            <a:xfrm>
              <a:off x="1892238" y="2155854"/>
              <a:ext cx="2410107" cy="2583170"/>
              <a:chOff x="1892238" y="2155854"/>
              <a:chExt cx="2410107" cy="2583170"/>
            </a:xfrm>
          </p:grpSpPr>
          <p:sp>
            <p:nvSpPr>
              <p:cNvPr id="9" name="任意多边形 8"/>
              <p:cNvSpPr/>
              <p:nvPr/>
            </p:nvSpPr>
            <p:spPr>
              <a:xfrm>
                <a:off x="1892238" y="2155854"/>
                <a:ext cx="2410107" cy="844845"/>
              </a:xfrm>
              <a:custGeom>
                <a:avLst/>
                <a:gdLst>
                  <a:gd name="connsiteX0" fmla="*/ 0 w 2636520"/>
                  <a:gd name="connsiteY0" fmla="*/ 0 h 1447800"/>
                  <a:gd name="connsiteX1" fmla="*/ 2103122 w 2636520"/>
                  <a:gd name="connsiteY1" fmla="*/ 0 h 1447800"/>
                  <a:gd name="connsiteX2" fmla="*/ 2636520 w 2636520"/>
                  <a:gd name="connsiteY2" fmla="*/ 723900 h 1447800"/>
                  <a:gd name="connsiteX3" fmla="*/ 2103122 w 2636520"/>
                  <a:gd name="connsiteY3" fmla="*/ 1447800 h 1447800"/>
                  <a:gd name="connsiteX4" fmla="*/ 0 w 2636520"/>
                  <a:gd name="connsiteY4" fmla="*/ 1447800 h 1447800"/>
                  <a:gd name="connsiteX5" fmla="*/ 0 w 2636520"/>
                  <a:gd name="connsiteY5" fmla="*/ 1442632 h 1447800"/>
                  <a:gd name="connsiteX6" fmla="*/ 529590 w 2636520"/>
                  <a:gd name="connsiteY6" fmla="*/ 723900 h 1447800"/>
                  <a:gd name="connsiteX7" fmla="*/ 0 w 2636520"/>
                  <a:gd name="connsiteY7" fmla="*/ 5168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36520" h="1447800">
                    <a:moveTo>
                      <a:pt x="0" y="0"/>
                    </a:moveTo>
                    <a:lnTo>
                      <a:pt x="2103122" y="0"/>
                    </a:lnTo>
                    <a:lnTo>
                      <a:pt x="2636520" y="723900"/>
                    </a:lnTo>
                    <a:lnTo>
                      <a:pt x="2103122" y="1447800"/>
                    </a:lnTo>
                    <a:lnTo>
                      <a:pt x="0" y="1447800"/>
                    </a:lnTo>
                    <a:lnTo>
                      <a:pt x="0" y="1442632"/>
                    </a:lnTo>
                    <a:lnTo>
                      <a:pt x="529590" y="723900"/>
                    </a:lnTo>
                    <a:lnTo>
                      <a:pt x="0" y="5168"/>
                    </a:lnTo>
                    <a:close/>
                  </a:path>
                </a:pathLst>
              </a:custGeom>
              <a:solidFill>
                <a:srgbClr val="748475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 anchorCtr="1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eaLnBrk="0" hangingPunct="0">
                  <a:buClr>
                    <a:prstClr val="white"/>
                  </a:buClr>
                </a:pPr>
                <a:endParaRPr lang="zh-CN" altLang="en-US">
                  <a:solidFill>
                    <a:schemeClr val="tx1"/>
                  </a:solidFill>
                  <a:latin typeface="锐字逼格锐线粗体简2.0" panose="02010604000000000000" pitchFamily="2" charset="-122"/>
                  <a:ea typeface="锐字逼格锐线粗体简2.0" panose="02010604000000000000" pitchFamily="2" charset="-122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2141647" y="2378221"/>
                <a:ext cx="2096965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>
                <a:defPPr>
                  <a:defRPr lang="zh-CN"/>
                </a:defPPr>
                <a:lvl1pPr algn="ctr">
                  <a:defRPr sz="2000">
                    <a:solidFill>
                      <a:schemeClr val="bg1">
                        <a:lumMod val="9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zh-CN" altLang="en-US" b="1" dirty="0">
                    <a:solidFill>
                      <a:schemeClr val="bg1"/>
                    </a:solidFill>
                    <a:latin typeface="锐字逼格锐线粗体简2.0" panose="02010604000000000000" pitchFamily="2" charset="-122"/>
                    <a:ea typeface="锐字逼格锐线粗体简2.0" panose="02010604000000000000" pitchFamily="2" charset="-122"/>
                  </a:rPr>
                  <a:t>普通话</a:t>
                </a:r>
                <a:endParaRPr lang="zh-CN" altLang="en-US" b="1" dirty="0">
                  <a:solidFill>
                    <a:schemeClr val="bg1"/>
                  </a:solidFill>
                  <a:latin typeface="锐字逼格锐线粗体简2.0" panose="02010604000000000000" pitchFamily="2" charset="-122"/>
                  <a:ea typeface="锐字逼格锐线粗体简2.0" panose="02010604000000000000" pitchFamily="2" charset="-122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749064" y="3229980"/>
                <a:ext cx="725257" cy="442619"/>
              </a:xfrm>
              <a:prstGeom prst="rect">
                <a:avLst/>
              </a:prstGeom>
            </p:spPr>
            <p:txBody>
              <a:bodyPr wrap="none" lIns="72578" tIns="36289" rIns="72578" bIns="36289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98%</a:t>
                </a:r>
                <a:endPara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矩形 47"/>
              <p:cNvSpPr>
                <a:spLocks noChangeArrowheads="1"/>
              </p:cNvSpPr>
              <p:nvPr/>
            </p:nvSpPr>
            <p:spPr bwMode="auto">
              <a:xfrm>
                <a:off x="2175587" y="3679955"/>
                <a:ext cx="1797984" cy="10590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72578" tIns="36289" rIns="72578" bIns="36289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  <a:buNone/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sym typeface="微软雅黑" panose="020B0503020204020204" pitchFamily="34" charset="-122"/>
                  </a:rPr>
                  <a:t>在此录入上述图表的描述说明，在此录入上述图表的描述说明，在此录入上述图表的描述说明。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4082994" y="2155854"/>
              <a:ext cx="2410107" cy="2583170"/>
              <a:chOff x="3906630" y="2155854"/>
              <a:chExt cx="2410107" cy="2583170"/>
            </a:xfrm>
          </p:grpSpPr>
          <p:sp>
            <p:nvSpPr>
              <p:cNvPr id="6" name="任意多边形 5"/>
              <p:cNvSpPr/>
              <p:nvPr/>
            </p:nvSpPr>
            <p:spPr>
              <a:xfrm>
                <a:off x="3906630" y="2155854"/>
                <a:ext cx="2410107" cy="844845"/>
              </a:xfrm>
              <a:custGeom>
                <a:avLst/>
                <a:gdLst>
                  <a:gd name="connsiteX0" fmla="*/ 0 w 2636520"/>
                  <a:gd name="connsiteY0" fmla="*/ 0 h 1447800"/>
                  <a:gd name="connsiteX1" fmla="*/ 2103122 w 2636520"/>
                  <a:gd name="connsiteY1" fmla="*/ 0 h 1447800"/>
                  <a:gd name="connsiteX2" fmla="*/ 2636520 w 2636520"/>
                  <a:gd name="connsiteY2" fmla="*/ 723900 h 1447800"/>
                  <a:gd name="connsiteX3" fmla="*/ 2103122 w 2636520"/>
                  <a:gd name="connsiteY3" fmla="*/ 1447800 h 1447800"/>
                  <a:gd name="connsiteX4" fmla="*/ 0 w 2636520"/>
                  <a:gd name="connsiteY4" fmla="*/ 1447800 h 1447800"/>
                  <a:gd name="connsiteX5" fmla="*/ 0 w 2636520"/>
                  <a:gd name="connsiteY5" fmla="*/ 1442632 h 1447800"/>
                  <a:gd name="connsiteX6" fmla="*/ 529590 w 2636520"/>
                  <a:gd name="connsiteY6" fmla="*/ 723900 h 1447800"/>
                  <a:gd name="connsiteX7" fmla="*/ 0 w 2636520"/>
                  <a:gd name="connsiteY7" fmla="*/ 5168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36520" h="1447800">
                    <a:moveTo>
                      <a:pt x="0" y="0"/>
                    </a:moveTo>
                    <a:lnTo>
                      <a:pt x="2103122" y="0"/>
                    </a:lnTo>
                    <a:lnTo>
                      <a:pt x="2636520" y="723900"/>
                    </a:lnTo>
                    <a:lnTo>
                      <a:pt x="2103122" y="1447800"/>
                    </a:lnTo>
                    <a:lnTo>
                      <a:pt x="0" y="1447800"/>
                    </a:lnTo>
                    <a:lnTo>
                      <a:pt x="0" y="1442632"/>
                    </a:lnTo>
                    <a:lnTo>
                      <a:pt x="529590" y="723900"/>
                    </a:lnTo>
                    <a:lnTo>
                      <a:pt x="0" y="5168"/>
                    </a:lnTo>
                    <a:close/>
                  </a:path>
                </a:pathLst>
              </a:custGeom>
              <a:solidFill>
                <a:srgbClr val="748475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 anchorCtr="1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eaLnBrk="0" hangingPunct="0">
                  <a:buClr>
                    <a:prstClr val="white"/>
                  </a:buClr>
                </a:pPr>
                <a:endParaRPr lang="zh-CN" altLang="en-US">
                  <a:solidFill>
                    <a:schemeClr val="tx1"/>
                  </a:solidFill>
                  <a:latin typeface="锐字逼格锐线粗体简2.0" panose="02010604000000000000" pitchFamily="2" charset="-122"/>
                  <a:ea typeface="锐字逼格锐线粗体简2.0" panose="02010604000000000000" pitchFamily="2" charset="-122"/>
                </a:endParaRPr>
              </a:p>
            </p:txBody>
          </p:sp>
          <p:sp>
            <p:nvSpPr>
              <p:cNvPr id="7" name="文本框 6"/>
              <p:cNvSpPr txBox="1"/>
              <p:nvPr/>
            </p:nvSpPr>
            <p:spPr>
              <a:xfrm>
                <a:off x="4163559" y="2378222"/>
                <a:ext cx="2038826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  <a:latin typeface="锐字逼格锐线粗体简2.0" panose="02010604000000000000" pitchFamily="2" charset="-122"/>
                    <a:ea typeface="锐字逼格锐线粗体简2.0" panose="02010604000000000000" pitchFamily="2" charset="-122"/>
                    <a:cs typeface="Arial" panose="020B0604020202020204" pitchFamily="34" charset="0"/>
                  </a:rPr>
                  <a:t>上海话</a:t>
                </a:r>
                <a:endParaRPr lang="zh-CN" altLang="en-US" sz="2000" b="1" baseline="-3000" dirty="0">
                  <a:solidFill>
                    <a:schemeClr val="bg1"/>
                  </a:solidFill>
                  <a:latin typeface="锐字逼格锐线粗体简2.0" panose="02010604000000000000" pitchFamily="2" charset="-122"/>
                  <a:ea typeface="锐字逼格锐线粗体简2.0" panose="02010604000000000000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1" name="矩形 47"/>
              <p:cNvSpPr>
                <a:spLocks noChangeArrowheads="1"/>
              </p:cNvSpPr>
              <p:nvPr/>
            </p:nvSpPr>
            <p:spPr bwMode="auto">
              <a:xfrm>
                <a:off x="4251800" y="3679955"/>
                <a:ext cx="1767333" cy="10590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72578" tIns="36289" rIns="72578" bIns="36289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  <a:buNone/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sym typeface="微软雅黑" panose="020B0503020204020204" pitchFamily="34" charset="-122"/>
                  </a:rPr>
                  <a:t>在此录入上述图表的描述说明，在此录入上述图表的描述说明，在此录入上述图表的描述说明。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sym typeface="微软雅黑" panose="020B0503020204020204" pitchFamily="34" charset="-122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812753" y="3229980"/>
                <a:ext cx="725257" cy="442619"/>
              </a:xfrm>
              <a:prstGeom prst="rect">
                <a:avLst/>
              </a:prstGeom>
            </p:spPr>
            <p:txBody>
              <a:bodyPr wrap="none" lIns="72578" tIns="36289" rIns="72578" bIns="36289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86%</a:t>
                </a:r>
                <a:endPara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6273750" y="2155854"/>
              <a:ext cx="2410107" cy="2583170"/>
              <a:chOff x="5921021" y="2155854"/>
              <a:chExt cx="2410107" cy="2583170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5921021" y="2155854"/>
                <a:ext cx="2410107" cy="844845"/>
              </a:xfrm>
              <a:custGeom>
                <a:avLst/>
                <a:gdLst>
                  <a:gd name="connsiteX0" fmla="*/ 0 w 2636520"/>
                  <a:gd name="connsiteY0" fmla="*/ 0 h 1447800"/>
                  <a:gd name="connsiteX1" fmla="*/ 2103122 w 2636520"/>
                  <a:gd name="connsiteY1" fmla="*/ 0 h 1447800"/>
                  <a:gd name="connsiteX2" fmla="*/ 2636520 w 2636520"/>
                  <a:gd name="connsiteY2" fmla="*/ 723900 h 1447800"/>
                  <a:gd name="connsiteX3" fmla="*/ 2103122 w 2636520"/>
                  <a:gd name="connsiteY3" fmla="*/ 1447800 h 1447800"/>
                  <a:gd name="connsiteX4" fmla="*/ 0 w 2636520"/>
                  <a:gd name="connsiteY4" fmla="*/ 1447800 h 1447800"/>
                  <a:gd name="connsiteX5" fmla="*/ 0 w 2636520"/>
                  <a:gd name="connsiteY5" fmla="*/ 1442632 h 1447800"/>
                  <a:gd name="connsiteX6" fmla="*/ 529590 w 2636520"/>
                  <a:gd name="connsiteY6" fmla="*/ 723900 h 1447800"/>
                  <a:gd name="connsiteX7" fmla="*/ 0 w 2636520"/>
                  <a:gd name="connsiteY7" fmla="*/ 5168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36520" h="1447800">
                    <a:moveTo>
                      <a:pt x="0" y="0"/>
                    </a:moveTo>
                    <a:lnTo>
                      <a:pt x="2103122" y="0"/>
                    </a:lnTo>
                    <a:lnTo>
                      <a:pt x="2636520" y="723900"/>
                    </a:lnTo>
                    <a:lnTo>
                      <a:pt x="2103122" y="1447800"/>
                    </a:lnTo>
                    <a:lnTo>
                      <a:pt x="0" y="1447800"/>
                    </a:lnTo>
                    <a:lnTo>
                      <a:pt x="0" y="1442632"/>
                    </a:lnTo>
                    <a:lnTo>
                      <a:pt x="529590" y="723900"/>
                    </a:lnTo>
                    <a:lnTo>
                      <a:pt x="0" y="5168"/>
                    </a:lnTo>
                    <a:close/>
                  </a:path>
                </a:pathLst>
              </a:custGeom>
              <a:solidFill>
                <a:srgbClr val="748475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 anchorCtr="1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eaLnBrk="0" hangingPunct="0">
                  <a:buClr>
                    <a:prstClr val="white"/>
                  </a:buClr>
                </a:pPr>
                <a:endParaRPr lang="zh-CN" altLang="en-US">
                  <a:solidFill>
                    <a:schemeClr val="tx1"/>
                  </a:solidFill>
                  <a:latin typeface="锐字逼格锐线粗体简2.0" panose="02010604000000000000" pitchFamily="2" charset="-122"/>
                  <a:ea typeface="锐字逼格锐线粗体简2.0" panose="02010604000000000000" pitchFamily="2" charset="-122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6223248" y="2363091"/>
                <a:ext cx="2016243" cy="430374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2000" b="1" dirty="0">
                    <a:solidFill>
                      <a:schemeClr val="bg1"/>
                    </a:solidFill>
                    <a:latin typeface="锐字逼格锐线粗体简2.0" panose="02010604000000000000" pitchFamily="2" charset="-122"/>
                    <a:ea typeface="锐字逼格锐线粗体简2.0" panose="02010604000000000000" pitchFamily="2" charset="-122"/>
                    <a:cs typeface="Arial" panose="020B0604020202020204" pitchFamily="34" charset="0"/>
                  </a:rPr>
                  <a:t>广东话</a:t>
                </a:r>
                <a:endParaRPr lang="zh-CN" altLang="en-US" sz="2000" b="1" baseline="-3000" dirty="0">
                  <a:solidFill>
                    <a:schemeClr val="bg1"/>
                  </a:solidFill>
                  <a:latin typeface="锐字逼格锐线粗体简2.0" panose="02010604000000000000" pitchFamily="2" charset="-122"/>
                  <a:ea typeface="锐字逼格锐线粗体简2.0" panose="02010604000000000000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3" name="矩形 47"/>
              <p:cNvSpPr>
                <a:spLocks noChangeArrowheads="1"/>
              </p:cNvSpPr>
              <p:nvPr/>
            </p:nvSpPr>
            <p:spPr bwMode="auto">
              <a:xfrm>
                <a:off x="6297361" y="3679955"/>
                <a:ext cx="1783586" cy="10590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72578" tIns="36289" rIns="72578" bIns="36289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  <a:buNone/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sym typeface="微软雅黑" panose="020B0503020204020204" pitchFamily="34" charset="-122"/>
                  </a:rPr>
                  <a:t>在此录入上述图表的描述说明，在此录入上述图表的描述说明，在此录入上述图表的描述说明。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sym typeface="微软雅黑" panose="020B0503020204020204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876442" y="3229980"/>
                <a:ext cx="725257" cy="442619"/>
              </a:xfrm>
              <a:prstGeom prst="rect">
                <a:avLst/>
              </a:prstGeom>
            </p:spPr>
            <p:txBody>
              <a:bodyPr wrap="none" lIns="72578" tIns="36289" rIns="72578" bIns="36289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90%</a:t>
                </a:r>
                <a:endPara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8464506" y="2155854"/>
              <a:ext cx="2410107" cy="2583170"/>
              <a:chOff x="7935413" y="2155854"/>
              <a:chExt cx="2410107" cy="2583170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7935413" y="2155854"/>
                <a:ext cx="2410107" cy="844845"/>
              </a:xfrm>
              <a:custGeom>
                <a:avLst/>
                <a:gdLst>
                  <a:gd name="connsiteX0" fmla="*/ 0 w 2636520"/>
                  <a:gd name="connsiteY0" fmla="*/ 0 h 1447800"/>
                  <a:gd name="connsiteX1" fmla="*/ 2103122 w 2636520"/>
                  <a:gd name="connsiteY1" fmla="*/ 0 h 1447800"/>
                  <a:gd name="connsiteX2" fmla="*/ 2636520 w 2636520"/>
                  <a:gd name="connsiteY2" fmla="*/ 723900 h 1447800"/>
                  <a:gd name="connsiteX3" fmla="*/ 2103122 w 2636520"/>
                  <a:gd name="connsiteY3" fmla="*/ 1447800 h 1447800"/>
                  <a:gd name="connsiteX4" fmla="*/ 0 w 2636520"/>
                  <a:gd name="connsiteY4" fmla="*/ 1447800 h 1447800"/>
                  <a:gd name="connsiteX5" fmla="*/ 0 w 2636520"/>
                  <a:gd name="connsiteY5" fmla="*/ 1442632 h 1447800"/>
                  <a:gd name="connsiteX6" fmla="*/ 529590 w 2636520"/>
                  <a:gd name="connsiteY6" fmla="*/ 723900 h 1447800"/>
                  <a:gd name="connsiteX7" fmla="*/ 0 w 2636520"/>
                  <a:gd name="connsiteY7" fmla="*/ 5168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36520" h="1447800">
                    <a:moveTo>
                      <a:pt x="0" y="0"/>
                    </a:moveTo>
                    <a:lnTo>
                      <a:pt x="2103122" y="0"/>
                    </a:lnTo>
                    <a:lnTo>
                      <a:pt x="2636520" y="723900"/>
                    </a:lnTo>
                    <a:lnTo>
                      <a:pt x="2103122" y="1447800"/>
                    </a:lnTo>
                    <a:lnTo>
                      <a:pt x="0" y="1447800"/>
                    </a:lnTo>
                    <a:lnTo>
                      <a:pt x="0" y="1442632"/>
                    </a:lnTo>
                    <a:lnTo>
                      <a:pt x="529590" y="723900"/>
                    </a:lnTo>
                    <a:lnTo>
                      <a:pt x="0" y="5168"/>
                    </a:lnTo>
                    <a:close/>
                  </a:path>
                </a:pathLst>
              </a:custGeom>
              <a:solidFill>
                <a:srgbClr val="748475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 anchorCtr="1">
                <a:norm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eaLnBrk="0" hangingPunct="0">
                  <a:buClr>
                    <a:prstClr val="white"/>
                  </a:buClr>
                </a:pPr>
                <a:endParaRPr lang="zh-CN" altLang="en-US">
                  <a:solidFill>
                    <a:schemeClr val="tx1"/>
                  </a:solidFill>
                  <a:latin typeface="锐字逼格锐线粗体简2.0" panose="02010604000000000000" pitchFamily="2" charset="-122"/>
                  <a:ea typeface="锐字逼格锐线粗体简2.0" panose="02010604000000000000" pitchFamily="2" charset="-122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8220220" y="2378222"/>
                <a:ext cx="2038826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zh-CN" altLang="en-US" sz="2000" b="1" dirty="0">
                    <a:solidFill>
                      <a:schemeClr val="bg1"/>
                    </a:solidFill>
                    <a:latin typeface="锐字逼格锐线粗体简2.0" panose="02010604000000000000" pitchFamily="2" charset="-122"/>
                    <a:ea typeface="锐字逼格锐线粗体简2.0" panose="02010604000000000000" pitchFamily="2" charset="-122"/>
                    <a:cs typeface="Arial" panose="020B0604020202020204" pitchFamily="34" charset="0"/>
                  </a:rPr>
                  <a:t>英语</a:t>
                </a:r>
                <a:endParaRPr lang="zh-CN" altLang="en-US" sz="2000" b="1" baseline="-3000" dirty="0">
                  <a:solidFill>
                    <a:schemeClr val="bg1"/>
                  </a:solidFill>
                  <a:latin typeface="锐字逼格锐线粗体简2.0" panose="02010604000000000000" pitchFamily="2" charset="-122"/>
                  <a:ea typeface="锐字逼格锐线粗体简2.0" panose="02010604000000000000" pitchFamily="2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5" name="矩形 47"/>
              <p:cNvSpPr>
                <a:spLocks noChangeArrowheads="1"/>
              </p:cNvSpPr>
              <p:nvPr/>
            </p:nvSpPr>
            <p:spPr bwMode="auto">
              <a:xfrm>
                <a:off x="8359174" y="3679955"/>
                <a:ext cx="1766987" cy="10590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72578" tIns="36289" rIns="72578" bIns="36289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Calibri" panose="020F0502020204030204" charset="0"/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  <a:buNone/>
                </a:pPr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sym typeface="微软雅黑" panose="020B0503020204020204" pitchFamily="34" charset="-122"/>
                  </a:rPr>
                  <a:t>在此录入上述图表的描述说明，在此录入上述图表的描述说明，在此录入上述图表的描述说明。</a:t>
                </a:r>
                <a:endParaRPr lang="zh-CN" altLang="en-US" sz="1100" dirty="0">
                  <a:solidFill>
                    <a:schemeClr val="bg1">
                      <a:lumMod val="50000"/>
                    </a:schemeClr>
                  </a:solidFill>
                  <a:sym typeface="微软雅黑" panose="020B0503020204020204" pitchFamily="34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8940131" y="3229980"/>
                <a:ext cx="725257" cy="442619"/>
              </a:xfrm>
              <a:prstGeom prst="rect">
                <a:avLst/>
              </a:prstGeom>
            </p:spPr>
            <p:txBody>
              <a:bodyPr wrap="none" lIns="72578" tIns="36289" rIns="72578" bIns="36289">
                <a:spAutoFit/>
              </a:bodyPr>
              <a:lstStyle/>
              <a:p>
                <a:pPr algn="ctr"/>
                <a:r>
                  <a:rPr lang="en-US" altLang="zh-CN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entury Gothic" panose="020B0502020202020204" pitchFamily="34" charset="0"/>
                    <a:ea typeface="微软雅黑" panose="020B0503020204020204" pitchFamily="34" charset="-122"/>
                  </a:rPr>
                  <a:t>90%</a:t>
                </a:r>
                <a:endParaRPr lang="en-US" altLang="zh-CN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entury Gothic" panose="020B0502020202020204" pitchFamily="34" charset="0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后起之秀原创岗位竞聘模板"/>
          <p:cNvSpPr txBox="1">
            <a:spLocks noChangeArrowheads="1"/>
          </p:cNvSpPr>
          <p:nvPr/>
        </p:nvSpPr>
        <p:spPr bwMode="auto">
          <a:xfrm>
            <a:off x="5002504" y="730108"/>
            <a:ext cx="2186992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知识技能</a:t>
            </a:r>
            <a:endParaRPr lang="zh-CN" altLang="en-US" sz="2800" b="0" spc="6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29060" y="2251142"/>
            <a:ext cx="8746840" cy="1758040"/>
            <a:chOff x="1629060" y="2251142"/>
            <a:chExt cx="8746840" cy="1758040"/>
          </a:xfrm>
        </p:grpSpPr>
        <p:sp>
          <p:nvSpPr>
            <p:cNvPr id="65" name="矩形 64"/>
            <p:cNvSpPr/>
            <p:nvPr/>
          </p:nvSpPr>
          <p:spPr>
            <a:xfrm>
              <a:off x="2809374" y="2591709"/>
              <a:ext cx="2931026" cy="376656"/>
            </a:xfrm>
            <a:prstGeom prst="rect">
              <a:avLst/>
            </a:prstGeom>
            <a:solidFill>
              <a:srgbClr val="74847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0" hangingPunct="0">
                <a:buClr>
                  <a:prstClr val="white"/>
                </a:buClr>
              </a:pPr>
              <a:endParaRPr lang="zh-CN" altLang="en-US">
                <a:solidFill>
                  <a:schemeClr val="tx1"/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372818" y="2591709"/>
              <a:ext cx="2850558" cy="376656"/>
            </a:xfrm>
            <a:prstGeom prst="rect">
              <a:avLst/>
            </a:prstGeom>
            <a:solidFill>
              <a:srgbClr val="74847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0" hangingPunct="0">
                <a:buClr>
                  <a:prstClr val="white"/>
                </a:buClr>
              </a:pPr>
              <a:endParaRPr lang="zh-CN" altLang="en-US">
                <a:solidFill>
                  <a:schemeClr val="tx1"/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2750244" y="3077704"/>
              <a:ext cx="2990156" cy="931478"/>
            </a:xfrm>
            <a:prstGeom prst="rect">
              <a:avLst/>
            </a:prstGeom>
          </p:spPr>
          <p:txBody>
            <a:bodyPr vert="horz" lIns="72585" tIns="36293" rIns="72585" bIns="36293" rtlCol="0" anchor="t">
              <a:noAutofit/>
            </a:bodyPr>
            <a:lstStyle>
              <a:lvl1pPr indent="0">
                <a:lnSpc>
                  <a:spcPct val="15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1pPr>
              <a:lvl2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20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2pPr>
              <a:lvl3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3pPr>
              <a:lvl4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4pPr>
              <a:lvl5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5pPr>
              <a:lvl6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6pPr>
              <a:lvl7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7pPr>
              <a:lvl8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8pPr>
              <a:lvl9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9pPr>
            </a:lstStyle>
            <a:p>
              <a:pPr>
                <a:lnSpc>
                  <a:spcPct val="25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描述说明，在此录入上述图表的描述说明，在此录入上述图表的描述说明在此录入上述图表的描述说明，在此录入上述图表的描述说明，在此录入上述图表的描述说明在此录入上述图表的描述说明，在此录入上述图表的描述说明，在此录入上述图表的描述说明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>
                <a:lnSpc>
                  <a:spcPct val="250000"/>
                </a:lnSpc>
                <a:spcBef>
                  <a:spcPct val="0"/>
                </a:spcBef>
              </a:pP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>
                <a:lnSpc>
                  <a:spcPct val="250000"/>
                </a:lnSpc>
                <a:spcBef>
                  <a:spcPct val="0"/>
                </a:spcBef>
              </a:pP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2997670" y="2510223"/>
              <a:ext cx="1069917" cy="439870"/>
            </a:xfrm>
            <a:prstGeom prst="rect">
              <a:avLst/>
            </a:prstGeom>
            <a:noFill/>
          </p:spPr>
          <p:txBody>
            <a:bodyPr wrap="none" lIns="72585" tIns="36293" rIns="72585" bIns="36293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锐字逼格锐线粗体简2.0" panose="02010604000000000000" pitchFamily="2" charset="-122"/>
                  <a:ea typeface="锐字逼格锐线粗体简2.0" panose="02010604000000000000" pitchFamily="2" charset="-122"/>
                </a:rPr>
                <a:t>团队管理</a:t>
              </a:r>
              <a:endParaRPr lang="zh-CN" altLang="en-US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1629060" y="2251142"/>
              <a:ext cx="1259491" cy="1243860"/>
            </a:xfrm>
            <a:prstGeom prst="ellipse">
              <a:avLst/>
            </a:prstGeom>
            <a:solidFill>
              <a:srgbClr val="74847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0" hangingPunct="0">
                <a:buClr>
                  <a:prstClr val="white"/>
                </a:buClr>
              </a:pPr>
              <a:endParaRPr lang="zh-CN" altLang="en-US">
                <a:solidFill>
                  <a:schemeClr val="tx1"/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1882931" y="2538418"/>
              <a:ext cx="717084" cy="648162"/>
              <a:chOff x="2158354" y="2417495"/>
              <a:chExt cx="550987" cy="504288"/>
            </a:xfrm>
          </p:grpSpPr>
          <p:sp>
            <p:nvSpPr>
              <p:cNvPr id="55" name="后起之秀原创岗位竞聘模板"/>
              <p:cNvSpPr>
                <a:spLocks noEditPoints="1"/>
              </p:cNvSpPr>
              <p:nvPr/>
            </p:nvSpPr>
            <p:spPr bwMode="auto">
              <a:xfrm>
                <a:off x="2158354" y="2417495"/>
                <a:ext cx="357759" cy="359114"/>
              </a:xfrm>
              <a:custGeom>
                <a:avLst/>
                <a:gdLst/>
                <a:ahLst/>
                <a:cxnLst>
                  <a:cxn ang="0">
                    <a:pos x="51" y="27"/>
                  </a:cxn>
                  <a:cxn ang="0">
                    <a:pos x="46" y="23"/>
                  </a:cxn>
                  <a:cxn ang="0">
                    <a:pos x="52" y="20"/>
                  </a:cxn>
                  <a:cxn ang="0">
                    <a:pos x="49" y="13"/>
                  </a:cxn>
                  <a:cxn ang="0">
                    <a:pos x="47" y="12"/>
                  </a:cxn>
                  <a:cxn ang="0">
                    <a:pos x="40" y="13"/>
                  </a:cxn>
                  <a:cxn ang="0">
                    <a:pos x="43" y="7"/>
                  </a:cxn>
                  <a:cxn ang="0">
                    <a:pos x="37" y="2"/>
                  </a:cxn>
                  <a:cxn ang="0">
                    <a:pos x="32" y="7"/>
                  </a:cxn>
                  <a:cxn ang="0">
                    <a:pos x="29" y="1"/>
                  </a:cxn>
                  <a:cxn ang="0">
                    <a:pos x="27" y="0"/>
                  </a:cxn>
                  <a:cxn ang="0">
                    <a:pos x="19" y="2"/>
                  </a:cxn>
                  <a:cxn ang="0">
                    <a:pos x="18" y="9"/>
                  </a:cxn>
                  <a:cxn ang="0">
                    <a:pos x="12" y="4"/>
                  </a:cxn>
                  <a:cxn ang="0">
                    <a:pos x="6" y="10"/>
                  </a:cxn>
                  <a:cxn ang="0">
                    <a:pos x="10" y="15"/>
                  </a:cxn>
                  <a:cxn ang="0">
                    <a:pos x="3" y="16"/>
                  </a:cxn>
                  <a:cxn ang="0">
                    <a:pos x="2" y="17"/>
                  </a:cxn>
                  <a:cxn ang="0">
                    <a:pos x="0" y="25"/>
                  </a:cxn>
                  <a:cxn ang="0">
                    <a:pos x="7" y="27"/>
                  </a:cxn>
                  <a:cxn ang="0">
                    <a:pos x="2" y="31"/>
                  </a:cxn>
                  <a:cxn ang="0">
                    <a:pos x="4" y="39"/>
                  </a:cxn>
                  <a:cxn ang="0">
                    <a:pos x="6" y="40"/>
                  </a:cxn>
                  <a:cxn ang="0">
                    <a:pos x="12" y="40"/>
                  </a:cxn>
                  <a:cxn ang="0">
                    <a:pos x="10" y="47"/>
                  </a:cxn>
                  <a:cxn ang="0">
                    <a:pos x="17" y="50"/>
                  </a:cxn>
                  <a:cxn ang="0">
                    <a:pos x="21" y="45"/>
                  </a:cxn>
                  <a:cxn ang="0">
                    <a:pos x="23" y="51"/>
                  </a:cxn>
                  <a:cxn ang="0">
                    <a:pos x="24" y="52"/>
                  </a:cxn>
                  <a:cxn ang="0">
                    <a:pos x="32" y="52"/>
                  </a:cxn>
                  <a:cxn ang="0">
                    <a:pos x="33" y="50"/>
                  </a:cxn>
                  <a:cxn ang="0">
                    <a:pos x="35" y="44"/>
                  </a:cxn>
                  <a:cxn ang="0">
                    <a:pos x="40" y="48"/>
                  </a:cxn>
                  <a:cxn ang="0">
                    <a:pos x="46" y="43"/>
                  </a:cxn>
                  <a:cxn ang="0">
                    <a:pos x="46" y="41"/>
                  </a:cxn>
                  <a:cxn ang="0">
                    <a:pos x="43" y="35"/>
                  </a:cxn>
                  <a:cxn ang="0">
                    <a:pos x="50" y="36"/>
                  </a:cxn>
                  <a:cxn ang="0">
                    <a:pos x="52" y="29"/>
                  </a:cxn>
                  <a:cxn ang="0">
                    <a:pos x="33" y="28"/>
                  </a:cxn>
                  <a:cxn ang="0">
                    <a:pos x="19" y="25"/>
                  </a:cxn>
                  <a:cxn ang="0">
                    <a:pos x="33" y="28"/>
                  </a:cxn>
                </a:cxnLst>
                <a:rect l="0" t="0" r="r" b="b"/>
                <a:pathLst>
                  <a:path w="52" h="52">
                    <a:moveTo>
                      <a:pt x="52" y="27"/>
                    </a:moveTo>
                    <a:cubicBezTo>
                      <a:pt x="52" y="27"/>
                      <a:pt x="52" y="27"/>
                      <a:pt x="51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2" y="20"/>
                    </a:cubicBezTo>
                    <a:cubicBezTo>
                      <a:pt x="52" y="20"/>
                      <a:pt x="52" y="20"/>
                      <a:pt x="51" y="19"/>
                    </a:cubicBezTo>
                    <a:cubicBezTo>
                      <a:pt x="49" y="13"/>
                      <a:pt x="49" y="13"/>
                      <a:pt x="49" y="13"/>
                    </a:cubicBezTo>
                    <a:cubicBezTo>
                      <a:pt x="49" y="12"/>
                      <a:pt x="48" y="12"/>
                      <a:pt x="48" y="12"/>
                    </a:cubicBezTo>
                    <a:cubicBezTo>
                      <a:pt x="48" y="12"/>
                      <a:pt x="47" y="12"/>
                      <a:pt x="47" y="12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3" y="8"/>
                      <a:pt x="43" y="8"/>
                      <a:pt x="43" y="8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6" y="2"/>
                      <a:pt x="35" y="2"/>
                      <a:pt x="35" y="3"/>
                    </a:cubicBezTo>
                    <a:cubicBezTo>
                      <a:pt x="32" y="7"/>
                      <a:pt x="32" y="7"/>
                      <a:pt x="32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1"/>
                      <a:pt x="29" y="1"/>
                      <a:pt x="29" y="0"/>
                    </a:cubicBezTo>
                    <a:cubicBezTo>
                      <a:pt x="28" y="0"/>
                      <a:pt x="28" y="0"/>
                      <a:pt x="27" y="0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9" y="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18" y="9"/>
                      <a:pt x="18" y="9"/>
                      <a:pt x="18" y="9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2" y="4"/>
                      <a:pt x="12" y="4"/>
                    </a:cubicBezTo>
                    <a:cubicBezTo>
                      <a:pt x="7" y="9"/>
                      <a:pt x="7" y="9"/>
                      <a:pt x="7" y="9"/>
                    </a:cubicBezTo>
                    <a:cubicBezTo>
                      <a:pt x="6" y="9"/>
                      <a:pt x="6" y="9"/>
                      <a:pt x="6" y="10"/>
                    </a:cubicBezTo>
                    <a:cubicBezTo>
                      <a:pt x="6" y="10"/>
                      <a:pt x="6" y="11"/>
                      <a:pt x="6" y="11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2" y="16"/>
                    </a:cubicBezTo>
                    <a:cubicBezTo>
                      <a:pt x="2" y="16"/>
                      <a:pt x="2" y="16"/>
                      <a:pt x="2" y="1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0" y="25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7" y="29"/>
                      <a:pt x="7" y="29"/>
                      <a:pt x="7" y="29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2"/>
                      <a:pt x="1" y="33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4" y="40"/>
                      <a:pt x="5" y="40"/>
                    </a:cubicBezTo>
                    <a:cubicBezTo>
                      <a:pt x="5" y="40"/>
                      <a:pt x="5" y="40"/>
                      <a:pt x="6" y="40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6"/>
                      <a:pt x="10" y="47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0"/>
                      <a:pt x="17" y="50"/>
                      <a:pt x="17" y="50"/>
                    </a:cubicBezTo>
                    <a:cubicBezTo>
                      <a:pt x="17" y="50"/>
                      <a:pt x="18" y="50"/>
                      <a:pt x="18" y="50"/>
                    </a:cubicBezTo>
                    <a:cubicBezTo>
                      <a:pt x="21" y="45"/>
                      <a:pt x="21" y="45"/>
                      <a:pt x="21" y="45"/>
                    </a:cubicBezTo>
                    <a:cubicBezTo>
                      <a:pt x="23" y="45"/>
                      <a:pt x="23" y="45"/>
                      <a:pt x="23" y="45"/>
                    </a:cubicBezTo>
                    <a:cubicBezTo>
                      <a:pt x="23" y="51"/>
                      <a:pt x="23" y="51"/>
                      <a:pt x="23" y="51"/>
                    </a:cubicBezTo>
                    <a:cubicBezTo>
                      <a:pt x="23" y="51"/>
                      <a:pt x="24" y="52"/>
                      <a:pt x="24" y="52"/>
                    </a:cubicBezTo>
                    <a:cubicBezTo>
                      <a:pt x="24" y="52"/>
                      <a:pt x="24" y="52"/>
                      <a:pt x="24" y="52"/>
                    </a:cubicBezTo>
                    <a:cubicBezTo>
                      <a:pt x="25" y="52"/>
                      <a:pt x="25" y="52"/>
                      <a:pt x="25" y="52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2" y="52"/>
                      <a:pt x="33" y="51"/>
                      <a:pt x="33" y="51"/>
                    </a:cubicBezTo>
                    <a:cubicBezTo>
                      <a:pt x="33" y="51"/>
                      <a:pt x="33" y="50"/>
                      <a:pt x="33" y="50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5" y="44"/>
                      <a:pt x="35" y="44"/>
                      <a:pt x="35" y="44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39" y="48"/>
                      <a:pt x="39" y="48"/>
                      <a:pt x="40" y="48"/>
                    </a:cubicBezTo>
                    <a:cubicBezTo>
                      <a:pt x="40" y="48"/>
                      <a:pt x="40" y="48"/>
                      <a:pt x="41" y="48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6" y="43"/>
                      <a:pt x="46" y="43"/>
                      <a:pt x="46" y="42"/>
                    </a:cubicBezTo>
                    <a:cubicBezTo>
                      <a:pt x="46" y="42"/>
                      <a:pt x="46" y="42"/>
                      <a:pt x="46" y="41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3" y="35"/>
                      <a:pt x="43" y="35"/>
                      <a:pt x="43" y="35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49" y="37"/>
                      <a:pt x="50" y="36"/>
                      <a:pt x="50" y="36"/>
                    </a:cubicBezTo>
                    <a:cubicBezTo>
                      <a:pt x="50" y="36"/>
                      <a:pt x="51" y="36"/>
                      <a:pt x="51" y="35"/>
                    </a:cubicBezTo>
                    <a:cubicBezTo>
                      <a:pt x="52" y="29"/>
                      <a:pt x="52" y="29"/>
                      <a:pt x="52" y="29"/>
                    </a:cubicBezTo>
                    <a:cubicBezTo>
                      <a:pt x="52" y="28"/>
                      <a:pt x="52" y="28"/>
                      <a:pt x="52" y="27"/>
                    </a:cubicBezTo>
                    <a:close/>
                    <a:moveTo>
                      <a:pt x="33" y="28"/>
                    </a:moveTo>
                    <a:cubicBezTo>
                      <a:pt x="32" y="31"/>
                      <a:pt x="28" y="34"/>
                      <a:pt x="25" y="33"/>
                    </a:cubicBezTo>
                    <a:cubicBezTo>
                      <a:pt x="21" y="32"/>
                      <a:pt x="18" y="28"/>
                      <a:pt x="19" y="25"/>
                    </a:cubicBezTo>
                    <a:cubicBezTo>
                      <a:pt x="20" y="21"/>
                      <a:pt x="24" y="18"/>
                      <a:pt x="28" y="19"/>
                    </a:cubicBezTo>
                    <a:cubicBezTo>
                      <a:pt x="32" y="20"/>
                      <a:pt x="34" y="24"/>
                      <a:pt x="33" y="2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da-DK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6" name="后起之秀原创岗位竞聘模板"/>
              <p:cNvSpPr>
                <a:spLocks noEditPoints="1"/>
              </p:cNvSpPr>
              <p:nvPr/>
            </p:nvSpPr>
            <p:spPr bwMode="auto">
              <a:xfrm>
                <a:off x="2454892" y="2665819"/>
                <a:ext cx="254449" cy="255964"/>
              </a:xfrm>
              <a:custGeom>
                <a:avLst/>
                <a:gdLst/>
                <a:ahLst/>
                <a:cxnLst>
                  <a:cxn ang="0">
                    <a:pos x="33" y="29"/>
                  </a:cxn>
                  <a:cxn ang="0">
                    <a:pos x="31" y="24"/>
                  </a:cxn>
                  <a:cxn ang="0">
                    <a:pos x="36" y="25"/>
                  </a:cxn>
                  <a:cxn ang="0">
                    <a:pos x="37" y="20"/>
                  </a:cxn>
                  <a:cxn ang="0">
                    <a:pos x="36" y="18"/>
                  </a:cxn>
                  <a:cxn ang="0">
                    <a:pos x="32" y="16"/>
                  </a:cxn>
                  <a:cxn ang="0">
                    <a:pos x="37" y="14"/>
                  </a:cxn>
                  <a:cxn ang="0">
                    <a:pos x="35" y="9"/>
                  </a:cxn>
                  <a:cxn ang="0">
                    <a:pos x="30" y="10"/>
                  </a:cxn>
                  <a:cxn ang="0">
                    <a:pos x="31" y="5"/>
                  </a:cxn>
                  <a:cxn ang="0">
                    <a:pos x="30" y="4"/>
                  </a:cxn>
                  <a:cxn ang="0">
                    <a:pos x="24" y="2"/>
                  </a:cxn>
                  <a:cxn ang="0">
                    <a:pos x="21" y="5"/>
                  </a:cxn>
                  <a:cxn ang="0">
                    <a:pos x="19" y="0"/>
                  </a:cxn>
                  <a:cxn ang="0">
                    <a:pos x="14" y="1"/>
                  </a:cxn>
                  <a:cxn ang="0">
                    <a:pos x="14" y="5"/>
                  </a:cxn>
                  <a:cxn ang="0">
                    <a:pos x="10" y="3"/>
                  </a:cxn>
                  <a:cxn ang="0">
                    <a:pos x="8" y="3"/>
                  </a:cxn>
                  <a:cxn ang="0">
                    <a:pos x="4" y="7"/>
                  </a:cxn>
                  <a:cxn ang="0">
                    <a:pos x="7" y="11"/>
                  </a:cxn>
                  <a:cxn ang="0">
                    <a:pos x="3" y="11"/>
                  </a:cxn>
                  <a:cxn ang="0">
                    <a:pos x="0" y="17"/>
                  </a:cxn>
                  <a:cxn ang="0">
                    <a:pos x="1" y="18"/>
                  </a:cxn>
                  <a:cxn ang="0">
                    <a:pos x="5" y="20"/>
                  </a:cxn>
                  <a:cxn ang="0">
                    <a:pos x="1" y="23"/>
                  </a:cxn>
                  <a:cxn ang="0">
                    <a:pos x="4" y="28"/>
                  </a:cxn>
                  <a:cxn ang="0">
                    <a:pos x="8" y="27"/>
                  </a:cxn>
                  <a:cxn ang="0">
                    <a:pos x="7" y="31"/>
                  </a:cxn>
                  <a:cxn ang="0">
                    <a:pos x="7" y="33"/>
                  </a:cxn>
                  <a:cxn ang="0">
                    <a:pos x="12" y="35"/>
                  </a:cxn>
                  <a:cxn ang="0">
                    <a:pos x="13" y="35"/>
                  </a:cxn>
                  <a:cxn ang="0">
                    <a:pos x="17" y="32"/>
                  </a:cxn>
                  <a:cxn ang="0">
                    <a:pos x="17" y="37"/>
                  </a:cxn>
                  <a:cxn ang="0">
                    <a:pos x="23" y="36"/>
                  </a:cxn>
                  <a:cxn ang="0">
                    <a:pos x="24" y="35"/>
                  </a:cxn>
                  <a:cxn ang="0">
                    <a:pos x="25" y="31"/>
                  </a:cxn>
                  <a:cxn ang="0">
                    <a:pos x="28" y="34"/>
                  </a:cxn>
                  <a:cxn ang="0">
                    <a:pos x="33" y="30"/>
                  </a:cxn>
                  <a:cxn ang="0">
                    <a:pos x="22" y="22"/>
                  </a:cxn>
                  <a:cxn ang="0">
                    <a:pos x="15" y="15"/>
                  </a:cxn>
                  <a:cxn ang="0">
                    <a:pos x="22" y="22"/>
                  </a:cxn>
                </a:cxnLst>
                <a:rect l="0" t="0" r="r" b="b"/>
                <a:pathLst>
                  <a:path w="37" h="37">
                    <a:moveTo>
                      <a:pt x="33" y="29"/>
                    </a:moveTo>
                    <a:cubicBezTo>
                      <a:pt x="33" y="29"/>
                      <a:pt x="33" y="29"/>
                      <a:pt x="33" y="29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25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6" y="24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37" y="19"/>
                      <a:pt x="37" y="18"/>
                      <a:pt x="36" y="18"/>
                    </a:cubicBezTo>
                    <a:cubicBezTo>
                      <a:pt x="33" y="18"/>
                      <a:pt x="33" y="18"/>
                      <a:pt x="33" y="18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7" y="14"/>
                      <a:pt x="37" y="14"/>
                    </a:cubicBezTo>
                    <a:cubicBezTo>
                      <a:pt x="37" y="14"/>
                      <a:pt x="37" y="13"/>
                      <a:pt x="37" y="13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4" y="8"/>
                      <a:pt x="34" y="8"/>
                      <a:pt x="33" y="8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1" y="5"/>
                      <a:pt x="31" y="5"/>
                      <a:pt x="31" y="5"/>
                    </a:cubicBezTo>
                    <a:cubicBezTo>
                      <a:pt x="31" y="5"/>
                      <a:pt x="31" y="4"/>
                      <a:pt x="31" y="4"/>
                    </a:cubicBezTo>
                    <a:cubicBezTo>
                      <a:pt x="31" y="4"/>
                      <a:pt x="30" y="4"/>
                      <a:pt x="30" y="4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5" y="1"/>
                      <a:pt x="25" y="1"/>
                      <a:pt x="24" y="2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9" y="3"/>
                      <a:pt x="9" y="3"/>
                    </a:cubicBezTo>
                    <a:cubicBezTo>
                      <a:pt x="9" y="3"/>
                      <a:pt x="9" y="3"/>
                      <a:pt x="8" y="3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7"/>
                      <a:pt x="4" y="7"/>
                    </a:cubicBezTo>
                    <a:cubicBezTo>
                      <a:pt x="4" y="7"/>
                      <a:pt x="4" y="8"/>
                      <a:pt x="5" y="8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2" y="11"/>
                      <a:pt x="2" y="11"/>
                      <a:pt x="1" y="1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5" y="20"/>
                      <a:pt x="5" y="20"/>
                      <a:pt x="5" y="2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1" y="22"/>
                      <a:pt x="1" y="23"/>
                      <a:pt x="1" y="23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4" y="28"/>
                    </a:cubicBezTo>
                    <a:cubicBezTo>
                      <a:pt x="4" y="29"/>
                      <a:pt x="4" y="29"/>
                      <a:pt x="4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2" y="35"/>
                      <a:pt x="12" y="35"/>
                      <a:pt x="13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7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4" y="36"/>
                      <a:pt x="24" y="36"/>
                    </a:cubicBezTo>
                    <a:cubicBezTo>
                      <a:pt x="24" y="36"/>
                      <a:pt x="24" y="35"/>
                      <a:pt x="24" y="35"/>
                    </a:cubicBezTo>
                    <a:cubicBezTo>
                      <a:pt x="24" y="31"/>
                      <a:pt x="24" y="31"/>
                      <a:pt x="24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8" y="33"/>
                      <a:pt x="28" y="33"/>
                      <a:pt x="28" y="33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3" y="30"/>
                      <a:pt x="33" y="30"/>
                      <a:pt x="33" y="29"/>
                    </a:cubicBezTo>
                    <a:close/>
                    <a:moveTo>
                      <a:pt x="22" y="22"/>
                    </a:moveTo>
                    <a:cubicBezTo>
                      <a:pt x="20" y="24"/>
                      <a:pt x="17" y="24"/>
                      <a:pt x="15" y="22"/>
                    </a:cubicBezTo>
                    <a:cubicBezTo>
                      <a:pt x="13" y="20"/>
                      <a:pt x="13" y="16"/>
                      <a:pt x="15" y="15"/>
                    </a:cubicBezTo>
                    <a:cubicBezTo>
                      <a:pt x="17" y="13"/>
                      <a:pt x="21" y="13"/>
                      <a:pt x="23" y="15"/>
                    </a:cubicBezTo>
                    <a:cubicBezTo>
                      <a:pt x="24" y="17"/>
                      <a:pt x="24" y="20"/>
                      <a:pt x="22" y="2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9525">
                <a:noFill/>
                <a:round/>
              </a:ln>
            </p:spPr>
            <p:txBody>
              <a:bodyPr/>
              <a:lstStyle/>
              <a:p>
                <a:pPr>
                  <a:lnSpc>
                    <a:spcPct val="150000"/>
                  </a:lnSpc>
                  <a:defRPr/>
                </a:pPr>
                <a:endParaRPr lang="da-DK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8" name="椭圆 57"/>
            <p:cNvSpPr/>
            <p:nvPr/>
          </p:nvSpPr>
          <p:spPr>
            <a:xfrm>
              <a:off x="9116409" y="2251142"/>
              <a:ext cx="1259491" cy="1243860"/>
            </a:xfrm>
            <a:prstGeom prst="ellipse">
              <a:avLst/>
            </a:prstGeom>
            <a:solidFill>
              <a:srgbClr val="74847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0" hangingPunct="0">
                <a:buClr>
                  <a:prstClr val="white"/>
                </a:buClr>
              </a:pPr>
              <a:endParaRPr lang="zh-CN" altLang="en-US">
                <a:solidFill>
                  <a:schemeClr val="tx1"/>
                </a:solidFill>
                <a:latin typeface="Century Gothic" panose="020B0502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9" name="后起之秀原创岗位竞聘模板"/>
            <p:cNvSpPr>
              <a:spLocks noEditPoints="1"/>
            </p:cNvSpPr>
            <p:nvPr/>
          </p:nvSpPr>
          <p:spPr bwMode="auto">
            <a:xfrm>
              <a:off x="9442895" y="2592438"/>
              <a:ext cx="593886" cy="471168"/>
            </a:xfrm>
            <a:custGeom>
              <a:avLst/>
              <a:gdLst>
                <a:gd name="T0" fmla="*/ 1176335871 w 72"/>
                <a:gd name="T1" fmla="*/ 232073966 h 58"/>
                <a:gd name="T2" fmla="*/ 2147483647 w 72"/>
                <a:gd name="T3" fmla="*/ 232073966 h 58"/>
                <a:gd name="T4" fmla="*/ 2147483647 w 72"/>
                <a:gd name="T5" fmla="*/ 510570880 h 58"/>
                <a:gd name="T6" fmla="*/ 2147483647 w 72"/>
                <a:gd name="T7" fmla="*/ 510570880 h 58"/>
                <a:gd name="T8" fmla="*/ 2147483647 w 72"/>
                <a:gd name="T9" fmla="*/ 185664591 h 58"/>
                <a:gd name="T10" fmla="*/ 2147483647 w 72"/>
                <a:gd name="T11" fmla="*/ 0 h 58"/>
                <a:gd name="T12" fmla="*/ 1129279435 w 72"/>
                <a:gd name="T13" fmla="*/ 0 h 58"/>
                <a:gd name="T14" fmla="*/ 941067411 w 72"/>
                <a:gd name="T15" fmla="*/ 185664591 h 58"/>
                <a:gd name="T16" fmla="*/ 941067411 w 72"/>
                <a:gd name="T17" fmla="*/ 510570880 h 58"/>
                <a:gd name="T18" fmla="*/ 1176335871 w 72"/>
                <a:gd name="T19" fmla="*/ 510570880 h 58"/>
                <a:gd name="T20" fmla="*/ 1176335871 w 72"/>
                <a:gd name="T21" fmla="*/ 232073966 h 58"/>
                <a:gd name="T22" fmla="*/ 0 w 72"/>
                <a:gd name="T23" fmla="*/ 881893143 h 58"/>
                <a:gd name="T24" fmla="*/ 0 w 72"/>
                <a:gd name="T25" fmla="*/ 2147483647 h 58"/>
                <a:gd name="T26" fmla="*/ 235268568 w 72"/>
                <a:gd name="T27" fmla="*/ 2147483647 h 58"/>
                <a:gd name="T28" fmla="*/ 470530276 w 72"/>
                <a:gd name="T29" fmla="*/ 2147483647 h 58"/>
                <a:gd name="T30" fmla="*/ 470530276 w 72"/>
                <a:gd name="T31" fmla="*/ 649812471 h 58"/>
                <a:gd name="T32" fmla="*/ 235268568 w 72"/>
                <a:gd name="T33" fmla="*/ 649812471 h 58"/>
                <a:gd name="T34" fmla="*/ 0 w 72"/>
                <a:gd name="T35" fmla="*/ 881893143 h 58"/>
                <a:gd name="T36" fmla="*/ 658749160 w 72"/>
                <a:gd name="T37" fmla="*/ 2147483647 h 58"/>
                <a:gd name="T38" fmla="*/ 2147483647 w 72"/>
                <a:gd name="T39" fmla="*/ 2147483647 h 58"/>
                <a:gd name="T40" fmla="*/ 2147483647 w 72"/>
                <a:gd name="T41" fmla="*/ 649812471 h 58"/>
                <a:gd name="T42" fmla="*/ 658749160 w 72"/>
                <a:gd name="T43" fmla="*/ 649812471 h 58"/>
                <a:gd name="T44" fmla="*/ 658749160 w 72"/>
                <a:gd name="T45" fmla="*/ 2147483647 h 58"/>
                <a:gd name="T46" fmla="*/ 2147483647 w 72"/>
                <a:gd name="T47" fmla="*/ 649812471 h 58"/>
                <a:gd name="T48" fmla="*/ 2147483647 w 72"/>
                <a:gd name="T49" fmla="*/ 649812471 h 58"/>
                <a:gd name="T50" fmla="*/ 2147483647 w 72"/>
                <a:gd name="T51" fmla="*/ 2147483647 h 58"/>
                <a:gd name="T52" fmla="*/ 2147483647 w 72"/>
                <a:gd name="T53" fmla="*/ 2147483647 h 58"/>
                <a:gd name="T54" fmla="*/ 2147483647 w 72"/>
                <a:gd name="T55" fmla="*/ 2147483647 h 58"/>
                <a:gd name="T56" fmla="*/ 2147483647 w 72"/>
                <a:gd name="T57" fmla="*/ 881893143 h 58"/>
                <a:gd name="T58" fmla="*/ 2147483647 w 72"/>
                <a:gd name="T59" fmla="*/ 649812471 h 5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72"/>
                <a:gd name="T91" fmla="*/ 0 h 58"/>
                <a:gd name="T92" fmla="*/ 72 w 72"/>
                <a:gd name="T93" fmla="*/ 58 h 5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72" h="58">
                  <a:moveTo>
                    <a:pt x="25" y="5"/>
                  </a:moveTo>
                  <a:cubicBezTo>
                    <a:pt x="48" y="5"/>
                    <a:pt x="48" y="5"/>
                    <a:pt x="48" y="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2"/>
                    <a:pt x="51" y="0"/>
                    <a:pt x="4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5" y="11"/>
                    <a:pt x="25" y="11"/>
                    <a:pt x="25" y="11"/>
                  </a:cubicBezTo>
                  <a:lnTo>
                    <a:pt x="25" y="5"/>
                  </a:lnTo>
                  <a:close/>
                  <a:moveTo>
                    <a:pt x="0" y="19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0" y="16"/>
                    <a:pt x="0" y="19"/>
                  </a:cubicBezTo>
                  <a:close/>
                  <a:moveTo>
                    <a:pt x="14" y="58"/>
                  </a:moveTo>
                  <a:cubicBezTo>
                    <a:pt x="59" y="58"/>
                    <a:pt x="59" y="58"/>
                    <a:pt x="59" y="58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14" y="14"/>
                    <a:pt x="14" y="14"/>
                    <a:pt x="14" y="14"/>
                  </a:cubicBezTo>
                  <a:lnTo>
                    <a:pt x="14" y="58"/>
                  </a:lnTo>
                  <a:close/>
                  <a:moveTo>
                    <a:pt x="67" y="14"/>
                  </a:moveTo>
                  <a:cubicBezTo>
                    <a:pt x="63" y="14"/>
                    <a:pt x="63" y="14"/>
                    <a:pt x="63" y="1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0" y="58"/>
                    <a:pt x="72" y="56"/>
                    <a:pt x="72" y="53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2" y="16"/>
                    <a:pt x="70" y="14"/>
                    <a:pt x="67" y="1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/>
            <a:lstStyle/>
            <a:p>
              <a:pPr>
                <a:lnSpc>
                  <a:spcPct val="150000"/>
                </a:lnSpc>
                <a:defRPr/>
              </a:pPr>
              <a:endParaRPr lang="en-US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7891974" y="2514370"/>
              <a:ext cx="1069917" cy="439870"/>
            </a:xfrm>
            <a:prstGeom prst="rect">
              <a:avLst/>
            </a:prstGeom>
            <a:noFill/>
          </p:spPr>
          <p:txBody>
            <a:bodyPr wrap="none" lIns="72585" tIns="36293" rIns="72585" bIns="36293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chemeClr val="bg1"/>
                  </a:solidFill>
                  <a:latin typeface="锐字逼格锐线粗体简2.0" panose="02010604000000000000" pitchFamily="2" charset="-122"/>
                  <a:ea typeface="锐字逼格锐线粗体简2.0" panose="02010604000000000000" pitchFamily="2" charset="-122"/>
                </a:rPr>
                <a:t>项目管理</a:t>
              </a:r>
              <a:endParaRPr lang="zh-CN" altLang="en-US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322017" y="3077704"/>
              <a:ext cx="2990156" cy="931478"/>
            </a:xfrm>
            <a:prstGeom prst="rect">
              <a:avLst/>
            </a:prstGeom>
          </p:spPr>
          <p:txBody>
            <a:bodyPr vert="horz" lIns="72585" tIns="36293" rIns="72585" bIns="36293" rtlCol="0" anchor="t">
              <a:noAutofit/>
            </a:bodyPr>
            <a:lstStyle>
              <a:lvl1pPr indent="0">
                <a:lnSpc>
                  <a:spcPct val="15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solidFill>
                    <a:schemeClr val="bg1"/>
                  </a:solidFill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1pPr>
              <a:lvl2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20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2pPr>
              <a:lvl3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3pPr>
              <a:lvl4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4pPr>
              <a:lvl5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>
                  <a:latin typeface="Microsoft YaHei UI" panose="020B0503020204020204" pitchFamily="34" charset="-122"/>
                  <a:ea typeface="Microsoft YaHei UI" panose="020B0503020204020204" pitchFamily="34" charset="-122"/>
                </a:defRPr>
              </a:lvl5pPr>
              <a:lvl6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6pPr>
              <a:lvl7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7pPr>
              <a:lvl8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8pPr>
              <a:lvl9pPr indent="0">
                <a:lnSpc>
                  <a:spcPct val="90000"/>
                </a:lnSpc>
                <a:spcBef>
                  <a:spcPct val="30000"/>
                </a:spcBef>
                <a:buFont typeface="Arial" panose="020B0604020202020204" pitchFamily="34" charset="0"/>
                <a:buNone/>
                <a:defRPr lang="zh-CN" sz="1600"/>
              </a:lvl9pPr>
            </a:lstStyle>
            <a:p>
              <a:pPr algn="r">
                <a:lnSpc>
                  <a:spcPct val="25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在此录入上述图表的描述说明，在此录入上述图表的描述说明，在此录入上述图表的描述说明在此录入上述图表的描述说明，在此录入上述图表的描述说明，在此录入上述图表的描述说明在此录入上述图表的描述说明，在此录入上述图表的描述说明，在此录入上述图表的描述说明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r">
                <a:lnSpc>
                  <a:spcPct val="250000"/>
                </a:lnSpc>
                <a:spcBef>
                  <a:spcPct val="0"/>
                </a:spcBef>
              </a:pP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 algn="r">
                <a:lnSpc>
                  <a:spcPct val="250000"/>
                </a:lnSpc>
                <a:spcBef>
                  <a:spcPct val="0"/>
                </a:spcBef>
              </a:pP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后起之秀原创岗位竞聘模板"/>
          <p:cNvSpPr txBox="1">
            <a:spLocks noChangeArrowheads="1"/>
          </p:cNvSpPr>
          <p:nvPr/>
        </p:nvSpPr>
        <p:spPr bwMode="auto">
          <a:xfrm>
            <a:off x="5065774" y="702892"/>
            <a:ext cx="2060452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解决问题</a:t>
            </a:r>
            <a:endParaRPr lang="zh-CN" altLang="en-US" sz="2800" b="0" spc="6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91120" y="2433297"/>
            <a:ext cx="2385512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  <a:cs typeface="Arial" panose="020B0604020202020204" pitchFamily="34" charset="0"/>
              </a:rPr>
              <a:t>发现问题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47"/>
          <p:cNvSpPr>
            <a:spLocks noChangeArrowheads="1"/>
          </p:cNvSpPr>
          <p:nvPr/>
        </p:nvSpPr>
        <p:spPr bwMode="auto">
          <a:xfrm>
            <a:off x="8290432" y="2857895"/>
            <a:ext cx="2890255" cy="61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在此录入上述图表的描述明，在此录入上述图表的描述说。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91120" y="4017473"/>
            <a:ext cx="2385512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  <a:cs typeface="Arial" panose="020B0604020202020204" pitchFamily="34" charset="0"/>
              </a:rPr>
              <a:t>问题分析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47"/>
          <p:cNvSpPr>
            <a:spLocks noChangeArrowheads="1"/>
          </p:cNvSpPr>
          <p:nvPr/>
        </p:nvSpPr>
        <p:spPr bwMode="auto">
          <a:xfrm>
            <a:off x="8290432" y="4442071"/>
            <a:ext cx="2890255" cy="61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在此录入上述图表的描述明，在此录入上述图表的描述说。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76083" y="2489549"/>
            <a:ext cx="2385512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  <a:cs typeface="Arial" panose="020B0604020202020204" pitchFamily="34" charset="0"/>
              </a:rPr>
              <a:t>提出假设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47"/>
          <p:cNvSpPr>
            <a:spLocks noChangeArrowheads="1"/>
          </p:cNvSpPr>
          <p:nvPr/>
        </p:nvSpPr>
        <p:spPr bwMode="auto">
          <a:xfrm>
            <a:off x="1175395" y="2914147"/>
            <a:ext cx="2890255" cy="61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在此录入上述图表的描述明，在此录入上述图表的描述说。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76083" y="3961222"/>
            <a:ext cx="2385512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  <a:cs typeface="Arial" panose="020B0604020202020204" pitchFamily="34" charset="0"/>
              </a:rPr>
              <a:t>检验假设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1175395" y="4385820"/>
            <a:ext cx="2890255" cy="61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在此录入上述图表的描述明，在此录入上述图表的描述说。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"/>
                    </a14:imgEffect>
                  </a14:imgLayer>
                </a14:imgProps>
              </a:ext>
            </a:extLst>
          </a:blip>
          <a:srcRect l="67026" t="7553" r="15948" b="64764"/>
          <a:stretch>
            <a:fillRect/>
          </a:stretch>
        </p:blipFill>
        <p:spPr>
          <a:xfrm flipH="1">
            <a:off x="4060692" y="2064811"/>
            <a:ext cx="4146816" cy="3792822"/>
          </a:xfrm>
          <a:prstGeom prst="rect">
            <a:avLst/>
          </a:prstGeom>
          <a:effectLst>
            <a:softEdge rad="2286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后起之秀原创岗位竞聘模板"/>
          <p:cNvSpPr txBox="1">
            <a:spLocks noChangeArrowheads="1"/>
          </p:cNvSpPr>
          <p:nvPr/>
        </p:nvSpPr>
        <p:spPr bwMode="auto">
          <a:xfrm>
            <a:off x="5105057" y="669238"/>
            <a:ext cx="1981887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责任义务</a:t>
            </a:r>
            <a:endParaRPr lang="zh-CN" altLang="en-US" sz="2800" b="0" spc="6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039029" y="1163930"/>
            <a:ext cx="1384857" cy="0"/>
          </a:xfrm>
          <a:prstGeom prst="line">
            <a:avLst/>
          </a:prstGeom>
          <a:ln w="1905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953076" y="1192958"/>
            <a:ext cx="15883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RESPONSIBILITY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159088" y="3278530"/>
            <a:ext cx="2910776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对待下属互帮互助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6" name="矩形 47"/>
          <p:cNvSpPr>
            <a:spLocks noChangeArrowheads="1"/>
          </p:cNvSpPr>
          <p:nvPr/>
        </p:nvSpPr>
        <p:spPr bwMode="auto">
          <a:xfrm>
            <a:off x="8159088" y="3703126"/>
            <a:ext cx="2705848" cy="61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在此录入上述图表的描述说明，录入上述图表的描述说明。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159088" y="4808593"/>
            <a:ext cx="2088232" cy="707878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公司荣誉大于个人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8" name="矩形 47"/>
          <p:cNvSpPr>
            <a:spLocks noChangeArrowheads="1"/>
          </p:cNvSpPr>
          <p:nvPr/>
        </p:nvSpPr>
        <p:spPr bwMode="auto">
          <a:xfrm>
            <a:off x="8159088" y="5233189"/>
            <a:ext cx="2705848" cy="61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在此录入上述图表的描述说明，录入上述图表的描述说明。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20842" y="2194420"/>
            <a:ext cx="2232248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及时完成上级任务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1320842" y="2619016"/>
            <a:ext cx="2705848" cy="61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在此录入上述图表的描述说明，录入上述图表的描述说明。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20842" y="3793338"/>
            <a:ext cx="2232248" cy="400101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同事之间团结友爱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1320842" y="4217934"/>
            <a:ext cx="2705848" cy="613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sym typeface="微软雅黑" panose="020B0503020204020204" pitchFamily="34" charset="-122"/>
              </a:rPr>
              <a:t>在此录入上述图表的描述说明，录入上述图表的描述说明。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594388" y="1746108"/>
            <a:ext cx="3003224" cy="3365784"/>
            <a:chOff x="4774978" y="1746108"/>
            <a:chExt cx="3003224" cy="3365784"/>
          </a:xfrm>
        </p:grpSpPr>
        <p:sp>
          <p:nvSpPr>
            <p:cNvPr id="19" name="后起之秀原创岗位竞聘模板"/>
            <p:cNvSpPr/>
            <p:nvPr/>
          </p:nvSpPr>
          <p:spPr bwMode="auto">
            <a:xfrm rot="5400000">
              <a:off x="4742670" y="2046000"/>
              <a:ext cx="3067840" cy="2766000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748475"/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>
                <a:defRPr/>
              </a:pPr>
              <a:endParaRPr lang="zh-CN" altLang="en-US" sz="24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后起之秀原创岗位竞聘模板"/>
            <p:cNvSpPr/>
            <p:nvPr/>
          </p:nvSpPr>
          <p:spPr bwMode="auto">
            <a:xfrm rot="5400000">
              <a:off x="4593698" y="1927388"/>
              <a:ext cx="3365784" cy="300322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noFill/>
            <a:ln w="9525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8565">
                <a:defRPr/>
              </a:pPr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6" name="文本框 9"/>
          <p:cNvSpPr txBox="1"/>
          <p:nvPr/>
        </p:nvSpPr>
        <p:spPr>
          <a:xfrm>
            <a:off x="5469203" y="2778822"/>
            <a:ext cx="1253594" cy="13003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sz="4000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自身义务</a:t>
            </a:r>
            <a:endParaRPr lang="en-US" altLang="zh-CN" sz="4000" dirty="0">
              <a:solidFill>
                <a:schemeClr val="bg1"/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后起之秀原创岗位竞聘模板"/>
          <p:cNvSpPr txBox="1">
            <a:spLocks noChangeArrowheads="1"/>
          </p:cNvSpPr>
          <p:nvPr/>
        </p:nvSpPr>
        <p:spPr bwMode="auto">
          <a:xfrm>
            <a:off x="4903245" y="430312"/>
            <a:ext cx="2385511" cy="486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核心竞争力</a:t>
            </a:r>
            <a:endParaRPr lang="zh-CN" altLang="en-US" sz="2800" b="0" spc="6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172648" y="3581232"/>
            <a:ext cx="2485289" cy="2485289"/>
          </a:xfrm>
          <a:prstGeom prst="ellipse">
            <a:avLst/>
          </a:prstGeom>
          <a:solidFill>
            <a:srgbClr val="748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后起之秀原创岗位竞聘模板"/>
          <p:cNvSpPr txBox="1"/>
          <p:nvPr/>
        </p:nvSpPr>
        <p:spPr>
          <a:xfrm>
            <a:off x="2411764" y="4642469"/>
            <a:ext cx="2001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核心竞争力</a:t>
            </a:r>
            <a:endParaRPr lang="en-US" altLang="zh-CN" sz="2400" b="1" dirty="0">
              <a:solidFill>
                <a:schemeClr val="bg1"/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172648" y="1565008"/>
            <a:ext cx="2485289" cy="2485289"/>
          </a:xfrm>
          <a:prstGeom prst="ellipse">
            <a:avLst/>
          </a:prstGeom>
          <a:solidFill>
            <a:srgbClr val="748475">
              <a:alpha val="7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后起之秀原创岗位竞聘模板"/>
          <p:cNvSpPr/>
          <p:nvPr/>
        </p:nvSpPr>
        <p:spPr bwMode="auto">
          <a:xfrm>
            <a:off x="2588684" y="2232182"/>
            <a:ext cx="1648122" cy="1150939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270119" y="2035638"/>
            <a:ext cx="576622" cy="576785"/>
          </a:xfrm>
          <a:prstGeom prst="ellipse">
            <a:avLst/>
          </a:prstGeom>
          <a:solidFill>
            <a:srgbClr val="748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5847257" y="2340470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998999" y="1982001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  <a:cs typeface="Arial" panose="020B0604020202020204" pitchFamily="34" charset="0"/>
              </a:rPr>
              <a:t>领导力</a:t>
            </a:r>
            <a:endParaRPr lang="zh-CN" altLang="en-US" spc="3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7017360" y="2333574"/>
            <a:ext cx="4241043" cy="27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在管辖的范围内，充分地利用人力和客观条件。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270119" y="2827726"/>
            <a:ext cx="576622" cy="576785"/>
          </a:xfrm>
          <a:prstGeom prst="ellipse">
            <a:avLst/>
          </a:prstGeom>
          <a:solidFill>
            <a:srgbClr val="748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847257" y="313255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6998999" y="2774089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  <a:cs typeface="Arial" panose="020B0604020202020204" pitchFamily="34" charset="0"/>
              </a:rPr>
              <a:t>执行力</a:t>
            </a:r>
            <a:endParaRPr lang="zh-CN" altLang="en-US" spc="3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 47"/>
          <p:cNvSpPr>
            <a:spLocks noChangeArrowheads="1"/>
          </p:cNvSpPr>
          <p:nvPr/>
        </p:nvSpPr>
        <p:spPr bwMode="auto">
          <a:xfrm>
            <a:off x="7017360" y="3125662"/>
            <a:ext cx="4241043" cy="27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有效利用客观资源、保质保量达成目标的能力。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270119" y="3619814"/>
            <a:ext cx="576622" cy="576785"/>
          </a:xfrm>
          <a:prstGeom prst="ellipse">
            <a:avLst/>
          </a:prstGeom>
          <a:solidFill>
            <a:srgbClr val="748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5847257" y="3924646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998999" y="3566177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  <a:cs typeface="Arial" panose="020B0604020202020204" pitchFamily="34" charset="0"/>
              </a:rPr>
              <a:t>团队合作</a:t>
            </a:r>
            <a:endParaRPr lang="zh-CN" altLang="en-US" spc="3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3" name="矩形 47"/>
          <p:cNvSpPr>
            <a:spLocks noChangeArrowheads="1"/>
          </p:cNvSpPr>
          <p:nvPr/>
        </p:nvSpPr>
        <p:spPr bwMode="auto">
          <a:xfrm>
            <a:off x="7017360" y="3917750"/>
            <a:ext cx="4241043" cy="27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群策群力，更好的调动运转事件的有效的发展。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270119" y="4411902"/>
            <a:ext cx="576622" cy="576785"/>
          </a:xfrm>
          <a:prstGeom prst="ellipse">
            <a:avLst/>
          </a:prstGeom>
          <a:solidFill>
            <a:srgbClr val="748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4</a:t>
            </a:r>
            <a:endParaRPr lang="zh-CN" altLang="en-US" sz="24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5847257" y="4627926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6998999" y="4358265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  <a:cs typeface="Arial" panose="020B0604020202020204" pitchFamily="34" charset="0"/>
              </a:rPr>
              <a:t>协调能力</a:t>
            </a:r>
            <a:endParaRPr lang="zh-CN" altLang="en-US" spc="3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7017360" y="4709838"/>
            <a:ext cx="4241043" cy="27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人际关系协调能力和工作协调能力两个方面。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270119" y="5259198"/>
            <a:ext cx="576622" cy="576785"/>
          </a:xfrm>
          <a:prstGeom prst="ellipse">
            <a:avLst/>
          </a:prstGeom>
          <a:solidFill>
            <a:srgbClr val="748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5</a:t>
            </a:r>
            <a:endParaRPr lang="zh-CN" altLang="en-US" sz="2400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5847257" y="5564030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6998999" y="5205561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  <a:cs typeface="Arial" panose="020B0604020202020204" pitchFamily="34" charset="0"/>
              </a:rPr>
              <a:t>创新合作</a:t>
            </a:r>
            <a:endParaRPr lang="zh-CN" altLang="en-US" spc="3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7017360" y="5557134"/>
            <a:ext cx="4241043" cy="27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在经验积累，革新技术提高效率，更好完成任务。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1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2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5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/>
      <p:bldP spid="10" grpId="0" animBg="1"/>
      <p:bldP spid="11" grpId="0" animBg="1"/>
      <p:bldP spid="12" grpId="0" animBg="1"/>
      <p:bldP spid="14" grpId="0"/>
      <p:bldP spid="15" grpId="0"/>
      <p:bldP spid="16" grpId="0" animBg="1"/>
      <p:bldP spid="18" grpId="0"/>
      <p:bldP spid="19" grpId="0"/>
      <p:bldP spid="20" grpId="0" animBg="1"/>
      <p:bldP spid="22" grpId="0"/>
      <p:bldP spid="23" grpId="0"/>
      <p:bldP spid="24" grpId="0" animBg="1"/>
      <p:bldP spid="26" grpId="0"/>
      <p:bldP spid="27" grpId="0"/>
      <p:bldP spid="28" grpId="0" animBg="1"/>
      <p:bldP spid="30" grpId="0"/>
      <p:bldP spid="3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后起之秀原创岗位竞聘模板"/>
          <p:cNvSpPr txBox="1">
            <a:spLocks noChangeArrowheads="1"/>
          </p:cNvSpPr>
          <p:nvPr/>
        </p:nvSpPr>
        <p:spPr bwMode="auto">
          <a:xfrm>
            <a:off x="5151931" y="692136"/>
            <a:ext cx="1888139" cy="353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领导力</a:t>
            </a:r>
            <a:endParaRPr lang="zh-CN" altLang="en-US" sz="2800" b="0" spc="6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6596641" y="2241093"/>
            <a:ext cx="1796700" cy="1976578"/>
          </a:xfrm>
          <a:custGeom>
            <a:avLst/>
            <a:gdLst>
              <a:gd name="connsiteX0" fmla="*/ 898350 w 1796700"/>
              <a:gd name="connsiteY0" fmla="*/ 0 h 1976578"/>
              <a:gd name="connsiteX1" fmla="*/ 1796700 w 1796700"/>
              <a:gd name="connsiteY1" fmla="*/ 898350 h 1976578"/>
              <a:gd name="connsiteX2" fmla="*/ 1079399 w 1796700"/>
              <a:gd name="connsiteY2" fmla="*/ 1778449 h 1976578"/>
              <a:gd name="connsiteX3" fmla="*/ 1005825 w 1796700"/>
              <a:gd name="connsiteY3" fmla="*/ 1789678 h 1976578"/>
              <a:gd name="connsiteX4" fmla="*/ 910290 w 1796700"/>
              <a:gd name="connsiteY4" fmla="*/ 1976578 h 1976578"/>
              <a:gd name="connsiteX5" fmla="*/ 821270 w 1796700"/>
              <a:gd name="connsiteY5" fmla="*/ 1792808 h 1976578"/>
              <a:gd name="connsiteX6" fmla="*/ 806499 w 1796700"/>
              <a:gd name="connsiteY6" fmla="*/ 1792062 h 1976578"/>
              <a:gd name="connsiteX7" fmla="*/ 0 w 1796700"/>
              <a:gd name="connsiteY7" fmla="*/ 898350 h 1976578"/>
              <a:gd name="connsiteX8" fmla="*/ 898350 w 1796700"/>
              <a:gd name="connsiteY8" fmla="*/ 0 h 1976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6700" h="1976578">
                <a:moveTo>
                  <a:pt x="898350" y="0"/>
                </a:moveTo>
                <a:cubicBezTo>
                  <a:pt x="1394495" y="0"/>
                  <a:pt x="1796700" y="402205"/>
                  <a:pt x="1796700" y="898350"/>
                </a:cubicBezTo>
                <a:cubicBezTo>
                  <a:pt x="1796700" y="1332477"/>
                  <a:pt x="1488762" y="1694681"/>
                  <a:pt x="1079399" y="1778449"/>
                </a:cubicBezTo>
                <a:lnTo>
                  <a:pt x="1005825" y="1789678"/>
                </a:lnTo>
                <a:lnTo>
                  <a:pt x="910290" y="1976578"/>
                </a:lnTo>
                <a:lnTo>
                  <a:pt x="821270" y="1792808"/>
                </a:lnTo>
                <a:lnTo>
                  <a:pt x="806499" y="1792062"/>
                </a:lnTo>
                <a:cubicBezTo>
                  <a:pt x="353501" y="1746058"/>
                  <a:pt x="0" y="1363486"/>
                  <a:pt x="0" y="898350"/>
                </a:cubicBezTo>
                <a:cubicBezTo>
                  <a:pt x="0" y="402205"/>
                  <a:pt x="402205" y="0"/>
                  <a:pt x="898350" y="0"/>
                </a:cubicBezTo>
                <a:close/>
              </a:path>
            </a:pathLst>
          </a:custGeom>
          <a:solidFill>
            <a:srgbClr val="748475">
              <a:alpha val="9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后起之秀原创岗位竞聘模板"/>
          <p:cNvSpPr/>
          <p:nvPr/>
        </p:nvSpPr>
        <p:spPr bwMode="auto">
          <a:xfrm>
            <a:off x="7273740" y="2628335"/>
            <a:ext cx="453627" cy="453627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62"/>
          <p:cNvSpPr txBox="1"/>
          <p:nvPr/>
        </p:nvSpPr>
        <p:spPr>
          <a:xfrm>
            <a:off x="6939191" y="3186042"/>
            <a:ext cx="1237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决策能力</a:t>
            </a:r>
            <a:endParaRPr lang="zh-CN" altLang="en-US" sz="2000" dirty="0">
              <a:solidFill>
                <a:schemeClr val="bg1"/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812466" y="4347988"/>
            <a:ext cx="8840202" cy="0"/>
          </a:xfrm>
          <a:prstGeom prst="line">
            <a:avLst/>
          </a:prstGeom>
          <a:ln>
            <a:solidFill>
              <a:srgbClr val="7484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1712356" y="4274788"/>
            <a:ext cx="146400" cy="146400"/>
          </a:xfrm>
          <a:prstGeom prst="ellipse">
            <a:avLst/>
          </a:prstGeom>
          <a:solidFill>
            <a:srgbClr val="74847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579468" y="4274788"/>
            <a:ext cx="146400" cy="146400"/>
          </a:xfrm>
          <a:prstGeom prst="ellipse">
            <a:avLst/>
          </a:prstGeom>
          <a:solidFill>
            <a:srgbClr val="74847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782637" y="4274788"/>
            <a:ext cx="146400" cy="146400"/>
          </a:xfrm>
          <a:prstGeom prst="ellipse">
            <a:avLst/>
          </a:prstGeom>
          <a:solidFill>
            <a:srgbClr val="74847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128293" y="4274788"/>
            <a:ext cx="146400" cy="146400"/>
          </a:xfrm>
          <a:prstGeom prst="ellipse">
            <a:avLst/>
          </a:prstGeom>
          <a:solidFill>
            <a:srgbClr val="74847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436689" y="4274788"/>
            <a:ext cx="146400" cy="146400"/>
          </a:xfrm>
          <a:prstGeom prst="ellipse">
            <a:avLst/>
          </a:prstGeom>
          <a:solidFill>
            <a:srgbClr val="74847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462904" y="4274788"/>
            <a:ext cx="146400" cy="146400"/>
          </a:xfrm>
          <a:prstGeom prst="ellipse">
            <a:avLst/>
          </a:prstGeom>
          <a:solidFill>
            <a:srgbClr val="74847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2084092" y="2469284"/>
            <a:ext cx="1575740" cy="1759852"/>
          </a:xfrm>
          <a:custGeom>
            <a:avLst/>
            <a:gdLst>
              <a:gd name="connsiteX0" fmla="*/ 787870 w 1575740"/>
              <a:gd name="connsiteY0" fmla="*/ 0 h 1759852"/>
              <a:gd name="connsiteX1" fmla="*/ 1575740 w 1575740"/>
              <a:gd name="connsiteY1" fmla="*/ 787870 h 1759852"/>
              <a:gd name="connsiteX2" fmla="*/ 946654 w 1575740"/>
              <a:gd name="connsiteY2" fmla="*/ 1559734 h 1759852"/>
              <a:gd name="connsiteX3" fmla="*/ 870324 w 1575740"/>
              <a:gd name="connsiteY3" fmla="*/ 1567428 h 1759852"/>
              <a:gd name="connsiteX4" fmla="*/ 771966 w 1575740"/>
              <a:gd name="connsiteY4" fmla="*/ 1759852 h 1759852"/>
              <a:gd name="connsiteX5" fmla="*/ 677385 w 1575740"/>
              <a:gd name="connsiteY5" fmla="*/ 1564602 h 1759852"/>
              <a:gd name="connsiteX6" fmla="*/ 629087 w 1575740"/>
              <a:gd name="connsiteY6" fmla="*/ 1559734 h 1759852"/>
              <a:gd name="connsiteX7" fmla="*/ 0 w 1575740"/>
              <a:gd name="connsiteY7" fmla="*/ 787870 h 1759852"/>
              <a:gd name="connsiteX8" fmla="*/ 787870 w 1575740"/>
              <a:gd name="connsiteY8" fmla="*/ 0 h 1759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75740" h="1759852">
                <a:moveTo>
                  <a:pt x="787870" y="0"/>
                </a:moveTo>
                <a:cubicBezTo>
                  <a:pt x="1222999" y="0"/>
                  <a:pt x="1575740" y="352741"/>
                  <a:pt x="1575740" y="787870"/>
                </a:cubicBezTo>
                <a:cubicBezTo>
                  <a:pt x="1575740" y="1168608"/>
                  <a:pt x="1305673" y="1486268"/>
                  <a:pt x="946654" y="1559734"/>
                </a:cubicBezTo>
                <a:lnTo>
                  <a:pt x="870324" y="1567428"/>
                </a:lnTo>
                <a:lnTo>
                  <a:pt x="771966" y="1759852"/>
                </a:lnTo>
                <a:lnTo>
                  <a:pt x="677385" y="1564602"/>
                </a:lnTo>
                <a:lnTo>
                  <a:pt x="629087" y="1559734"/>
                </a:lnTo>
                <a:cubicBezTo>
                  <a:pt x="270067" y="1486268"/>
                  <a:pt x="0" y="1168608"/>
                  <a:pt x="0" y="787870"/>
                </a:cubicBezTo>
                <a:cubicBezTo>
                  <a:pt x="0" y="352741"/>
                  <a:pt x="352741" y="0"/>
                  <a:pt x="787870" y="0"/>
                </a:cubicBezTo>
                <a:close/>
              </a:path>
            </a:pathLst>
          </a:custGeom>
          <a:solidFill>
            <a:srgbClr val="748475">
              <a:alpha val="9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后起之秀原创岗位竞聘模板"/>
          <p:cNvSpPr/>
          <p:nvPr/>
        </p:nvSpPr>
        <p:spPr bwMode="auto">
          <a:xfrm>
            <a:off x="2685677" y="2783932"/>
            <a:ext cx="430626" cy="439414"/>
          </a:xfrm>
          <a:custGeom>
            <a:avLst/>
            <a:gdLst>
              <a:gd name="T0" fmla="*/ 1524318 w 3543300"/>
              <a:gd name="T1" fmla="*/ 1132523 h 3617913"/>
              <a:gd name="T2" fmla="*/ 1313498 w 3543300"/>
              <a:gd name="T3" fmla="*/ 1253173 h 3617913"/>
              <a:gd name="T4" fmla="*/ 1155382 w 3543300"/>
              <a:gd name="T5" fmla="*/ 1435418 h 3617913"/>
              <a:gd name="T6" fmla="*/ 1066122 w 3543300"/>
              <a:gd name="T7" fmla="*/ 1663327 h 3617913"/>
              <a:gd name="T8" fmla="*/ 1059774 w 3543300"/>
              <a:gd name="T9" fmla="*/ 1918696 h 3617913"/>
              <a:gd name="T10" fmla="*/ 1138484 w 3543300"/>
              <a:gd name="T11" fmla="*/ 2152467 h 3617913"/>
              <a:gd name="T12" fmla="*/ 1287651 w 3543300"/>
              <a:gd name="T13" fmla="*/ 2342088 h 3617913"/>
              <a:gd name="T14" fmla="*/ 1491724 w 3543300"/>
              <a:gd name="T15" fmla="*/ 2472632 h 3617913"/>
              <a:gd name="T16" fmla="*/ 1734517 w 3543300"/>
              <a:gd name="T17" fmla="*/ 2528533 h 3617913"/>
              <a:gd name="T18" fmla="*/ 1985879 w 3543300"/>
              <a:gd name="T19" fmla="*/ 2496771 h 3617913"/>
              <a:gd name="T20" fmla="*/ 2202647 w 3543300"/>
              <a:gd name="T21" fmla="*/ 2386238 h 3617913"/>
              <a:gd name="T22" fmla="*/ 2368635 w 3543300"/>
              <a:gd name="T23" fmla="*/ 2211863 h 3617913"/>
              <a:gd name="T24" fmla="*/ 2469244 w 3543300"/>
              <a:gd name="T25" fmla="*/ 1988891 h 3617913"/>
              <a:gd name="T26" fmla="*/ 2487969 w 3543300"/>
              <a:gd name="T27" fmla="*/ 1735110 h 3617913"/>
              <a:gd name="T28" fmla="*/ 2420685 w 3543300"/>
              <a:gd name="T29" fmla="*/ 1496257 h 3617913"/>
              <a:gd name="T30" fmla="*/ 2280920 w 3543300"/>
              <a:gd name="T31" fmla="*/ 1299528 h 3617913"/>
              <a:gd name="T32" fmla="*/ 2083752 w 3543300"/>
              <a:gd name="T33" fmla="*/ 1159510 h 3617913"/>
              <a:gd name="T34" fmla="*/ 1845310 w 3543300"/>
              <a:gd name="T35" fmla="*/ 1092518 h 3617913"/>
              <a:gd name="T36" fmla="*/ 1957705 w 3543300"/>
              <a:gd name="T37" fmla="*/ 6985 h 3617913"/>
              <a:gd name="T38" fmla="*/ 2011998 w 3543300"/>
              <a:gd name="T39" fmla="*/ 89217 h 3617913"/>
              <a:gd name="T40" fmla="*/ 2341562 w 3543300"/>
              <a:gd name="T41" fmla="*/ 485457 h 3617913"/>
              <a:gd name="T42" fmla="*/ 2646362 w 3543300"/>
              <a:gd name="T43" fmla="*/ 240665 h 3617913"/>
              <a:gd name="T44" fmla="*/ 2970848 w 3543300"/>
              <a:gd name="T45" fmla="*/ 446087 h 3617913"/>
              <a:gd name="T46" fmla="*/ 2979738 w 3543300"/>
              <a:gd name="T47" fmla="*/ 554990 h 3617913"/>
              <a:gd name="T48" fmla="*/ 2996248 w 3543300"/>
              <a:gd name="T49" fmla="*/ 1049655 h 3617913"/>
              <a:gd name="T50" fmla="*/ 3393440 w 3543300"/>
              <a:gd name="T51" fmla="*/ 1051243 h 3617913"/>
              <a:gd name="T52" fmla="*/ 3542030 w 3543300"/>
              <a:gd name="T53" fmla="*/ 1406843 h 3617913"/>
              <a:gd name="T54" fmla="*/ 3490278 w 3543300"/>
              <a:gd name="T55" fmla="*/ 1502728 h 3617913"/>
              <a:gd name="T56" fmla="*/ 3210242 w 3543300"/>
              <a:gd name="T57" fmla="*/ 1889125 h 3617913"/>
              <a:gd name="T58" fmla="*/ 3529330 w 3543300"/>
              <a:gd name="T59" fmla="*/ 2149158 h 3617913"/>
              <a:gd name="T60" fmla="*/ 3442335 w 3543300"/>
              <a:gd name="T61" fmla="*/ 2520315 h 3617913"/>
              <a:gd name="T62" fmla="*/ 3346450 w 3543300"/>
              <a:gd name="T63" fmla="*/ 2572068 h 3617913"/>
              <a:gd name="T64" fmla="*/ 2905125 w 3543300"/>
              <a:gd name="T65" fmla="*/ 2698115 h 3617913"/>
              <a:gd name="T66" fmla="*/ 2994025 w 3543300"/>
              <a:gd name="T67" fmla="*/ 3108643 h 3617913"/>
              <a:gd name="T68" fmla="*/ 2709228 w 3543300"/>
              <a:gd name="T69" fmla="*/ 3363913 h 3617913"/>
              <a:gd name="T70" fmla="*/ 2600325 w 3543300"/>
              <a:gd name="T71" fmla="*/ 3355023 h 3617913"/>
              <a:gd name="T72" fmla="*/ 2193608 w 3543300"/>
              <a:gd name="T73" fmla="*/ 3187066 h 3617913"/>
              <a:gd name="T74" fmla="*/ 2005012 w 3543300"/>
              <a:gd name="T75" fmla="*/ 3563621 h 3617913"/>
              <a:gd name="T76" fmla="*/ 1620520 w 3543300"/>
              <a:gd name="T77" fmla="*/ 3617913 h 3617913"/>
              <a:gd name="T78" fmla="*/ 1535430 w 3543300"/>
              <a:gd name="T79" fmla="*/ 3555366 h 3617913"/>
              <a:gd name="T80" fmla="*/ 1324928 w 3543300"/>
              <a:gd name="T81" fmla="*/ 3179128 h 3617913"/>
              <a:gd name="T82" fmla="*/ 935990 w 3543300"/>
              <a:gd name="T83" fmla="*/ 3361056 h 3617913"/>
              <a:gd name="T84" fmla="*/ 830262 w 3543300"/>
              <a:gd name="T85" fmla="*/ 3361056 h 3617913"/>
              <a:gd name="T86" fmla="*/ 550545 w 3543300"/>
              <a:gd name="T87" fmla="*/ 3100071 h 3617913"/>
              <a:gd name="T88" fmla="*/ 638492 w 3543300"/>
              <a:gd name="T89" fmla="*/ 2698115 h 3617913"/>
              <a:gd name="T90" fmla="*/ 196850 w 3543300"/>
              <a:gd name="T91" fmla="*/ 2572068 h 3617913"/>
              <a:gd name="T92" fmla="*/ 101282 w 3543300"/>
              <a:gd name="T93" fmla="*/ 2520315 h 3617913"/>
              <a:gd name="T94" fmla="*/ 13970 w 3543300"/>
              <a:gd name="T95" fmla="*/ 2149158 h 3617913"/>
              <a:gd name="T96" fmla="*/ 334962 w 3543300"/>
              <a:gd name="T97" fmla="*/ 1915478 h 3617913"/>
              <a:gd name="T98" fmla="*/ 57467 w 3543300"/>
              <a:gd name="T99" fmla="*/ 1504633 h 3617913"/>
              <a:gd name="T100" fmla="*/ 635 w 3543300"/>
              <a:gd name="T101" fmla="*/ 1411288 h 3617913"/>
              <a:gd name="T102" fmla="*/ 134620 w 3543300"/>
              <a:gd name="T103" fmla="*/ 1058863 h 3617913"/>
              <a:gd name="T104" fmla="*/ 520382 w 3543300"/>
              <a:gd name="T105" fmla="*/ 1095375 h 3617913"/>
              <a:gd name="T106" fmla="*/ 742632 w 3543300"/>
              <a:gd name="T107" fmla="*/ 801052 h 3617913"/>
              <a:gd name="T108" fmla="*/ 558482 w 3543300"/>
              <a:gd name="T109" fmla="*/ 467677 h 3617913"/>
              <a:gd name="T110" fmla="*/ 862648 w 3543300"/>
              <a:gd name="T111" fmla="*/ 242252 h 3617913"/>
              <a:gd name="T112" fmla="*/ 955040 w 3543300"/>
              <a:gd name="T113" fmla="*/ 276542 h 3617913"/>
              <a:gd name="T114" fmla="*/ 1452245 w 3543300"/>
              <a:gd name="T115" fmla="*/ 404177 h 3617913"/>
              <a:gd name="T116" fmla="*/ 1557655 w 3543300"/>
              <a:gd name="T117" fmla="*/ 26352 h 3617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543300" h="3617913">
                <a:moveTo>
                  <a:pt x="1752918" y="1088708"/>
                </a:moveTo>
                <a:lnTo>
                  <a:pt x="1734502" y="1089660"/>
                </a:lnTo>
                <a:lnTo>
                  <a:pt x="1716088" y="1090613"/>
                </a:lnTo>
                <a:lnTo>
                  <a:pt x="1697990" y="1092518"/>
                </a:lnTo>
                <a:lnTo>
                  <a:pt x="1679892" y="1094423"/>
                </a:lnTo>
                <a:lnTo>
                  <a:pt x="1662112" y="1097280"/>
                </a:lnTo>
                <a:lnTo>
                  <a:pt x="1644332" y="1100138"/>
                </a:lnTo>
                <a:lnTo>
                  <a:pt x="1626552" y="1103630"/>
                </a:lnTo>
                <a:lnTo>
                  <a:pt x="1608772" y="1107440"/>
                </a:lnTo>
                <a:lnTo>
                  <a:pt x="1591628" y="1111568"/>
                </a:lnTo>
                <a:lnTo>
                  <a:pt x="1574800" y="1116013"/>
                </a:lnTo>
                <a:lnTo>
                  <a:pt x="1557338" y="1121093"/>
                </a:lnTo>
                <a:lnTo>
                  <a:pt x="1540828" y="1126490"/>
                </a:lnTo>
                <a:lnTo>
                  <a:pt x="1524318" y="1132523"/>
                </a:lnTo>
                <a:lnTo>
                  <a:pt x="1507808" y="1138555"/>
                </a:lnTo>
                <a:lnTo>
                  <a:pt x="1491615" y="1145223"/>
                </a:lnTo>
                <a:lnTo>
                  <a:pt x="1475422" y="1152525"/>
                </a:lnTo>
                <a:lnTo>
                  <a:pt x="1459548" y="1159510"/>
                </a:lnTo>
                <a:lnTo>
                  <a:pt x="1443672" y="1167448"/>
                </a:lnTo>
                <a:lnTo>
                  <a:pt x="1428432" y="1175703"/>
                </a:lnTo>
                <a:lnTo>
                  <a:pt x="1413192" y="1183958"/>
                </a:lnTo>
                <a:lnTo>
                  <a:pt x="1398270" y="1193165"/>
                </a:lnTo>
                <a:lnTo>
                  <a:pt x="1383665" y="1202055"/>
                </a:lnTo>
                <a:lnTo>
                  <a:pt x="1368742" y="1211898"/>
                </a:lnTo>
                <a:lnTo>
                  <a:pt x="1354772" y="1221740"/>
                </a:lnTo>
                <a:lnTo>
                  <a:pt x="1340485" y="1231900"/>
                </a:lnTo>
                <a:lnTo>
                  <a:pt x="1327150" y="1242378"/>
                </a:lnTo>
                <a:lnTo>
                  <a:pt x="1313498" y="1253173"/>
                </a:lnTo>
                <a:lnTo>
                  <a:pt x="1300480" y="1264285"/>
                </a:lnTo>
                <a:lnTo>
                  <a:pt x="1287462" y="1275715"/>
                </a:lnTo>
                <a:lnTo>
                  <a:pt x="1274762" y="1287463"/>
                </a:lnTo>
                <a:lnTo>
                  <a:pt x="1262380" y="1299528"/>
                </a:lnTo>
                <a:lnTo>
                  <a:pt x="1250315" y="1311910"/>
                </a:lnTo>
                <a:lnTo>
                  <a:pt x="1238568" y="1324928"/>
                </a:lnTo>
                <a:lnTo>
                  <a:pt x="1227138" y="1337628"/>
                </a:lnTo>
                <a:lnTo>
                  <a:pt x="1215708" y="1350645"/>
                </a:lnTo>
                <a:lnTo>
                  <a:pt x="1205230" y="1364298"/>
                </a:lnTo>
                <a:lnTo>
                  <a:pt x="1194752" y="1377950"/>
                </a:lnTo>
                <a:lnTo>
                  <a:pt x="1183958" y="1392238"/>
                </a:lnTo>
                <a:lnTo>
                  <a:pt x="1174432" y="1406525"/>
                </a:lnTo>
                <a:lnTo>
                  <a:pt x="1164908" y="1420813"/>
                </a:lnTo>
                <a:lnTo>
                  <a:pt x="1155382" y="1435418"/>
                </a:lnTo>
                <a:lnTo>
                  <a:pt x="1146810" y="1450340"/>
                </a:lnTo>
                <a:lnTo>
                  <a:pt x="1138391" y="1465309"/>
                </a:lnTo>
                <a:lnTo>
                  <a:pt x="1130549" y="1480376"/>
                </a:lnTo>
                <a:lnTo>
                  <a:pt x="1122615" y="1496257"/>
                </a:lnTo>
                <a:lnTo>
                  <a:pt x="1114998" y="1512138"/>
                </a:lnTo>
                <a:lnTo>
                  <a:pt x="1108333" y="1528337"/>
                </a:lnTo>
                <a:lnTo>
                  <a:pt x="1101668" y="1544536"/>
                </a:lnTo>
                <a:lnTo>
                  <a:pt x="1095321" y="1561052"/>
                </a:lnTo>
                <a:lnTo>
                  <a:pt x="1089608" y="1577568"/>
                </a:lnTo>
                <a:lnTo>
                  <a:pt x="1083895" y="1594402"/>
                </a:lnTo>
                <a:lnTo>
                  <a:pt x="1079134" y="1611554"/>
                </a:lnTo>
                <a:lnTo>
                  <a:pt x="1074056" y="1628388"/>
                </a:lnTo>
                <a:lnTo>
                  <a:pt x="1069931" y="1646175"/>
                </a:lnTo>
                <a:lnTo>
                  <a:pt x="1066122" y="1663327"/>
                </a:lnTo>
                <a:lnTo>
                  <a:pt x="1062948" y="1681114"/>
                </a:lnTo>
                <a:lnTo>
                  <a:pt x="1059774" y="1698901"/>
                </a:lnTo>
                <a:lnTo>
                  <a:pt x="1057553" y="1717005"/>
                </a:lnTo>
                <a:lnTo>
                  <a:pt x="1055331" y="1735110"/>
                </a:lnTo>
                <a:lnTo>
                  <a:pt x="1053744" y="1753532"/>
                </a:lnTo>
                <a:lnTo>
                  <a:pt x="1052792" y="1771319"/>
                </a:lnTo>
                <a:lnTo>
                  <a:pt x="1051840" y="1790376"/>
                </a:lnTo>
                <a:lnTo>
                  <a:pt x="1051523" y="1808798"/>
                </a:lnTo>
                <a:lnTo>
                  <a:pt x="1051840" y="1827221"/>
                </a:lnTo>
                <a:lnTo>
                  <a:pt x="1052792" y="1845960"/>
                </a:lnTo>
                <a:lnTo>
                  <a:pt x="1053744" y="1864065"/>
                </a:lnTo>
                <a:lnTo>
                  <a:pt x="1055331" y="1882487"/>
                </a:lnTo>
                <a:lnTo>
                  <a:pt x="1057553" y="1900592"/>
                </a:lnTo>
                <a:lnTo>
                  <a:pt x="1059774" y="1918696"/>
                </a:lnTo>
                <a:lnTo>
                  <a:pt x="1062948" y="1936483"/>
                </a:lnTo>
                <a:lnTo>
                  <a:pt x="1066122" y="1953952"/>
                </a:lnTo>
                <a:lnTo>
                  <a:pt x="1069931" y="1971739"/>
                </a:lnTo>
                <a:lnTo>
                  <a:pt x="1074056" y="1988891"/>
                </a:lnTo>
                <a:lnTo>
                  <a:pt x="1079134" y="2006043"/>
                </a:lnTo>
                <a:lnTo>
                  <a:pt x="1083895" y="2022877"/>
                </a:lnTo>
                <a:lnTo>
                  <a:pt x="1089608" y="2039711"/>
                </a:lnTo>
                <a:lnTo>
                  <a:pt x="1095321" y="2056545"/>
                </a:lnTo>
                <a:lnTo>
                  <a:pt x="1101668" y="2073061"/>
                </a:lnTo>
                <a:lnTo>
                  <a:pt x="1108333" y="2089260"/>
                </a:lnTo>
                <a:lnTo>
                  <a:pt x="1114998" y="2105459"/>
                </a:lnTo>
                <a:lnTo>
                  <a:pt x="1122615" y="2121022"/>
                </a:lnTo>
                <a:lnTo>
                  <a:pt x="1130549" y="2136904"/>
                </a:lnTo>
                <a:lnTo>
                  <a:pt x="1138484" y="2152467"/>
                </a:lnTo>
                <a:lnTo>
                  <a:pt x="1147053" y="2167395"/>
                </a:lnTo>
                <a:lnTo>
                  <a:pt x="1155622" y="2182641"/>
                </a:lnTo>
                <a:lnTo>
                  <a:pt x="1165144" y="2197252"/>
                </a:lnTo>
                <a:lnTo>
                  <a:pt x="1174665" y="2211863"/>
                </a:lnTo>
                <a:lnTo>
                  <a:pt x="1184186" y="2225838"/>
                </a:lnTo>
                <a:lnTo>
                  <a:pt x="1194977" y="2240131"/>
                </a:lnTo>
                <a:lnTo>
                  <a:pt x="1205450" y="2253789"/>
                </a:lnTo>
                <a:lnTo>
                  <a:pt x="1215924" y="2267129"/>
                </a:lnTo>
                <a:lnTo>
                  <a:pt x="1227349" y="2280469"/>
                </a:lnTo>
                <a:lnTo>
                  <a:pt x="1238775" y="2293174"/>
                </a:lnTo>
                <a:lnTo>
                  <a:pt x="1250518" y="2305879"/>
                </a:lnTo>
                <a:lnTo>
                  <a:pt x="1262578" y="2318267"/>
                </a:lnTo>
                <a:lnTo>
                  <a:pt x="1274956" y="2330336"/>
                </a:lnTo>
                <a:lnTo>
                  <a:pt x="1287651" y="2342088"/>
                </a:lnTo>
                <a:lnTo>
                  <a:pt x="1300663" y="2353840"/>
                </a:lnTo>
                <a:lnTo>
                  <a:pt x="1313676" y="2364640"/>
                </a:lnTo>
                <a:lnTo>
                  <a:pt x="1327323" y="2375756"/>
                </a:lnTo>
                <a:lnTo>
                  <a:pt x="1340653" y="2386238"/>
                </a:lnTo>
                <a:lnTo>
                  <a:pt x="1354935" y="2396402"/>
                </a:lnTo>
                <a:lnTo>
                  <a:pt x="1368899" y="2406566"/>
                </a:lnTo>
                <a:lnTo>
                  <a:pt x="1383816" y="2415777"/>
                </a:lnTo>
                <a:lnTo>
                  <a:pt x="1398415" y="2424988"/>
                </a:lnTo>
                <a:lnTo>
                  <a:pt x="1413332" y="2433882"/>
                </a:lnTo>
                <a:lnTo>
                  <a:pt x="1428566" y="2442775"/>
                </a:lnTo>
                <a:lnTo>
                  <a:pt x="1443800" y="2450398"/>
                </a:lnTo>
                <a:lnTo>
                  <a:pt x="1459669" y="2458339"/>
                </a:lnTo>
                <a:lnTo>
                  <a:pt x="1475538" y="2465644"/>
                </a:lnTo>
                <a:lnTo>
                  <a:pt x="1491724" y="2472632"/>
                </a:lnTo>
                <a:lnTo>
                  <a:pt x="1507910" y="2479619"/>
                </a:lnTo>
                <a:lnTo>
                  <a:pt x="1524414" y="2485654"/>
                </a:lnTo>
                <a:lnTo>
                  <a:pt x="1540917" y="2491689"/>
                </a:lnTo>
                <a:lnTo>
                  <a:pt x="1557421" y="2496771"/>
                </a:lnTo>
                <a:lnTo>
                  <a:pt x="1574877" y="2502171"/>
                </a:lnTo>
                <a:lnTo>
                  <a:pt x="1591698" y="2506617"/>
                </a:lnTo>
                <a:lnTo>
                  <a:pt x="1608836" y="2510746"/>
                </a:lnTo>
                <a:lnTo>
                  <a:pt x="1626609" y="2514876"/>
                </a:lnTo>
                <a:lnTo>
                  <a:pt x="1644382" y="2518369"/>
                </a:lnTo>
                <a:lnTo>
                  <a:pt x="1662155" y="2520910"/>
                </a:lnTo>
                <a:lnTo>
                  <a:pt x="1679928" y="2523451"/>
                </a:lnTo>
                <a:lnTo>
                  <a:pt x="1698019" y="2525675"/>
                </a:lnTo>
                <a:lnTo>
                  <a:pt x="1716109" y="2527263"/>
                </a:lnTo>
                <a:lnTo>
                  <a:pt x="1734517" y="2528533"/>
                </a:lnTo>
                <a:lnTo>
                  <a:pt x="1752925" y="2529169"/>
                </a:lnTo>
                <a:lnTo>
                  <a:pt x="1771967" y="2529169"/>
                </a:lnTo>
                <a:lnTo>
                  <a:pt x="1790375" y="2529169"/>
                </a:lnTo>
                <a:lnTo>
                  <a:pt x="1808783" y="2528533"/>
                </a:lnTo>
                <a:lnTo>
                  <a:pt x="1827191" y="2527263"/>
                </a:lnTo>
                <a:lnTo>
                  <a:pt x="1845281" y="2525675"/>
                </a:lnTo>
                <a:lnTo>
                  <a:pt x="1863372" y="2523451"/>
                </a:lnTo>
                <a:lnTo>
                  <a:pt x="1881145" y="2520910"/>
                </a:lnTo>
                <a:lnTo>
                  <a:pt x="1898918" y="2518369"/>
                </a:lnTo>
                <a:lnTo>
                  <a:pt x="1916691" y="2514876"/>
                </a:lnTo>
                <a:lnTo>
                  <a:pt x="1934464" y="2510746"/>
                </a:lnTo>
                <a:lnTo>
                  <a:pt x="1951602" y="2506617"/>
                </a:lnTo>
                <a:lnTo>
                  <a:pt x="1969058" y="2502171"/>
                </a:lnTo>
                <a:lnTo>
                  <a:pt x="1985879" y="2496771"/>
                </a:lnTo>
                <a:lnTo>
                  <a:pt x="2002383" y="2491689"/>
                </a:lnTo>
                <a:lnTo>
                  <a:pt x="2019204" y="2485654"/>
                </a:lnTo>
                <a:lnTo>
                  <a:pt x="2035390" y="2479619"/>
                </a:lnTo>
                <a:lnTo>
                  <a:pt x="2051894" y="2472632"/>
                </a:lnTo>
                <a:lnTo>
                  <a:pt x="2067762" y="2465644"/>
                </a:lnTo>
                <a:lnTo>
                  <a:pt x="2083631" y="2458339"/>
                </a:lnTo>
                <a:lnTo>
                  <a:pt x="2099500" y="2450398"/>
                </a:lnTo>
                <a:lnTo>
                  <a:pt x="2114734" y="2442775"/>
                </a:lnTo>
                <a:lnTo>
                  <a:pt x="2129968" y="2433882"/>
                </a:lnTo>
                <a:lnTo>
                  <a:pt x="2144885" y="2424988"/>
                </a:lnTo>
                <a:lnTo>
                  <a:pt x="2159484" y="2415777"/>
                </a:lnTo>
                <a:lnTo>
                  <a:pt x="2174401" y="2406566"/>
                </a:lnTo>
                <a:lnTo>
                  <a:pt x="2188683" y="2396402"/>
                </a:lnTo>
                <a:lnTo>
                  <a:pt x="2202647" y="2386238"/>
                </a:lnTo>
                <a:lnTo>
                  <a:pt x="2215977" y="2375756"/>
                </a:lnTo>
                <a:lnTo>
                  <a:pt x="2229624" y="2364640"/>
                </a:lnTo>
                <a:lnTo>
                  <a:pt x="2242637" y="2353840"/>
                </a:lnTo>
                <a:lnTo>
                  <a:pt x="2255966" y="2342088"/>
                </a:lnTo>
                <a:lnTo>
                  <a:pt x="2268344" y="2330336"/>
                </a:lnTo>
                <a:lnTo>
                  <a:pt x="2280722" y="2318267"/>
                </a:lnTo>
                <a:lnTo>
                  <a:pt x="2292782" y="2305879"/>
                </a:lnTo>
                <a:lnTo>
                  <a:pt x="2304525" y="2293174"/>
                </a:lnTo>
                <a:lnTo>
                  <a:pt x="2315951" y="2280469"/>
                </a:lnTo>
                <a:lnTo>
                  <a:pt x="2327376" y="2267129"/>
                </a:lnTo>
                <a:lnTo>
                  <a:pt x="2338167" y="2253789"/>
                </a:lnTo>
                <a:lnTo>
                  <a:pt x="2348958" y="2240131"/>
                </a:lnTo>
                <a:lnTo>
                  <a:pt x="2359114" y="2225838"/>
                </a:lnTo>
                <a:lnTo>
                  <a:pt x="2368635" y="2211863"/>
                </a:lnTo>
                <a:lnTo>
                  <a:pt x="2378156" y="2197252"/>
                </a:lnTo>
                <a:lnTo>
                  <a:pt x="2387678" y="2182641"/>
                </a:lnTo>
                <a:lnTo>
                  <a:pt x="2396247" y="2167395"/>
                </a:lnTo>
                <a:lnTo>
                  <a:pt x="2404816" y="2152467"/>
                </a:lnTo>
                <a:lnTo>
                  <a:pt x="2412750" y="2136904"/>
                </a:lnTo>
                <a:lnTo>
                  <a:pt x="2420685" y="2121022"/>
                </a:lnTo>
                <a:lnTo>
                  <a:pt x="2428302" y="2105459"/>
                </a:lnTo>
                <a:lnTo>
                  <a:pt x="2434967" y="2089260"/>
                </a:lnTo>
                <a:lnTo>
                  <a:pt x="2441632" y="2073061"/>
                </a:lnTo>
                <a:lnTo>
                  <a:pt x="2447979" y="2056545"/>
                </a:lnTo>
                <a:lnTo>
                  <a:pt x="2453692" y="2039711"/>
                </a:lnTo>
                <a:lnTo>
                  <a:pt x="2459405" y="2022877"/>
                </a:lnTo>
                <a:lnTo>
                  <a:pt x="2464166" y="2006043"/>
                </a:lnTo>
                <a:lnTo>
                  <a:pt x="2469244" y="1988891"/>
                </a:lnTo>
                <a:lnTo>
                  <a:pt x="2473370" y="1971739"/>
                </a:lnTo>
                <a:lnTo>
                  <a:pt x="2477178" y="1953952"/>
                </a:lnTo>
                <a:lnTo>
                  <a:pt x="2480352" y="1936483"/>
                </a:lnTo>
                <a:lnTo>
                  <a:pt x="2483526" y="1918696"/>
                </a:lnTo>
                <a:lnTo>
                  <a:pt x="2486064" y="1900592"/>
                </a:lnTo>
                <a:lnTo>
                  <a:pt x="2487969" y="1882487"/>
                </a:lnTo>
                <a:lnTo>
                  <a:pt x="2489556" y="1864065"/>
                </a:lnTo>
                <a:lnTo>
                  <a:pt x="2490508" y="1845960"/>
                </a:lnTo>
                <a:lnTo>
                  <a:pt x="2491460" y="1827221"/>
                </a:lnTo>
                <a:lnTo>
                  <a:pt x="2491777" y="1808798"/>
                </a:lnTo>
                <a:lnTo>
                  <a:pt x="2491460" y="1790376"/>
                </a:lnTo>
                <a:lnTo>
                  <a:pt x="2490508" y="1771319"/>
                </a:lnTo>
                <a:lnTo>
                  <a:pt x="2489556" y="1753532"/>
                </a:lnTo>
                <a:lnTo>
                  <a:pt x="2487969" y="1735110"/>
                </a:lnTo>
                <a:lnTo>
                  <a:pt x="2486064" y="1717005"/>
                </a:lnTo>
                <a:lnTo>
                  <a:pt x="2483526" y="1698901"/>
                </a:lnTo>
                <a:lnTo>
                  <a:pt x="2480352" y="1681114"/>
                </a:lnTo>
                <a:lnTo>
                  <a:pt x="2477178" y="1663327"/>
                </a:lnTo>
                <a:lnTo>
                  <a:pt x="2473370" y="1646175"/>
                </a:lnTo>
                <a:lnTo>
                  <a:pt x="2469244" y="1628388"/>
                </a:lnTo>
                <a:lnTo>
                  <a:pt x="2464166" y="1611554"/>
                </a:lnTo>
                <a:lnTo>
                  <a:pt x="2459405" y="1594402"/>
                </a:lnTo>
                <a:lnTo>
                  <a:pt x="2453692" y="1577568"/>
                </a:lnTo>
                <a:lnTo>
                  <a:pt x="2447979" y="1561052"/>
                </a:lnTo>
                <a:lnTo>
                  <a:pt x="2441632" y="1544536"/>
                </a:lnTo>
                <a:lnTo>
                  <a:pt x="2434967" y="1528337"/>
                </a:lnTo>
                <a:lnTo>
                  <a:pt x="2428302" y="1512138"/>
                </a:lnTo>
                <a:lnTo>
                  <a:pt x="2420685" y="1496257"/>
                </a:lnTo>
                <a:lnTo>
                  <a:pt x="2412750" y="1480376"/>
                </a:lnTo>
                <a:lnTo>
                  <a:pt x="2404909" y="1465308"/>
                </a:lnTo>
                <a:lnTo>
                  <a:pt x="2396490" y="1450340"/>
                </a:lnTo>
                <a:lnTo>
                  <a:pt x="2387918" y="1435418"/>
                </a:lnTo>
                <a:lnTo>
                  <a:pt x="2378392" y="1420813"/>
                </a:lnTo>
                <a:lnTo>
                  <a:pt x="2368868" y="1406525"/>
                </a:lnTo>
                <a:lnTo>
                  <a:pt x="2359342" y="1392238"/>
                </a:lnTo>
                <a:lnTo>
                  <a:pt x="2349182" y="1377950"/>
                </a:lnTo>
                <a:lnTo>
                  <a:pt x="2338388" y="1364298"/>
                </a:lnTo>
                <a:lnTo>
                  <a:pt x="2327592" y="1350645"/>
                </a:lnTo>
                <a:lnTo>
                  <a:pt x="2316162" y="1337628"/>
                </a:lnTo>
                <a:lnTo>
                  <a:pt x="2304732" y="1324928"/>
                </a:lnTo>
                <a:lnTo>
                  <a:pt x="2292985" y="1311910"/>
                </a:lnTo>
                <a:lnTo>
                  <a:pt x="2280920" y="1299528"/>
                </a:lnTo>
                <a:lnTo>
                  <a:pt x="2268538" y="1287463"/>
                </a:lnTo>
                <a:lnTo>
                  <a:pt x="2256155" y="1275715"/>
                </a:lnTo>
                <a:lnTo>
                  <a:pt x="2242820" y="1264285"/>
                </a:lnTo>
                <a:lnTo>
                  <a:pt x="2229802" y="1253173"/>
                </a:lnTo>
                <a:lnTo>
                  <a:pt x="2216150" y="1242378"/>
                </a:lnTo>
                <a:lnTo>
                  <a:pt x="2202815" y="1231900"/>
                </a:lnTo>
                <a:lnTo>
                  <a:pt x="2188845" y="1221740"/>
                </a:lnTo>
                <a:lnTo>
                  <a:pt x="2174558" y="1211898"/>
                </a:lnTo>
                <a:lnTo>
                  <a:pt x="2159635" y="1202055"/>
                </a:lnTo>
                <a:lnTo>
                  <a:pt x="2145030" y="1193165"/>
                </a:lnTo>
                <a:lnTo>
                  <a:pt x="2130108" y="1183958"/>
                </a:lnTo>
                <a:lnTo>
                  <a:pt x="2114868" y="1175703"/>
                </a:lnTo>
                <a:lnTo>
                  <a:pt x="2099628" y="1167448"/>
                </a:lnTo>
                <a:lnTo>
                  <a:pt x="2083752" y="1159510"/>
                </a:lnTo>
                <a:lnTo>
                  <a:pt x="2067878" y="1152525"/>
                </a:lnTo>
                <a:lnTo>
                  <a:pt x="2052002" y="1145223"/>
                </a:lnTo>
                <a:lnTo>
                  <a:pt x="2035492" y="1138555"/>
                </a:lnTo>
                <a:lnTo>
                  <a:pt x="2019300" y="1132523"/>
                </a:lnTo>
                <a:lnTo>
                  <a:pt x="2002472" y="1126490"/>
                </a:lnTo>
                <a:lnTo>
                  <a:pt x="1985962" y="1121093"/>
                </a:lnTo>
                <a:lnTo>
                  <a:pt x="1969135" y="1116013"/>
                </a:lnTo>
                <a:lnTo>
                  <a:pt x="1951672" y="1111568"/>
                </a:lnTo>
                <a:lnTo>
                  <a:pt x="1934528" y="1107440"/>
                </a:lnTo>
                <a:lnTo>
                  <a:pt x="1916748" y="1103630"/>
                </a:lnTo>
                <a:lnTo>
                  <a:pt x="1898968" y="1100138"/>
                </a:lnTo>
                <a:lnTo>
                  <a:pt x="1881188" y="1097280"/>
                </a:lnTo>
                <a:lnTo>
                  <a:pt x="1863408" y="1094423"/>
                </a:lnTo>
                <a:lnTo>
                  <a:pt x="1845310" y="1092518"/>
                </a:lnTo>
                <a:lnTo>
                  <a:pt x="1827212" y="1090613"/>
                </a:lnTo>
                <a:lnTo>
                  <a:pt x="1808798" y="1089660"/>
                </a:lnTo>
                <a:lnTo>
                  <a:pt x="1790382" y="1088708"/>
                </a:lnTo>
                <a:lnTo>
                  <a:pt x="1771968" y="1088708"/>
                </a:lnTo>
                <a:lnTo>
                  <a:pt x="1752918" y="1088708"/>
                </a:lnTo>
                <a:close/>
                <a:moveTo>
                  <a:pt x="1615758" y="0"/>
                </a:moveTo>
                <a:lnTo>
                  <a:pt x="1620520" y="0"/>
                </a:lnTo>
                <a:lnTo>
                  <a:pt x="1922780" y="0"/>
                </a:lnTo>
                <a:lnTo>
                  <a:pt x="1927225" y="0"/>
                </a:lnTo>
                <a:lnTo>
                  <a:pt x="1931670" y="317"/>
                </a:lnTo>
                <a:lnTo>
                  <a:pt x="1936115" y="952"/>
                </a:lnTo>
                <a:lnTo>
                  <a:pt x="1940878" y="1905"/>
                </a:lnTo>
                <a:lnTo>
                  <a:pt x="1949450" y="4127"/>
                </a:lnTo>
                <a:lnTo>
                  <a:pt x="1957705" y="6985"/>
                </a:lnTo>
                <a:lnTo>
                  <a:pt x="1965325" y="10795"/>
                </a:lnTo>
                <a:lnTo>
                  <a:pt x="1972628" y="14922"/>
                </a:lnTo>
                <a:lnTo>
                  <a:pt x="1979612" y="20320"/>
                </a:lnTo>
                <a:lnTo>
                  <a:pt x="1985962" y="26035"/>
                </a:lnTo>
                <a:lnTo>
                  <a:pt x="1991678" y="32385"/>
                </a:lnTo>
                <a:lnTo>
                  <a:pt x="1996758" y="39052"/>
                </a:lnTo>
                <a:lnTo>
                  <a:pt x="2001202" y="46672"/>
                </a:lnTo>
                <a:lnTo>
                  <a:pt x="2005012" y="54610"/>
                </a:lnTo>
                <a:lnTo>
                  <a:pt x="2007870" y="62230"/>
                </a:lnTo>
                <a:lnTo>
                  <a:pt x="2010092" y="71120"/>
                </a:lnTo>
                <a:lnTo>
                  <a:pt x="2010728" y="75565"/>
                </a:lnTo>
                <a:lnTo>
                  <a:pt x="2011362" y="80010"/>
                </a:lnTo>
                <a:lnTo>
                  <a:pt x="2011998" y="84455"/>
                </a:lnTo>
                <a:lnTo>
                  <a:pt x="2011998" y="89217"/>
                </a:lnTo>
                <a:lnTo>
                  <a:pt x="2011998" y="388620"/>
                </a:lnTo>
                <a:lnTo>
                  <a:pt x="2038350" y="393065"/>
                </a:lnTo>
                <a:lnTo>
                  <a:pt x="2064702" y="398462"/>
                </a:lnTo>
                <a:lnTo>
                  <a:pt x="2091055" y="404177"/>
                </a:lnTo>
                <a:lnTo>
                  <a:pt x="2116772" y="410210"/>
                </a:lnTo>
                <a:lnTo>
                  <a:pt x="2142490" y="416877"/>
                </a:lnTo>
                <a:lnTo>
                  <a:pt x="2167890" y="423545"/>
                </a:lnTo>
                <a:lnTo>
                  <a:pt x="2193608" y="431165"/>
                </a:lnTo>
                <a:lnTo>
                  <a:pt x="2218690" y="439102"/>
                </a:lnTo>
                <a:lnTo>
                  <a:pt x="2243772" y="447675"/>
                </a:lnTo>
                <a:lnTo>
                  <a:pt x="2268538" y="456247"/>
                </a:lnTo>
                <a:lnTo>
                  <a:pt x="2292985" y="465772"/>
                </a:lnTo>
                <a:lnTo>
                  <a:pt x="2317432" y="475615"/>
                </a:lnTo>
                <a:lnTo>
                  <a:pt x="2341562" y="485457"/>
                </a:lnTo>
                <a:lnTo>
                  <a:pt x="2365692" y="496252"/>
                </a:lnTo>
                <a:lnTo>
                  <a:pt x="2388870" y="507047"/>
                </a:lnTo>
                <a:lnTo>
                  <a:pt x="2412682" y="518477"/>
                </a:lnTo>
                <a:lnTo>
                  <a:pt x="2588260" y="276542"/>
                </a:lnTo>
                <a:lnTo>
                  <a:pt x="2591435" y="272732"/>
                </a:lnTo>
                <a:lnTo>
                  <a:pt x="2593975" y="269240"/>
                </a:lnTo>
                <a:lnTo>
                  <a:pt x="2597468" y="266065"/>
                </a:lnTo>
                <a:lnTo>
                  <a:pt x="2600325" y="262890"/>
                </a:lnTo>
                <a:lnTo>
                  <a:pt x="2606992" y="257175"/>
                </a:lnTo>
                <a:lnTo>
                  <a:pt x="2614295" y="252412"/>
                </a:lnTo>
                <a:lnTo>
                  <a:pt x="2621915" y="248602"/>
                </a:lnTo>
                <a:lnTo>
                  <a:pt x="2629852" y="245110"/>
                </a:lnTo>
                <a:lnTo>
                  <a:pt x="2638108" y="242570"/>
                </a:lnTo>
                <a:lnTo>
                  <a:pt x="2646362" y="240665"/>
                </a:lnTo>
                <a:lnTo>
                  <a:pt x="2654935" y="240030"/>
                </a:lnTo>
                <a:lnTo>
                  <a:pt x="2663508" y="240030"/>
                </a:lnTo>
                <a:lnTo>
                  <a:pt x="2671762" y="240665"/>
                </a:lnTo>
                <a:lnTo>
                  <a:pt x="2680652" y="242252"/>
                </a:lnTo>
                <a:lnTo>
                  <a:pt x="2688908" y="244475"/>
                </a:lnTo>
                <a:lnTo>
                  <a:pt x="2697162" y="247967"/>
                </a:lnTo>
                <a:lnTo>
                  <a:pt x="2705100" y="251777"/>
                </a:lnTo>
                <a:lnTo>
                  <a:pt x="2709228" y="254317"/>
                </a:lnTo>
                <a:lnTo>
                  <a:pt x="2712720" y="256857"/>
                </a:lnTo>
                <a:lnTo>
                  <a:pt x="2957512" y="434022"/>
                </a:lnTo>
                <a:lnTo>
                  <a:pt x="2960688" y="437197"/>
                </a:lnTo>
                <a:lnTo>
                  <a:pt x="2964498" y="439737"/>
                </a:lnTo>
                <a:lnTo>
                  <a:pt x="2967672" y="443230"/>
                </a:lnTo>
                <a:lnTo>
                  <a:pt x="2970848" y="446087"/>
                </a:lnTo>
                <a:lnTo>
                  <a:pt x="2976245" y="453072"/>
                </a:lnTo>
                <a:lnTo>
                  <a:pt x="2981008" y="460375"/>
                </a:lnTo>
                <a:lnTo>
                  <a:pt x="2985452" y="467995"/>
                </a:lnTo>
                <a:lnTo>
                  <a:pt x="2988628" y="475932"/>
                </a:lnTo>
                <a:lnTo>
                  <a:pt x="2991168" y="484187"/>
                </a:lnTo>
                <a:lnTo>
                  <a:pt x="2992755" y="492442"/>
                </a:lnTo>
                <a:lnTo>
                  <a:pt x="2994025" y="501015"/>
                </a:lnTo>
                <a:lnTo>
                  <a:pt x="2994025" y="509270"/>
                </a:lnTo>
                <a:lnTo>
                  <a:pt x="2993072" y="518160"/>
                </a:lnTo>
                <a:lnTo>
                  <a:pt x="2991802" y="526732"/>
                </a:lnTo>
                <a:lnTo>
                  <a:pt x="2988945" y="534987"/>
                </a:lnTo>
                <a:lnTo>
                  <a:pt x="2986088" y="543242"/>
                </a:lnTo>
                <a:lnTo>
                  <a:pt x="2981960" y="551180"/>
                </a:lnTo>
                <a:lnTo>
                  <a:pt x="2979738" y="554990"/>
                </a:lnTo>
                <a:lnTo>
                  <a:pt x="2976880" y="558800"/>
                </a:lnTo>
                <a:lnTo>
                  <a:pt x="2800985" y="801052"/>
                </a:lnTo>
                <a:lnTo>
                  <a:pt x="2819082" y="819785"/>
                </a:lnTo>
                <a:lnTo>
                  <a:pt x="2837180" y="839470"/>
                </a:lnTo>
                <a:lnTo>
                  <a:pt x="2854642" y="858837"/>
                </a:lnTo>
                <a:lnTo>
                  <a:pt x="2871788" y="878840"/>
                </a:lnTo>
                <a:lnTo>
                  <a:pt x="2888615" y="899160"/>
                </a:lnTo>
                <a:lnTo>
                  <a:pt x="2905125" y="919797"/>
                </a:lnTo>
                <a:lnTo>
                  <a:pt x="2921318" y="940752"/>
                </a:lnTo>
                <a:lnTo>
                  <a:pt x="2937192" y="962025"/>
                </a:lnTo>
                <a:lnTo>
                  <a:pt x="2952432" y="983615"/>
                </a:lnTo>
                <a:lnTo>
                  <a:pt x="2967672" y="1005205"/>
                </a:lnTo>
                <a:lnTo>
                  <a:pt x="2981960" y="1027113"/>
                </a:lnTo>
                <a:lnTo>
                  <a:pt x="2996248" y="1049655"/>
                </a:lnTo>
                <a:lnTo>
                  <a:pt x="3010218" y="1072198"/>
                </a:lnTo>
                <a:lnTo>
                  <a:pt x="3023235" y="1095375"/>
                </a:lnTo>
                <a:lnTo>
                  <a:pt x="3036570" y="1118553"/>
                </a:lnTo>
                <a:lnTo>
                  <a:pt x="3048952" y="1142048"/>
                </a:lnTo>
                <a:lnTo>
                  <a:pt x="3333115" y="1049338"/>
                </a:lnTo>
                <a:lnTo>
                  <a:pt x="3337560" y="1048068"/>
                </a:lnTo>
                <a:lnTo>
                  <a:pt x="3342005" y="1047115"/>
                </a:lnTo>
                <a:lnTo>
                  <a:pt x="3346450" y="1046480"/>
                </a:lnTo>
                <a:lnTo>
                  <a:pt x="3350578" y="1045528"/>
                </a:lnTo>
                <a:lnTo>
                  <a:pt x="3359785" y="1044893"/>
                </a:lnTo>
                <a:lnTo>
                  <a:pt x="3368358" y="1045210"/>
                </a:lnTo>
                <a:lnTo>
                  <a:pt x="3376930" y="1046480"/>
                </a:lnTo>
                <a:lnTo>
                  <a:pt x="3385185" y="1048068"/>
                </a:lnTo>
                <a:lnTo>
                  <a:pt x="3393440" y="1051243"/>
                </a:lnTo>
                <a:lnTo>
                  <a:pt x="3401060" y="1054735"/>
                </a:lnTo>
                <a:lnTo>
                  <a:pt x="3408680" y="1058863"/>
                </a:lnTo>
                <a:lnTo>
                  <a:pt x="3415665" y="1063625"/>
                </a:lnTo>
                <a:lnTo>
                  <a:pt x="3422015" y="1069340"/>
                </a:lnTo>
                <a:lnTo>
                  <a:pt x="3428048" y="1075690"/>
                </a:lnTo>
                <a:lnTo>
                  <a:pt x="3433445" y="1082358"/>
                </a:lnTo>
                <a:lnTo>
                  <a:pt x="3438208" y="1089978"/>
                </a:lnTo>
                <a:lnTo>
                  <a:pt x="3442335" y="1097915"/>
                </a:lnTo>
                <a:lnTo>
                  <a:pt x="3443922" y="1102043"/>
                </a:lnTo>
                <a:lnTo>
                  <a:pt x="3445510" y="1106488"/>
                </a:lnTo>
                <a:lnTo>
                  <a:pt x="3538855" y="1393508"/>
                </a:lnTo>
                <a:lnTo>
                  <a:pt x="3539808" y="1397635"/>
                </a:lnTo>
                <a:lnTo>
                  <a:pt x="3541078" y="1402398"/>
                </a:lnTo>
                <a:lnTo>
                  <a:pt x="3542030" y="1406843"/>
                </a:lnTo>
                <a:lnTo>
                  <a:pt x="3542665" y="1411288"/>
                </a:lnTo>
                <a:lnTo>
                  <a:pt x="3543300" y="1419860"/>
                </a:lnTo>
                <a:lnTo>
                  <a:pt x="3542982" y="1428750"/>
                </a:lnTo>
                <a:lnTo>
                  <a:pt x="3541712" y="1437323"/>
                </a:lnTo>
                <a:lnTo>
                  <a:pt x="3539808" y="1445578"/>
                </a:lnTo>
                <a:lnTo>
                  <a:pt x="3537268" y="1453833"/>
                </a:lnTo>
                <a:lnTo>
                  <a:pt x="3533458" y="1461453"/>
                </a:lnTo>
                <a:lnTo>
                  <a:pt x="3529330" y="1468755"/>
                </a:lnTo>
                <a:lnTo>
                  <a:pt x="3524568" y="1476058"/>
                </a:lnTo>
                <a:lnTo>
                  <a:pt x="3518852" y="1482408"/>
                </a:lnTo>
                <a:lnTo>
                  <a:pt x="3512502" y="1488440"/>
                </a:lnTo>
                <a:lnTo>
                  <a:pt x="3505518" y="1494155"/>
                </a:lnTo>
                <a:lnTo>
                  <a:pt x="3498215" y="1498600"/>
                </a:lnTo>
                <a:lnTo>
                  <a:pt x="3490278" y="1502728"/>
                </a:lnTo>
                <a:lnTo>
                  <a:pt x="3486150" y="1504633"/>
                </a:lnTo>
                <a:lnTo>
                  <a:pt x="3481705" y="1506220"/>
                </a:lnTo>
                <a:lnTo>
                  <a:pt x="3197225" y="1598295"/>
                </a:lnTo>
                <a:lnTo>
                  <a:pt x="3200400" y="1624330"/>
                </a:lnTo>
                <a:lnTo>
                  <a:pt x="3203892" y="1650365"/>
                </a:lnTo>
                <a:lnTo>
                  <a:pt x="3206115" y="1676718"/>
                </a:lnTo>
                <a:lnTo>
                  <a:pt x="3208338" y="1703070"/>
                </a:lnTo>
                <a:lnTo>
                  <a:pt x="3210242" y="1729423"/>
                </a:lnTo>
                <a:lnTo>
                  <a:pt x="3211512" y="1755775"/>
                </a:lnTo>
                <a:lnTo>
                  <a:pt x="3212148" y="1782445"/>
                </a:lnTo>
                <a:lnTo>
                  <a:pt x="3212465" y="1809115"/>
                </a:lnTo>
                <a:lnTo>
                  <a:pt x="3212148" y="1835785"/>
                </a:lnTo>
                <a:lnTo>
                  <a:pt x="3211512" y="1862455"/>
                </a:lnTo>
                <a:lnTo>
                  <a:pt x="3210242" y="1889125"/>
                </a:lnTo>
                <a:lnTo>
                  <a:pt x="3208338" y="1915478"/>
                </a:lnTo>
                <a:lnTo>
                  <a:pt x="3206115" y="1941830"/>
                </a:lnTo>
                <a:lnTo>
                  <a:pt x="3203892" y="1967865"/>
                </a:lnTo>
                <a:lnTo>
                  <a:pt x="3200400" y="1993900"/>
                </a:lnTo>
                <a:lnTo>
                  <a:pt x="3197225" y="2019618"/>
                </a:lnTo>
                <a:lnTo>
                  <a:pt x="3481705" y="2112328"/>
                </a:lnTo>
                <a:lnTo>
                  <a:pt x="3486150" y="2113915"/>
                </a:lnTo>
                <a:lnTo>
                  <a:pt x="3490278" y="2115820"/>
                </a:lnTo>
                <a:lnTo>
                  <a:pt x="3498215" y="2119630"/>
                </a:lnTo>
                <a:lnTo>
                  <a:pt x="3505518" y="2124393"/>
                </a:lnTo>
                <a:lnTo>
                  <a:pt x="3512502" y="2129790"/>
                </a:lnTo>
                <a:lnTo>
                  <a:pt x="3518852" y="2135505"/>
                </a:lnTo>
                <a:lnTo>
                  <a:pt x="3524568" y="2142173"/>
                </a:lnTo>
                <a:lnTo>
                  <a:pt x="3529330" y="2149158"/>
                </a:lnTo>
                <a:lnTo>
                  <a:pt x="3533458" y="2156778"/>
                </a:lnTo>
                <a:lnTo>
                  <a:pt x="3537268" y="2164398"/>
                </a:lnTo>
                <a:lnTo>
                  <a:pt x="3539808" y="2172653"/>
                </a:lnTo>
                <a:lnTo>
                  <a:pt x="3541712" y="2180908"/>
                </a:lnTo>
                <a:lnTo>
                  <a:pt x="3542982" y="2189480"/>
                </a:lnTo>
                <a:lnTo>
                  <a:pt x="3543300" y="2198053"/>
                </a:lnTo>
                <a:lnTo>
                  <a:pt x="3542665" y="2206625"/>
                </a:lnTo>
                <a:lnTo>
                  <a:pt x="3542030" y="2211388"/>
                </a:lnTo>
                <a:lnTo>
                  <a:pt x="3541078" y="2215833"/>
                </a:lnTo>
                <a:lnTo>
                  <a:pt x="3539808" y="2220278"/>
                </a:lnTo>
                <a:lnTo>
                  <a:pt x="3538855" y="2224405"/>
                </a:lnTo>
                <a:lnTo>
                  <a:pt x="3445510" y="2512060"/>
                </a:lnTo>
                <a:lnTo>
                  <a:pt x="3443922" y="2516188"/>
                </a:lnTo>
                <a:lnTo>
                  <a:pt x="3442335" y="2520315"/>
                </a:lnTo>
                <a:lnTo>
                  <a:pt x="3438208" y="2528253"/>
                </a:lnTo>
                <a:lnTo>
                  <a:pt x="3433445" y="2535555"/>
                </a:lnTo>
                <a:lnTo>
                  <a:pt x="3428048" y="2542540"/>
                </a:lnTo>
                <a:lnTo>
                  <a:pt x="3422015" y="2548890"/>
                </a:lnTo>
                <a:lnTo>
                  <a:pt x="3415665" y="2554605"/>
                </a:lnTo>
                <a:lnTo>
                  <a:pt x="3408680" y="2559368"/>
                </a:lnTo>
                <a:lnTo>
                  <a:pt x="3401060" y="2563495"/>
                </a:lnTo>
                <a:lnTo>
                  <a:pt x="3393440" y="2567305"/>
                </a:lnTo>
                <a:lnTo>
                  <a:pt x="3385185" y="2569845"/>
                </a:lnTo>
                <a:lnTo>
                  <a:pt x="3376930" y="2571750"/>
                </a:lnTo>
                <a:lnTo>
                  <a:pt x="3368358" y="2573020"/>
                </a:lnTo>
                <a:lnTo>
                  <a:pt x="3359785" y="2573338"/>
                </a:lnTo>
                <a:lnTo>
                  <a:pt x="3350578" y="2573020"/>
                </a:lnTo>
                <a:lnTo>
                  <a:pt x="3346450" y="2572068"/>
                </a:lnTo>
                <a:lnTo>
                  <a:pt x="3342005" y="2571433"/>
                </a:lnTo>
                <a:lnTo>
                  <a:pt x="3337560" y="2570163"/>
                </a:lnTo>
                <a:lnTo>
                  <a:pt x="3333115" y="2568893"/>
                </a:lnTo>
                <a:lnTo>
                  <a:pt x="3048952" y="2476500"/>
                </a:lnTo>
                <a:lnTo>
                  <a:pt x="3035935" y="2499995"/>
                </a:lnTo>
                <a:lnTo>
                  <a:pt x="3023235" y="2523173"/>
                </a:lnTo>
                <a:lnTo>
                  <a:pt x="3009900" y="2546033"/>
                </a:lnTo>
                <a:lnTo>
                  <a:pt x="2996248" y="2568893"/>
                </a:lnTo>
                <a:lnTo>
                  <a:pt x="2981960" y="2590800"/>
                </a:lnTo>
                <a:lnTo>
                  <a:pt x="2967355" y="2613025"/>
                </a:lnTo>
                <a:lnTo>
                  <a:pt x="2952115" y="2634933"/>
                </a:lnTo>
                <a:lnTo>
                  <a:pt x="2936875" y="2656523"/>
                </a:lnTo>
                <a:lnTo>
                  <a:pt x="2921318" y="2677478"/>
                </a:lnTo>
                <a:lnTo>
                  <a:pt x="2905125" y="2698115"/>
                </a:lnTo>
                <a:lnTo>
                  <a:pt x="2888615" y="2718753"/>
                </a:lnTo>
                <a:lnTo>
                  <a:pt x="2871788" y="2739073"/>
                </a:lnTo>
                <a:lnTo>
                  <a:pt x="2854325" y="2759076"/>
                </a:lnTo>
                <a:lnTo>
                  <a:pt x="2837180" y="2778761"/>
                </a:lnTo>
                <a:lnTo>
                  <a:pt x="2819082" y="2797811"/>
                </a:lnTo>
                <a:lnTo>
                  <a:pt x="2800985" y="2817178"/>
                </a:lnTo>
                <a:lnTo>
                  <a:pt x="2976880" y="3059431"/>
                </a:lnTo>
                <a:lnTo>
                  <a:pt x="2979738" y="3063241"/>
                </a:lnTo>
                <a:lnTo>
                  <a:pt x="2981960" y="3067368"/>
                </a:lnTo>
                <a:lnTo>
                  <a:pt x="2986088" y="3075306"/>
                </a:lnTo>
                <a:lnTo>
                  <a:pt x="2988945" y="3083243"/>
                </a:lnTo>
                <a:lnTo>
                  <a:pt x="2991802" y="3091816"/>
                </a:lnTo>
                <a:lnTo>
                  <a:pt x="2993072" y="3100071"/>
                </a:lnTo>
                <a:lnTo>
                  <a:pt x="2994025" y="3108643"/>
                </a:lnTo>
                <a:lnTo>
                  <a:pt x="2994025" y="3117216"/>
                </a:lnTo>
                <a:lnTo>
                  <a:pt x="2992755" y="3125788"/>
                </a:lnTo>
                <a:lnTo>
                  <a:pt x="2991168" y="3134043"/>
                </a:lnTo>
                <a:lnTo>
                  <a:pt x="2988628" y="3142298"/>
                </a:lnTo>
                <a:lnTo>
                  <a:pt x="2985770" y="3150236"/>
                </a:lnTo>
                <a:lnTo>
                  <a:pt x="2981642" y="3157538"/>
                </a:lnTo>
                <a:lnTo>
                  <a:pt x="2976562" y="3165158"/>
                </a:lnTo>
                <a:lnTo>
                  <a:pt x="2970848" y="3171826"/>
                </a:lnTo>
                <a:lnTo>
                  <a:pt x="2967990" y="3175001"/>
                </a:lnTo>
                <a:lnTo>
                  <a:pt x="2964498" y="3177858"/>
                </a:lnTo>
                <a:lnTo>
                  <a:pt x="2961322" y="3181033"/>
                </a:lnTo>
                <a:lnTo>
                  <a:pt x="2957512" y="3183573"/>
                </a:lnTo>
                <a:lnTo>
                  <a:pt x="2712720" y="3361056"/>
                </a:lnTo>
                <a:lnTo>
                  <a:pt x="2709228" y="3363913"/>
                </a:lnTo>
                <a:lnTo>
                  <a:pt x="2705100" y="3366453"/>
                </a:lnTo>
                <a:lnTo>
                  <a:pt x="2697162" y="3370581"/>
                </a:lnTo>
                <a:lnTo>
                  <a:pt x="2688908" y="3373756"/>
                </a:lnTo>
                <a:lnTo>
                  <a:pt x="2680652" y="3376296"/>
                </a:lnTo>
                <a:lnTo>
                  <a:pt x="2671762" y="3377883"/>
                </a:lnTo>
                <a:lnTo>
                  <a:pt x="2663508" y="3378518"/>
                </a:lnTo>
                <a:lnTo>
                  <a:pt x="2654935" y="3378518"/>
                </a:lnTo>
                <a:lnTo>
                  <a:pt x="2646362" y="3377248"/>
                </a:lnTo>
                <a:lnTo>
                  <a:pt x="2638108" y="3375978"/>
                </a:lnTo>
                <a:lnTo>
                  <a:pt x="2629852" y="3373121"/>
                </a:lnTo>
                <a:lnTo>
                  <a:pt x="2621915" y="3369946"/>
                </a:lnTo>
                <a:lnTo>
                  <a:pt x="2614295" y="3365818"/>
                </a:lnTo>
                <a:lnTo>
                  <a:pt x="2606992" y="3360738"/>
                </a:lnTo>
                <a:lnTo>
                  <a:pt x="2600325" y="3355023"/>
                </a:lnTo>
                <a:lnTo>
                  <a:pt x="2597468" y="3352166"/>
                </a:lnTo>
                <a:lnTo>
                  <a:pt x="2593975" y="3348673"/>
                </a:lnTo>
                <a:lnTo>
                  <a:pt x="2591435" y="3345498"/>
                </a:lnTo>
                <a:lnTo>
                  <a:pt x="2588260" y="3341688"/>
                </a:lnTo>
                <a:lnTo>
                  <a:pt x="2412682" y="3099753"/>
                </a:lnTo>
                <a:lnTo>
                  <a:pt x="2388870" y="3110866"/>
                </a:lnTo>
                <a:lnTo>
                  <a:pt x="2365692" y="3122296"/>
                </a:lnTo>
                <a:lnTo>
                  <a:pt x="2341562" y="3132773"/>
                </a:lnTo>
                <a:lnTo>
                  <a:pt x="2317432" y="3142933"/>
                </a:lnTo>
                <a:lnTo>
                  <a:pt x="2292985" y="3152776"/>
                </a:lnTo>
                <a:lnTo>
                  <a:pt x="2268538" y="3161666"/>
                </a:lnTo>
                <a:lnTo>
                  <a:pt x="2243772" y="3170873"/>
                </a:lnTo>
                <a:lnTo>
                  <a:pt x="2218690" y="3179128"/>
                </a:lnTo>
                <a:lnTo>
                  <a:pt x="2193608" y="3187066"/>
                </a:lnTo>
                <a:lnTo>
                  <a:pt x="2167890" y="3194368"/>
                </a:lnTo>
                <a:lnTo>
                  <a:pt x="2142490" y="3201671"/>
                </a:lnTo>
                <a:lnTo>
                  <a:pt x="2116772" y="3208021"/>
                </a:lnTo>
                <a:lnTo>
                  <a:pt x="2091055" y="3214371"/>
                </a:lnTo>
                <a:lnTo>
                  <a:pt x="2064702" y="3220086"/>
                </a:lnTo>
                <a:lnTo>
                  <a:pt x="2038350" y="3225483"/>
                </a:lnTo>
                <a:lnTo>
                  <a:pt x="2011998" y="3229928"/>
                </a:lnTo>
                <a:lnTo>
                  <a:pt x="2011998" y="3529013"/>
                </a:lnTo>
                <a:lnTo>
                  <a:pt x="2011998" y="3533458"/>
                </a:lnTo>
                <a:lnTo>
                  <a:pt x="2011362" y="3537903"/>
                </a:lnTo>
                <a:lnTo>
                  <a:pt x="2010728" y="3542666"/>
                </a:lnTo>
                <a:lnTo>
                  <a:pt x="2010092" y="3547111"/>
                </a:lnTo>
                <a:lnTo>
                  <a:pt x="2007870" y="3555366"/>
                </a:lnTo>
                <a:lnTo>
                  <a:pt x="2005012" y="3563621"/>
                </a:lnTo>
                <a:lnTo>
                  <a:pt x="2001202" y="3571558"/>
                </a:lnTo>
                <a:lnTo>
                  <a:pt x="1996758" y="3578543"/>
                </a:lnTo>
                <a:lnTo>
                  <a:pt x="1991678" y="3585846"/>
                </a:lnTo>
                <a:lnTo>
                  <a:pt x="1985962" y="3591878"/>
                </a:lnTo>
                <a:lnTo>
                  <a:pt x="1979612" y="3597911"/>
                </a:lnTo>
                <a:lnTo>
                  <a:pt x="1972628" y="3602673"/>
                </a:lnTo>
                <a:lnTo>
                  <a:pt x="1965325" y="3607118"/>
                </a:lnTo>
                <a:lnTo>
                  <a:pt x="1957705" y="3610928"/>
                </a:lnTo>
                <a:lnTo>
                  <a:pt x="1949450" y="3614103"/>
                </a:lnTo>
                <a:lnTo>
                  <a:pt x="1940878" y="3616326"/>
                </a:lnTo>
                <a:lnTo>
                  <a:pt x="1931670" y="3617278"/>
                </a:lnTo>
                <a:lnTo>
                  <a:pt x="1927225" y="3617913"/>
                </a:lnTo>
                <a:lnTo>
                  <a:pt x="1922780" y="3617913"/>
                </a:lnTo>
                <a:lnTo>
                  <a:pt x="1620520" y="3617913"/>
                </a:lnTo>
                <a:lnTo>
                  <a:pt x="1615758" y="3617913"/>
                </a:lnTo>
                <a:lnTo>
                  <a:pt x="1611630" y="3617278"/>
                </a:lnTo>
                <a:lnTo>
                  <a:pt x="1602422" y="3616326"/>
                </a:lnTo>
                <a:lnTo>
                  <a:pt x="1594168" y="3614103"/>
                </a:lnTo>
                <a:lnTo>
                  <a:pt x="1585912" y="3610928"/>
                </a:lnTo>
                <a:lnTo>
                  <a:pt x="1577975" y="3607118"/>
                </a:lnTo>
                <a:lnTo>
                  <a:pt x="1570990" y="3602673"/>
                </a:lnTo>
                <a:lnTo>
                  <a:pt x="1563688" y="3597911"/>
                </a:lnTo>
                <a:lnTo>
                  <a:pt x="1557655" y="3591878"/>
                </a:lnTo>
                <a:lnTo>
                  <a:pt x="1551622" y="3585846"/>
                </a:lnTo>
                <a:lnTo>
                  <a:pt x="1546860" y="3578543"/>
                </a:lnTo>
                <a:lnTo>
                  <a:pt x="1542415" y="3571558"/>
                </a:lnTo>
                <a:lnTo>
                  <a:pt x="1538605" y="3563621"/>
                </a:lnTo>
                <a:lnTo>
                  <a:pt x="1535430" y="3555366"/>
                </a:lnTo>
                <a:lnTo>
                  <a:pt x="1533208" y="3547111"/>
                </a:lnTo>
                <a:lnTo>
                  <a:pt x="1532572" y="3542666"/>
                </a:lnTo>
                <a:lnTo>
                  <a:pt x="1531620" y="3537903"/>
                </a:lnTo>
                <a:lnTo>
                  <a:pt x="1531302" y="3533458"/>
                </a:lnTo>
                <a:lnTo>
                  <a:pt x="1531302" y="3529013"/>
                </a:lnTo>
                <a:lnTo>
                  <a:pt x="1531302" y="3229928"/>
                </a:lnTo>
                <a:lnTo>
                  <a:pt x="1504950" y="3225483"/>
                </a:lnTo>
                <a:lnTo>
                  <a:pt x="1478598" y="3220086"/>
                </a:lnTo>
                <a:lnTo>
                  <a:pt x="1452245" y="3214371"/>
                </a:lnTo>
                <a:lnTo>
                  <a:pt x="1426845" y="3208021"/>
                </a:lnTo>
                <a:lnTo>
                  <a:pt x="1400810" y="3201671"/>
                </a:lnTo>
                <a:lnTo>
                  <a:pt x="1375092" y="3194368"/>
                </a:lnTo>
                <a:lnTo>
                  <a:pt x="1350010" y="3187066"/>
                </a:lnTo>
                <a:lnTo>
                  <a:pt x="1324928" y="3179128"/>
                </a:lnTo>
                <a:lnTo>
                  <a:pt x="1299528" y="3170873"/>
                </a:lnTo>
                <a:lnTo>
                  <a:pt x="1274762" y="3161666"/>
                </a:lnTo>
                <a:lnTo>
                  <a:pt x="1250315" y="3152776"/>
                </a:lnTo>
                <a:lnTo>
                  <a:pt x="1225868" y="3142933"/>
                </a:lnTo>
                <a:lnTo>
                  <a:pt x="1201738" y="3132773"/>
                </a:lnTo>
                <a:lnTo>
                  <a:pt x="1177925" y="3122296"/>
                </a:lnTo>
                <a:lnTo>
                  <a:pt x="1154430" y="3110866"/>
                </a:lnTo>
                <a:lnTo>
                  <a:pt x="1130618" y="3099753"/>
                </a:lnTo>
                <a:lnTo>
                  <a:pt x="955040" y="3342006"/>
                </a:lnTo>
                <a:lnTo>
                  <a:pt x="952182" y="3345816"/>
                </a:lnTo>
                <a:lnTo>
                  <a:pt x="949325" y="3349308"/>
                </a:lnTo>
                <a:lnTo>
                  <a:pt x="946150" y="3352483"/>
                </a:lnTo>
                <a:lnTo>
                  <a:pt x="942975" y="3355658"/>
                </a:lnTo>
                <a:lnTo>
                  <a:pt x="935990" y="3361056"/>
                </a:lnTo>
                <a:lnTo>
                  <a:pt x="929005" y="3366136"/>
                </a:lnTo>
                <a:lnTo>
                  <a:pt x="921385" y="3369946"/>
                </a:lnTo>
                <a:lnTo>
                  <a:pt x="913448" y="3373121"/>
                </a:lnTo>
                <a:lnTo>
                  <a:pt x="905192" y="3375978"/>
                </a:lnTo>
                <a:lnTo>
                  <a:pt x="896938" y="3377248"/>
                </a:lnTo>
                <a:lnTo>
                  <a:pt x="888365" y="3378518"/>
                </a:lnTo>
                <a:lnTo>
                  <a:pt x="879792" y="3378518"/>
                </a:lnTo>
                <a:lnTo>
                  <a:pt x="870902" y="3377883"/>
                </a:lnTo>
                <a:lnTo>
                  <a:pt x="862648" y="3376296"/>
                </a:lnTo>
                <a:lnTo>
                  <a:pt x="854075" y="3373756"/>
                </a:lnTo>
                <a:lnTo>
                  <a:pt x="846138" y="3370581"/>
                </a:lnTo>
                <a:lnTo>
                  <a:pt x="837882" y="3366453"/>
                </a:lnTo>
                <a:lnTo>
                  <a:pt x="834072" y="3363913"/>
                </a:lnTo>
                <a:lnTo>
                  <a:pt x="830262" y="3361056"/>
                </a:lnTo>
                <a:lnTo>
                  <a:pt x="586105" y="3183573"/>
                </a:lnTo>
                <a:lnTo>
                  <a:pt x="582930" y="3181033"/>
                </a:lnTo>
                <a:lnTo>
                  <a:pt x="579438" y="3177858"/>
                </a:lnTo>
                <a:lnTo>
                  <a:pt x="575945" y="3175001"/>
                </a:lnTo>
                <a:lnTo>
                  <a:pt x="573088" y="3171826"/>
                </a:lnTo>
                <a:lnTo>
                  <a:pt x="567372" y="3165158"/>
                </a:lnTo>
                <a:lnTo>
                  <a:pt x="562610" y="3157538"/>
                </a:lnTo>
                <a:lnTo>
                  <a:pt x="558482" y="3150236"/>
                </a:lnTo>
                <a:lnTo>
                  <a:pt x="554990" y="3142298"/>
                </a:lnTo>
                <a:lnTo>
                  <a:pt x="552450" y="3134043"/>
                </a:lnTo>
                <a:lnTo>
                  <a:pt x="550862" y="3125788"/>
                </a:lnTo>
                <a:lnTo>
                  <a:pt x="549592" y="3117216"/>
                </a:lnTo>
                <a:lnTo>
                  <a:pt x="549592" y="3108643"/>
                </a:lnTo>
                <a:lnTo>
                  <a:pt x="550545" y="3100071"/>
                </a:lnTo>
                <a:lnTo>
                  <a:pt x="551815" y="3091816"/>
                </a:lnTo>
                <a:lnTo>
                  <a:pt x="554355" y="3083243"/>
                </a:lnTo>
                <a:lnTo>
                  <a:pt x="557530" y="3075306"/>
                </a:lnTo>
                <a:lnTo>
                  <a:pt x="559435" y="3071178"/>
                </a:lnTo>
                <a:lnTo>
                  <a:pt x="561340" y="3067368"/>
                </a:lnTo>
                <a:lnTo>
                  <a:pt x="563880" y="3063241"/>
                </a:lnTo>
                <a:lnTo>
                  <a:pt x="566738" y="3059431"/>
                </a:lnTo>
                <a:lnTo>
                  <a:pt x="742632" y="2817178"/>
                </a:lnTo>
                <a:lnTo>
                  <a:pt x="724218" y="2797811"/>
                </a:lnTo>
                <a:lnTo>
                  <a:pt x="706755" y="2778761"/>
                </a:lnTo>
                <a:lnTo>
                  <a:pt x="688975" y="2759076"/>
                </a:lnTo>
                <a:lnTo>
                  <a:pt x="671512" y="2739073"/>
                </a:lnTo>
                <a:lnTo>
                  <a:pt x="655002" y="2718753"/>
                </a:lnTo>
                <a:lnTo>
                  <a:pt x="638492" y="2698115"/>
                </a:lnTo>
                <a:lnTo>
                  <a:pt x="622300" y="2677478"/>
                </a:lnTo>
                <a:lnTo>
                  <a:pt x="606425" y="2656523"/>
                </a:lnTo>
                <a:lnTo>
                  <a:pt x="591185" y="2634933"/>
                </a:lnTo>
                <a:lnTo>
                  <a:pt x="576580" y="2613025"/>
                </a:lnTo>
                <a:lnTo>
                  <a:pt x="561658" y="2590800"/>
                </a:lnTo>
                <a:lnTo>
                  <a:pt x="547370" y="2568893"/>
                </a:lnTo>
                <a:lnTo>
                  <a:pt x="534035" y="2546033"/>
                </a:lnTo>
                <a:lnTo>
                  <a:pt x="520382" y="2523173"/>
                </a:lnTo>
                <a:lnTo>
                  <a:pt x="507682" y="2499995"/>
                </a:lnTo>
                <a:lnTo>
                  <a:pt x="494665" y="2476500"/>
                </a:lnTo>
                <a:lnTo>
                  <a:pt x="209868" y="2568893"/>
                </a:lnTo>
                <a:lnTo>
                  <a:pt x="205740" y="2570163"/>
                </a:lnTo>
                <a:lnTo>
                  <a:pt x="201295" y="2571433"/>
                </a:lnTo>
                <a:lnTo>
                  <a:pt x="196850" y="2572068"/>
                </a:lnTo>
                <a:lnTo>
                  <a:pt x="192722" y="2573020"/>
                </a:lnTo>
                <a:lnTo>
                  <a:pt x="183515" y="2573338"/>
                </a:lnTo>
                <a:lnTo>
                  <a:pt x="174942" y="2573020"/>
                </a:lnTo>
                <a:lnTo>
                  <a:pt x="166688" y="2571750"/>
                </a:lnTo>
                <a:lnTo>
                  <a:pt x="158115" y="2569845"/>
                </a:lnTo>
                <a:lnTo>
                  <a:pt x="150177" y="2567305"/>
                </a:lnTo>
                <a:lnTo>
                  <a:pt x="142240" y="2563495"/>
                </a:lnTo>
                <a:lnTo>
                  <a:pt x="134620" y="2559368"/>
                </a:lnTo>
                <a:lnTo>
                  <a:pt x="127952" y="2554605"/>
                </a:lnTo>
                <a:lnTo>
                  <a:pt x="121602" y="2548890"/>
                </a:lnTo>
                <a:lnTo>
                  <a:pt x="115570" y="2542540"/>
                </a:lnTo>
                <a:lnTo>
                  <a:pt x="109855" y="2535555"/>
                </a:lnTo>
                <a:lnTo>
                  <a:pt x="105410" y="2528253"/>
                </a:lnTo>
                <a:lnTo>
                  <a:pt x="101282" y="2520315"/>
                </a:lnTo>
                <a:lnTo>
                  <a:pt x="99377" y="2516188"/>
                </a:lnTo>
                <a:lnTo>
                  <a:pt x="97790" y="2512060"/>
                </a:lnTo>
                <a:lnTo>
                  <a:pt x="4445" y="2224405"/>
                </a:lnTo>
                <a:lnTo>
                  <a:pt x="3492" y="2220278"/>
                </a:lnTo>
                <a:lnTo>
                  <a:pt x="2222" y="2215833"/>
                </a:lnTo>
                <a:lnTo>
                  <a:pt x="1587" y="2211388"/>
                </a:lnTo>
                <a:lnTo>
                  <a:pt x="635" y="2206625"/>
                </a:lnTo>
                <a:lnTo>
                  <a:pt x="0" y="2198053"/>
                </a:lnTo>
                <a:lnTo>
                  <a:pt x="317" y="2189480"/>
                </a:lnTo>
                <a:lnTo>
                  <a:pt x="1587" y="2180908"/>
                </a:lnTo>
                <a:lnTo>
                  <a:pt x="3810" y="2172653"/>
                </a:lnTo>
                <a:lnTo>
                  <a:pt x="6350" y="2164398"/>
                </a:lnTo>
                <a:lnTo>
                  <a:pt x="9842" y="2156778"/>
                </a:lnTo>
                <a:lnTo>
                  <a:pt x="13970" y="2149158"/>
                </a:lnTo>
                <a:lnTo>
                  <a:pt x="19050" y="2142173"/>
                </a:lnTo>
                <a:lnTo>
                  <a:pt x="24447" y="2135505"/>
                </a:lnTo>
                <a:lnTo>
                  <a:pt x="30797" y="2129790"/>
                </a:lnTo>
                <a:lnTo>
                  <a:pt x="37465" y="2124393"/>
                </a:lnTo>
                <a:lnTo>
                  <a:pt x="45085" y="2119630"/>
                </a:lnTo>
                <a:lnTo>
                  <a:pt x="49212" y="2117725"/>
                </a:lnTo>
                <a:lnTo>
                  <a:pt x="53340" y="2115820"/>
                </a:lnTo>
                <a:lnTo>
                  <a:pt x="57467" y="2113915"/>
                </a:lnTo>
                <a:lnTo>
                  <a:pt x="61595" y="2112328"/>
                </a:lnTo>
                <a:lnTo>
                  <a:pt x="346392" y="2019618"/>
                </a:lnTo>
                <a:lnTo>
                  <a:pt x="342900" y="1993900"/>
                </a:lnTo>
                <a:lnTo>
                  <a:pt x="339725" y="1967865"/>
                </a:lnTo>
                <a:lnTo>
                  <a:pt x="337185" y="1941830"/>
                </a:lnTo>
                <a:lnTo>
                  <a:pt x="334962" y="1915478"/>
                </a:lnTo>
                <a:lnTo>
                  <a:pt x="333375" y="1889125"/>
                </a:lnTo>
                <a:lnTo>
                  <a:pt x="331788" y="1862455"/>
                </a:lnTo>
                <a:lnTo>
                  <a:pt x="331152" y="1835785"/>
                </a:lnTo>
                <a:lnTo>
                  <a:pt x="331152" y="1809115"/>
                </a:lnTo>
                <a:lnTo>
                  <a:pt x="331152" y="1782445"/>
                </a:lnTo>
                <a:lnTo>
                  <a:pt x="331788" y="1755775"/>
                </a:lnTo>
                <a:lnTo>
                  <a:pt x="333375" y="1729423"/>
                </a:lnTo>
                <a:lnTo>
                  <a:pt x="334962" y="1703070"/>
                </a:lnTo>
                <a:lnTo>
                  <a:pt x="337185" y="1676718"/>
                </a:lnTo>
                <a:lnTo>
                  <a:pt x="339725" y="1650365"/>
                </a:lnTo>
                <a:lnTo>
                  <a:pt x="342900" y="1624330"/>
                </a:lnTo>
                <a:lnTo>
                  <a:pt x="346392" y="1598295"/>
                </a:lnTo>
                <a:lnTo>
                  <a:pt x="61595" y="1506220"/>
                </a:lnTo>
                <a:lnTo>
                  <a:pt x="57467" y="1504633"/>
                </a:lnTo>
                <a:lnTo>
                  <a:pt x="53340" y="1502728"/>
                </a:lnTo>
                <a:lnTo>
                  <a:pt x="45085" y="1498600"/>
                </a:lnTo>
                <a:lnTo>
                  <a:pt x="37465" y="1494155"/>
                </a:lnTo>
                <a:lnTo>
                  <a:pt x="30797" y="1488440"/>
                </a:lnTo>
                <a:lnTo>
                  <a:pt x="24447" y="1482408"/>
                </a:lnTo>
                <a:lnTo>
                  <a:pt x="19050" y="1476058"/>
                </a:lnTo>
                <a:lnTo>
                  <a:pt x="13970" y="1468755"/>
                </a:lnTo>
                <a:lnTo>
                  <a:pt x="9842" y="1461453"/>
                </a:lnTo>
                <a:lnTo>
                  <a:pt x="6350" y="1453833"/>
                </a:lnTo>
                <a:lnTo>
                  <a:pt x="3810" y="1445578"/>
                </a:lnTo>
                <a:lnTo>
                  <a:pt x="1587" y="1437323"/>
                </a:lnTo>
                <a:lnTo>
                  <a:pt x="317" y="1428750"/>
                </a:lnTo>
                <a:lnTo>
                  <a:pt x="0" y="1419860"/>
                </a:lnTo>
                <a:lnTo>
                  <a:pt x="635" y="1411288"/>
                </a:lnTo>
                <a:lnTo>
                  <a:pt x="1587" y="1406843"/>
                </a:lnTo>
                <a:lnTo>
                  <a:pt x="2222" y="1402398"/>
                </a:lnTo>
                <a:lnTo>
                  <a:pt x="3492" y="1397635"/>
                </a:lnTo>
                <a:lnTo>
                  <a:pt x="4445" y="1393508"/>
                </a:lnTo>
                <a:lnTo>
                  <a:pt x="97790" y="1106488"/>
                </a:lnTo>
                <a:lnTo>
                  <a:pt x="99377" y="1102043"/>
                </a:lnTo>
                <a:lnTo>
                  <a:pt x="101282" y="1097915"/>
                </a:lnTo>
                <a:lnTo>
                  <a:pt x="103187" y="1093788"/>
                </a:lnTo>
                <a:lnTo>
                  <a:pt x="105410" y="1089978"/>
                </a:lnTo>
                <a:lnTo>
                  <a:pt x="109855" y="1082358"/>
                </a:lnTo>
                <a:lnTo>
                  <a:pt x="115570" y="1075690"/>
                </a:lnTo>
                <a:lnTo>
                  <a:pt x="121602" y="1069340"/>
                </a:lnTo>
                <a:lnTo>
                  <a:pt x="127952" y="1063625"/>
                </a:lnTo>
                <a:lnTo>
                  <a:pt x="134620" y="1058863"/>
                </a:lnTo>
                <a:lnTo>
                  <a:pt x="142240" y="1054735"/>
                </a:lnTo>
                <a:lnTo>
                  <a:pt x="150177" y="1051243"/>
                </a:lnTo>
                <a:lnTo>
                  <a:pt x="158115" y="1048068"/>
                </a:lnTo>
                <a:lnTo>
                  <a:pt x="166688" y="1046480"/>
                </a:lnTo>
                <a:lnTo>
                  <a:pt x="174942" y="1045210"/>
                </a:lnTo>
                <a:lnTo>
                  <a:pt x="183515" y="1044893"/>
                </a:lnTo>
                <a:lnTo>
                  <a:pt x="192722" y="1045528"/>
                </a:lnTo>
                <a:lnTo>
                  <a:pt x="196850" y="1046480"/>
                </a:lnTo>
                <a:lnTo>
                  <a:pt x="201295" y="1047115"/>
                </a:lnTo>
                <a:lnTo>
                  <a:pt x="205740" y="1048068"/>
                </a:lnTo>
                <a:lnTo>
                  <a:pt x="209868" y="1049338"/>
                </a:lnTo>
                <a:lnTo>
                  <a:pt x="494665" y="1141413"/>
                </a:lnTo>
                <a:lnTo>
                  <a:pt x="507682" y="1118235"/>
                </a:lnTo>
                <a:lnTo>
                  <a:pt x="520382" y="1095375"/>
                </a:lnTo>
                <a:lnTo>
                  <a:pt x="534035" y="1072198"/>
                </a:lnTo>
                <a:lnTo>
                  <a:pt x="547370" y="1049655"/>
                </a:lnTo>
                <a:lnTo>
                  <a:pt x="561658" y="1027113"/>
                </a:lnTo>
                <a:lnTo>
                  <a:pt x="576580" y="1005205"/>
                </a:lnTo>
                <a:lnTo>
                  <a:pt x="591185" y="983615"/>
                </a:lnTo>
                <a:lnTo>
                  <a:pt x="606425" y="961707"/>
                </a:lnTo>
                <a:lnTo>
                  <a:pt x="622300" y="940752"/>
                </a:lnTo>
                <a:lnTo>
                  <a:pt x="638492" y="919797"/>
                </a:lnTo>
                <a:lnTo>
                  <a:pt x="655002" y="899160"/>
                </a:lnTo>
                <a:lnTo>
                  <a:pt x="671512" y="878840"/>
                </a:lnTo>
                <a:lnTo>
                  <a:pt x="688975" y="858837"/>
                </a:lnTo>
                <a:lnTo>
                  <a:pt x="706755" y="839470"/>
                </a:lnTo>
                <a:lnTo>
                  <a:pt x="724218" y="819785"/>
                </a:lnTo>
                <a:lnTo>
                  <a:pt x="742632" y="801052"/>
                </a:lnTo>
                <a:lnTo>
                  <a:pt x="566420" y="558800"/>
                </a:lnTo>
                <a:lnTo>
                  <a:pt x="563562" y="554990"/>
                </a:lnTo>
                <a:lnTo>
                  <a:pt x="561340" y="551180"/>
                </a:lnTo>
                <a:lnTo>
                  <a:pt x="559118" y="547370"/>
                </a:lnTo>
                <a:lnTo>
                  <a:pt x="557212" y="543242"/>
                </a:lnTo>
                <a:lnTo>
                  <a:pt x="554355" y="534987"/>
                </a:lnTo>
                <a:lnTo>
                  <a:pt x="551498" y="526732"/>
                </a:lnTo>
                <a:lnTo>
                  <a:pt x="550228" y="518160"/>
                </a:lnTo>
                <a:lnTo>
                  <a:pt x="549592" y="509270"/>
                </a:lnTo>
                <a:lnTo>
                  <a:pt x="549592" y="500697"/>
                </a:lnTo>
                <a:lnTo>
                  <a:pt x="550862" y="492442"/>
                </a:lnTo>
                <a:lnTo>
                  <a:pt x="552450" y="483870"/>
                </a:lnTo>
                <a:lnTo>
                  <a:pt x="554990" y="475932"/>
                </a:lnTo>
                <a:lnTo>
                  <a:pt x="558482" y="467677"/>
                </a:lnTo>
                <a:lnTo>
                  <a:pt x="562610" y="460057"/>
                </a:lnTo>
                <a:lnTo>
                  <a:pt x="567372" y="453072"/>
                </a:lnTo>
                <a:lnTo>
                  <a:pt x="573088" y="446087"/>
                </a:lnTo>
                <a:lnTo>
                  <a:pt x="575945" y="442912"/>
                </a:lnTo>
                <a:lnTo>
                  <a:pt x="579438" y="439737"/>
                </a:lnTo>
                <a:lnTo>
                  <a:pt x="582930" y="436880"/>
                </a:lnTo>
                <a:lnTo>
                  <a:pt x="586105" y="434022"/>
                </a:lnTo>
                <a:lnTo>
                  <a:pt x="830898" y="256857"/>
                </a:lnTo>
                <a:lnTo>
                  <a:pt x="834708" y="254317"/>
                </a:lnTo>
                <a:lnTo>
                  <a:pt x="838200" y="251777"/>
                </a:lnTo>
                <a:lnTo>
                  <a:pt x="842328" y="249872"/>
                </a:lnTo>
                <a:lnTo>
                  <a:pt x="846138" y="247967"/>
                </a:lnTo>
                <a:lnTo>
                  <a:pt x="854392" y="244475"/>
                </a:lnTo>
                <a:lnTo>
                  <a:pt x="862648" y="242252"/>
                </a:lnTo>
                <a:lnTo>
                  <a:pt x="871538" y="240665"/>
                </a:lnTo>
                <a:lnTo>
                  <a:pt x="880110" y="240030"/>
                </a:lnTo>
                <a:lnTo>
                  <a:pt x="888365" y="240030"/>
                </a:lnTo>
                <a:lnTo>
                  <a:pt x="896938" y="240665"/>
                </a:lnTo>
                <a:lnTo>
                  <a:pt x="905192" y="242570"/>
                </a:lnTo>
                <a:lnTo>
                  <a:pt x="913448" y="245110"/>
                </a:lnTo>
                <a:lnTo>
                  <a:pt x="921385" y="248602"/>
                </a:lnTo>
                <a:lnTo>
                  <a:pt x="929005" y="252412"/>
                </a:lnTo>
                <a:lnTo>
                  <a:pt x="935990" y="257175"/>
                </a:lnTo>
                <a:lnTo>
                  <a:pt x="942975" y="262890"/>
                </a:lnTo>
                <a:lnTo>
                  <a:pt x="946150" y="266065"/>
                </a:lnTo>
                <a:lnTo>
                  <a:pt x="949325" y="269240"/>
                </a:lnTo>
                <a:lnTo>
                  <a:pt x="952182" y="272732"/>
                </a:lnTo>
                <a:lnTo>
                  <a:pt x="955040" y="276542"/>
                </a:lnTo>
                <a:lnTo>
                  <a:pt x="1130618" y="518477"/>
                </a:lnTo>
                <a:lnTo>
                  <a:pt x="1154430" y="507047"/>
                </a:lnTo>
                <a:lnTo>
                  <a:pt x="1177925" y="496252"/>
                </a:lnTo>
                <a:lnTo>
                  <a:pt x="1201738" y="485457"/>
                </a:lnTo>
                <a:lnTo>
                  <a:pt x="1225868" y="475615"/>
                </a:lnTo>
                <a:lnTo>
                  <a:pt x="1250315" y="465772"/>
                </a:lnTo>
                <a:lnTo>
                  <a:pt x="1274762" y="456247"/>
                </a:lnTo>
                <a:lnTo>
                  <a:pt x="1299528" y="447675"/>
                </a:lnTo>
                <a:lnTo>
                  <a:pt x="1324928" y="439102"/>
                </a:lnTo>
                <a:lnTo>
                  <a:pt x="1350010" y="431165"/>
                </a:lnTo>
                <a:lnTo>
                  <a:pt x="1375092" y="423545"/>
                </a:lnTo>
                <a:lnTo>
                  <a:pt x="1400810" y="416877"/>
                </a:lnTo>
                <a:lnTo>
                  <a:pt x="1426845" y="410210"/>
                </a:lnTo>
                <a:lnTo>
                  <a:pt x="1452245" y="404177"/>
                </a:lnTo>
                <a:lnTo>
                  <a:pt x="1478598" y="398462"/>
                </a:lnTo>
                <a:lnTo>
                  <a:pt x="1504950" y="393065"/>
                </a:lnTo>
                <a:lnTo>
                  <a:pt x="1531302" y="388620"/>
                </a:lnTo>
                <a:lnTo>
                  <a:pt x="1531302" y="89217"/>
                </a:lnTo>
                <a:lnTo>
                  <a:pt x="1531302" y="84455"/>
                </a:lnTo>
                <a:lnTo>
                  <a:pt x="1531620" y="80010"/>
                </a:lnTo>
                <a:lnTo>
                  <a:pt x="1532572" y="75565"/>
                </a:lnTo>
                <a:lnTo>
                  <a:pt x="1533208" y="71120"/>
                </a:lnTo>
                <a:lnTo>
                  <a:pt x="1535430" y="62865"/>
                </a:lnTo>
                <a:lnTo>
                  <a:pt x="1538605" y="54610"/>
                </a:lnTo>
                <a:lnTo>
                  <a:pt x="1542415" y="46672"/>
                </a:lnTo>
                <a:lnTo>
                  <a:pt x="1546860" y="39370"/>
                </a:lnTo>
                <a:lnTo>
                  <a:pt x="1551622" y="32385"/>
                </a:lnTo>
                <a:lnTo>
                  <a:pt x="1557655" y="26352"/>
                </a:lnTo>
                <a:lnTo>
                  <a:pt x="1563688" y="20320"/>
                </a:lnTo>
                <a:lnTo>
                  <a:pt x="1570990" y="15240"/>
                </a:lnTo>
                <a:lnTo>
                  <a:pt x="1577975" y="10795"/>
                </a:lnTo>
                <a:lnTo>
                  <a:pt x="1585912" y="6985"/>
                </a:lnTo>
                <a:lnTo>
                  <a:pt x="1594168" y="4127"/>
                </a:lnTo>
                <a:lnTo>
                  <a:pt x="1602422" y="1905"/>
                </a:lnTo>
                <a:lnTo>
                  <a:pt x="1607185" y="952"/>
                </a:lnTo>
                <a:lnTo>
                  <a:pt x="1611630" y="317"/>
                </a:lnTo>
                <a:lnTo>
                  <a:pt x="161575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59"/>
          <p:cNvSpPr txBox="1"/>
          <p:nvPr/>
        </p:nvSpPr>
        <p:spPr>
          <a:xfrm>
            <a:off x="2274652" y="3325106"/>
            <a:ext cx="13572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组织能力</a:t>
            </a:r>
            <a:endParaRPr lang="zh-CN" altLang="en-US" sz="2000" dirty="0">
              <a:solidFill>
                <a:schemeClr val="bg1"/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3973776" y="1675654"/>
            <a:ext cx="2369358" cy="2553482"/>
          </a:xfrm>
          <a:custGeom>
            <a:avLst/>
            <a:gdLst>
              <a:gd name="connsiteX0" fmla="*/ 1184679 w 2369358"/>
              <a:gd name="connsiteY0" fmla="*/ 0 h 2553482"/>
              <a:gd name="connsiteX1" fmla="*/ 2369358 w 2369358"/>
              <a:gd name="connsiteY1" fmla="*/ 1184679 h 2553482"/>
              <a:gd name="connsiteX2" fmla="*/ 1423433 w 2369358"/>
              <a:gd name="connsiteY2" fmla="*/ 2345290 h 2553482"/>
              <a:gd name="connsiteX3" fmla="*/ 1321945 w 2369358"/>
              <a:gd name="connsiteY3" fmla="*/ 2360779 h 2553482"/>
              <a:gd name="connsiteX4" fmla="*/ 1223444 w 2369358"/>
              <a:gd name="connsiteY4" fmla="*/ 2553482 h 2553482"/>
              <a:gd name="connsiteX5" fmla="*/ 1132988 w 2369358"/>
              <a:gd name="connsiteY5" fmla="*/ 2366748 h 2553482"/>
              <a:gd name="connsiteX6" fmla="*/ 1063553 w 2369358"/>
              <a:gd name="connsiteY6" fmla="*/ 2363242 h 2553482"/>
              <a:gd name="connsiteX7" fmla="*/ 0 w 2369358"/>
              <a:gd name="connsiteY7" fmla="*/ 1184679 h 2553482"/>
              <a:gd name="connsiteX8" fmla="*/ 1184679 w 2369358"/>
              <a:gd name="connsiteY8" fmla="*/ 0 h 2553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9358" h="2553482">
                <a:moveTo>
                  <a:pt x="1184679" y="0"/>
                </a:moveTo>
                <a:cubicBezTo>
                  <a:pt x="1838959" y="0"/>
                  <a:pt x="2369358" y="530399"/>
                  <a:pt x="2369358" y="1184679"/>
                </a:cubicBezTo>
                <a:cubicBezTo>
                  <a:pt x="2369358" y="1757174"/>
                  <a:pt x="1963272" y="2234823"/>
                  <a:pt x="1423433" y="2345290"/>
                </a:cubicBezTo>
                <a:lnTo>
                  <a:pt x="1321945" y="2360779"/>
                </a:lnTo>
                <a:lnTo>
                  <a:pt x="1223444" y="2553482"/>
                </a:lnTo>
                <a:lnTo>
                  <a:pt x="1132988" y="2366748"/>
                </a:lnTo>
                <a:lnTo>
                  <a:pt x="1063553" y="2363242"/>
                </a:lnTo>
                <a:cubicBezTo>
                  <a:pt x="466171" y="2302574"/>
                  <a:pt x="0" y="1798067"/>
                  <a:pt x="0" y="1184679"/>
                </a:cubicBezTo>
                <a:cubicBezTo>
                  <a:pt x="0" y="530399"/>
                  <a:pt x="530399" y="0"/>
                  <a:pt x="1184679" y="0"/>
                </a:cubicBezTo>
                <a:close/>
              </a:path>
            </a:pathLst>
          </a:custGeom>
          <a:solidFill>
            <a:srgbClr val="748475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552890" y="2465682"/>
            <a:ext cx="1562853" cy="1004204"/>
            <a:chOff x="4760416" y="2621791"/>
            <a:chExt cx="1562853" cy="1004204"/>
          </a:xfrm>
        </p:grpSpPr>
        <p:sp>
          <p:nvSpPr>
            <p:cNvPr id="23" name="后起之秀原创岗位竞聘模板"/>
            <p:cNvSpPr/>
            <p:nvPr/>
          </p:nvSpPr>
          <p:spPr bwMode="auto">
            <a:xfrm>
              <a:off x="5143687" y="2621791"/>
              <a:ext cx="441100" cy="441836"/>
            </a:xfrm>
            <a:custGeom>
              <a:avLst/>
              <a:gdLst>
                <a:gd name="T0" fmla="*/ 923363 w 1752600"/>
                <a:gd name="T1" fmla="*/ 1417153 h 1754188"/>
                <a:gd name="T2" fmla="*/ 958587 w 1752600"/>
                <a:gd name="T3" fmla="*/ 1476612 h 1754188"/>
                <a:gd name="T4" fmla="*/ 945181 w 1752600"/>
                <a:gd name="T5" fmla="*/ 1530763 h 1754188"/>
                <a:gd name="T6" fmla="*/ 886299 w 1752600"/>
                <a:gd name="T7" fmla="*/ 1566067 h 1754188"/>
                <a:gd name="T8" fmla="*/ 832675 w 1752600"/>
                <a:gd name="T9" fmla="*/ 1552795 h 1754188"/>
                <a:gd name="T10" fmla="*/ 797714 w 1752600"/>
                <a:gd name="T11" fmla="*/ 1493335 h 1754188"/>
                <a:gd name="T12" fmla="*/ 810857 w 1752600"/>
                <a:gd name="T13" fmla="*/ 1439185 h 1754188"/>
                <a:gd name="T14" fmla="*/ 869739 w 1752600"/>
                <a:gd name="T15" fmla="*/ 1403616 h 1754188"/>
                <a:gd name="T16" fmla="*/ 1526266 w 1752600"/>
                <a:gd name="T17" fmla="*/ 809406 h 1754188"/>
                <a:gd name="T18" fmla="*/ 1561836 w 1752600"/>
                <a:gd name="T19" fmla="*/ 868866 h 1754188"/>
                <a:gd name="T20" fmla="*/ 1548298 w 1752600"/>
                <a:gd name="T21" fmla="*/ 923016 h 1754188"/>
                <a:gd name="T22" fmla="*/ 1488839 w 1752600"/>
                <a:gd name="T23" fmla="*/ 958586 h 1754188"/>
                <a:gd name="T24" fmla="*/ 1434954 w 1752600"/>
                <a:gd name="T25" fmla="*/ 945048 h 1754188"/>
                <a:gd name="T26" fmla="*/ 1399385 w 1752600"/>
                <a:gd name="T27" fmla="*/ 885589 h 1754188"/>
                <a:gd name="T28" fmla="*/ 1412922 w 1752600"/>
                <a:gd name="T29" fmla="*/ 831438 h 1754188"/>
                <a:gd name="T30" fmla="*/ 1472116 w 1752600"/>
                <a:gd name="T31" fmla="*/ 795869 h 1754188"/>
                <a:gd name="T32" fmla="*/ 931422 w 1752600"/>
                <a:gd name="T33" fmla="*/ 210375 h 1754188"/>
                <a:gd name="T34" fmla="*/ 985331 w 1752600"/>
                <a:gd name="T35" fmla="*/ 812351 h 1754188"/>
                <a:gd name="T36" fmla="*/ 997223 w 1752600"/>
                <a:gd name="T37" fmla="*/ 915108 h 1754188"/>
                <a:gd name="T38" fmla="*/ 946749 w 1752600"/>
                <a:gd name="T39" fmla="*/ 982906 h 1754188"/>
                <a:gd name="T40" fmla="*/ 857693 w 1752600"/>
                <a:gd name="T41" fmla="*/ 1003564 h 1754188"/>
                <a:gd name="T42" fmla="*/ 763351 w 1752600"/>
                <a:gd name="T43" fmla="*/ 937354 h 1754188"/>
                <a:gd name="T44" fmla="*/ 353480 w 1752600"/>
                <a:gd name="T45" fmla="*/ 893921 h 1754188"/>
                <a:gd name="T46" fmla="*/ 383342 w 1752600"/>
                <a:gd name="T47" fmla="*/ 820296 h 1754188"/>
                <a:gd name="T48" fmla="*/ 815147 w 1752600"/>
                <a:gd name="T49" fmla="*/ 764945 h 1754188"/>
                <a:gd name="T50" fmla="*/ 858486 w 1752600"/>
                <a:gd name="T51" fmla="*/ 180713 h 1754188"/>
                <a:gd name="T52" fmla="*/ 670516 w 1752600"/>
                <a:gd name="T53" fmla="*/ 152975 h 1754188"/>
                <a:gd name="T54" fmla="*/ 441192 w 1752600"/>
                <a:gd name="T55" fmla="*/ 263340 h 1754188"/>
                <a:gd name="T56" fmla="*/ 263181 w 1752600"/>
                <a:gd name="T57" fmla="*/ 441458 h 1754188"/>
                <a:gd name="T58" fmla="*/ 152883 w 1752600"/>
                <a:gd name="T59" fmla="*/ 670921 h 1754188"/>
                <a:gd name="T60" fmla="*/ 126168 w 1752600"/>
                <a:gd name="T61" fmla="*/ 934791 h 1754188"/>
                <a:gd name="T62" fmla="*/ 190707 w 1752600"/>
                <a:gd name="T63" fmla="*/ 1186485 h 1754188"/>
                <a:gd name="T64" fmla="*/ 332216 w 1752600"/>
                <a:gd name="T65" fmla="*/ 1396099 h 1754188"/>
                <a:gd name="T66" fmla="*/ 534297 w 1752600"/>
                <a:gd name="T67" fmla="*/ 1547221 h 1754188"/>
                <a:gd name="T68" fmla="*/ 780550 w 1752600"/>
                <a:gd name="T69" fmla="*/ 1623709 h 1754188"/>
                <a:gd name="T70" fmla="*/ 1045847 w 1752600"/>
                <a:gd name="T71" fmla="*/ 1610476 h 1754188"/>
                <a:gd name="T72" fmla="*/ 1281255 w 1752600"/>
                <a:gd name="T73" fmla="*/ 1511227 h 1754188"/>
                <a:gd name="T74" fmla="*/ 1467730 w 1752600"/>
                <a:gd name="T75" fmla="*/ 1341578 h 1754188"/>
                <a:gd name="T76" fmla="*/ 1588873 w 1752600"/>
                <a:gd name="T77" fmla="*/ 1118202 h 1754188"/>
                <a:gd name="T78" fmla="*/ 1628019 w 1752600"/>
                <a:gd name="T79" fmla="*/ 857509 h 1754188"/>
                <a:gd name="T80" fmla="*/ 1576176 w 1752600"/>
                <a:gd name="T81" fmla="*/ 601315 h 1754188"/>
                <a:gd name="T82" fmla="*/ 1444718 w 1752600"/>
                <a:gd name="T83" fmla="*/ 384820 h 1754188"/>
                <a:gd name="T84" fmla="*/ 1250573 w 1752600"/>
                <a:gd name="T85" fmla="*/ 224170 h 1754188"/>
                <a:gd name="T86" fmla="*/ 1009345 w 1752600"/>
                <a:gd name="T87" fmla="*/ 136037 h 1754188"/>
                <a:gd name="T88" fmla="*/ 987656 w 1752600"/>
                <a:gd name="T89" fmla="*/ 7146 h 1754188"/>
                <a:gd name="T90" fmla="*/ 1274907 w 1752600"/>
                <a:gd name="T91" fmla="*/ 96337 h 1754188"/>
                <a:gd name="T92" fmla="*/ 1510315 w 1752600"/>
                <a:gd name="T93" fmla="*/ 272074 h 1754188"/>
                <a:gd name="T94" fmla="*/ 1675101 w 1752600"/>
                <a:gd name="T95" fmla="*/ 516358 h 1754188"/>
                <a:gd name="T96" fmla="*/ 1749955 w 1752600"/>
                <a:gd name="T97" fmla="*/ 809605 h 1754188"/>
                <a:gd name="T98" fmla="*/ 1719273 w 1752600"/>
                <a:gd name="T99" fmla="*/ 1116879 h 1754188"/>
                <a:gd name="T100" fmla="*/ 1590724 w 1752600"/>
                <a:gd name="T101" fmla="*/ 1384453 h 1754188"/>
                <a:gd name="T102" fmla="*/ 1383353 w 1752600"/>
                <a:gd name="T103" fmla="*/ 1591949 h 1754188"/>
                <a:gd name="T104" fmla="*/ 1115940 w 1752600"/>
                <a:gd name="T105" fmla="*/ 1720576 h 1754188"/>
                <a:gd name="T106" fmla="*/ 809116 w 1752600"/>
                <a:gd name="T107" fmla="*/ 1751277 h 1754188"/>
                <a:gd name="T108" fmla="*/ 516046 w 1752600"/>
                <a:gd name="T109" fmla="*/ 1676377 h 1754188"/>
                <a:gd name="T110" fmla="*/ 271909 w 1752600"/>
                <a:gd name="T111" fmla="*/ 1511492 h 1754188"/>
                <a:gd name="T112" fmla="*/ 95750 w 1752600"/>
                <a:gd name="T113" fmla="*/ 1275941 h 1754188"/>
                <a:gd name="T114" fmla="*/ 6877 w 1752600"/>
                <a:gd name="T115" fmla="*/ 988782 h 1754188"/>
                <a:gd name="T116" fmla="*/ 22483 w 1752600"/>
                <a:gd name="T117" fmla="*/ 679126 h 1754188"/>
                <a:gd name="T118" fmla="*/ 138071 w 1752600"/>
                <a:gd name="T119" fmla="*/ 404935 h 1754188"/>
                <a:gd name="T120" fmla="*/ 335655 w 1752600"/>
                <a:gd name="T121" fmla="*/ 187117 h 1754188"/>
                <a:gd name="T122" fmla="*/ 595662 w 1752600"/>
                <a:gd name="T123" fmla="*/ 46051 h 1754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52600" h="1754188">
                  <a:moveTo>
                    <a:pt x="873945" y="1403350"/>
                  </a:moveTo>
                  <a:lnTo>
                    <a:pt x="877888" y="1403350"/>
                  </a:lnTo>
                  <a:lnTo>
                    <a:pt x="882356" y="1403350"/>
                  </a:lnTo>
                  <a:lnTo>
                    <a:pt x="886299" y="1403616"/>
                  </a:lnTo>
                  <a:lnTo>
                    <a:pt x="890505" y="1404146"/>
                  </a:lnTo>
                  <a:lnTo>
                    <a:pt x="894448" y="1404943"/>
                  </a:lnTo>
                  <a:lnTo>
                    <a:pt x="898128" y="1405739"/>
                  </a:lnTo>
                  <a:lnTo>
                    <a:pt x="901808" y="1406801"/>
                  </a:lnTo>
                  <a:lnTo>
                    <a:pt x="906014" y="1408393"/>
                  </a:lnTo>
                  <a:lnTo>
                    <a:pt x="909432" y="1409455"/>
                  </a:lnTo>
                  <a:lnTo>
                    <a:pt x="913112" y="1411048"/>
                  </a:lnTo>
                  <a:lnTo>
                    <a:pt x="916529" y="1412906"/>
                  </a:lnTo>
                  <a:lnTo>
                    <a:pt x="919946" y="1415030"/>
                  </a:lnTo>
                  <a:lnTo>
                    <a:pt x="923363" y="1417153"/>
                  </a:lnTo>
                  <a:lnTo>
                    <a:pt x="929672" y="1421931"/>
                  </a:lnTo>
                  <a:lnTo>
                    <a:pt x="935192" y="1427240"/>
                  </a:lnTo>
                  <a:lnTo>
                    <a:pt x="940450" y="1432814"/>
                  </a:lnTo>
                  <a:lnTo>
                    <a:pt x="945181" y="1439185"/>
                  </a:lnTo>
                  <a:lnTo>
                    <a:pt x="947284" y="1442636"/>
                  </a:lnTo>
                  <a:lnTo>
                    <a:pt x="949124" y="1446086"/>
                  </a:lnTo>
                  <a:lnTo>
                    <a:pt x="951227" y="1449537"/>
                  </a:lnTo>
                  <a:lnTo>
                    <a:pt x="952804" y="1452988"/>
                  </a:lnTo>
                  <a:lnTo>
                    <a:pt x="953856" y="1456704"/>
                  </a:lnTo>
                  <a:lnTo>
                    <a:pt x="955433" y="1460420"/>
                  </a:lnTo>
                  <a:lnTo>
                    <a:pt x="956484" y="1464667"/>
                  </a:lnTo>
                  <a:lnTo>
                    <a:pt x="957273" y="1468384"/>
                  </a:lnTo>
                  <a:lnTo>
                    <a:pt x="958062" y="1472365"/>
                  </a:lnTo>
                  <a:lnTo>
                    <a:pt x="958587" y="1476612"/>
                  </a:lnTo>
                  <a:lnTo>
                    <a:pt x="958850" y="1480594"/>
                  </a:lnTo>
                  <a:lnTo>
                    <a:pt x="958850" y="1485107"/>
                  </a:lnTo>
                  <a:lnTo>
                    <a:pt x="958850" y="1489088"/>
                  </a:lnTo>
                  <a:lnTo>
                    <a:pt x="958587" y="1493335"/>
                  </a:lnTo>
                  <a:lnTo>
                    <a:pt x="958062" y="1497317"/>
                  </a:lnTo>
                  <a:lnTo>
                    <a:pt x="957273" y="1501299"/>
                  </a:lnTo>
                  <a:lnTo>
                    <a:pt x="956484" y="1505546"/>
                  </a:lnTo>
                  <a:lnTo>
                    <a:pt x="955433" y="1509262"/>
                  </a:lnTo>
                  <a:lnTo>
                    <a:pt x="953856" y="1512978"/>
                  </a:lnTo>
                  <a:lnTo>
                    <a:pt x="952804" y="1516694"/>
                  </a:lnTo>
                  <a:lnTo>
                    <a:pt x="951227" y="1520145"/>
                  </a:lnTo>
                  <a:lnTo>
                    <a:pt x="949124" y="1524127"/>
                  </a:lnTo>
                  <a:lnTo>
                    <a:pt x="947284" y="1527312"/>
                  </a:lnTo>
                  <a:lnTo>
                    <a:pt x="945181" y="1530763"/>
                  </a:lnTo>
                  <a:lnTo>
                    <a:pt x="940450" y="1536868"/>
                  </a:lnTo>
                  <a:lnTo>
                    <a:pt x="935192" y="1542973"/>
                  </a:lnTo>
                  <a:lnTo>
                    <a:pt x="929672" y="1548017"/>
                  </a:lnTo>
                  <a:lnTo>
                    <a:pt x="923363" y="1552795"/>
                  </a:lnTo>
                  <a:lnTo>
                    <a:pt x="919946" y="1554918"/>
                  </a:lnTo>
                  <a:lnTo>
                    <a:pt x="916529" y="1556776"/>
                  </a:lnTo>
                  <a:lnTo>
                    <a:pt x="913112" y="1558634"/>
                  </a:lnTo>
                  <a:lnTo>
                    <a:pt x="909432" y="1560227"/>
                  </a:lnTo>
                  <a:lnTo>
                    <a:pt x="906014" y="1561820"/>
                  </a:lnTo>
                  <a:lnTo>
                    <a:pt x="901808" y="1563147"/>
                  </a:lnTo>
                  <a:lnTo>
                    <a:pt x="898128" y="1564209"/>
                  </a:lnTo>
                  <a:lnTo>
                    <a:pt x="894448" y="1565005"/>
                  </a:lnTo>
                  <a:lnTo>
                    <a:pt x="890505" y="1565801"/>
                  </a:lnTo>
                  <a:lnTo>
                    <a:pt x="886299" y="1566067"/>
                  </a:lnTo>
                  <a:lnTo>
                    <a:pt x="882356" y="1566598"/>
                  </a:lnTo>
                  <a:lnTo>
                    <a:pt x="877888" y="1566863"/>
                  </a:lnTo>
                  <a:lnTo>
                    <a:pt x="873945" y="1566598"/>
                  </a:lnTo>
                  <a:lnTo>
                    <a:pt x="869739" y="1566067"/>
                  </a:lnTo>
                  <a:lnTo>
                    <a:pt x="865796" y="1565801"/>
                  </a:lnTo>
                  <a:lnTo>
                    <a:pt x="861853" y="1565005"/>
                  </a:lnTo>
                  <a:lnTo>
                    <a:pt x="857647" y="1564209"/>
                  </a:lnTo>
                  <a:lnTo>
                    <a:pt x="853967" y="1563147"/>
                  </a:lnTo>
                  <a:lnTo>
                    <a:pt x="850287" y="1561820"/>
                  </a:lnTo>
                  <a:lnTo>
                    <a:pt x="846607" y="1560227"/>
                  </a:lnTo>
                  <a:lnTo>
                    <a:pt x="842664" y="1558634"/>
                  </a:lnTo>
                  <a:lnTo>
                    <a:pt x="839247" y="1556776"/>
                  </a:lnTo>
                  <a:lnTo>
                    <a:pt x="835829" y="1554918"/>
                  </a:lnTo>
                  <a:lnTo>
                    <a:pt x="832675" y="1552795"/>
                  </a:lnTo>
                  <a:lnTo>
                    <a:pt x="826629" y="1548017"/>
                  </a:lnTo>
                  <a:lnTo>
                    <a:pt x="820583" y="1542973"/>
                  </a:lnTo>
                  <a:lnTo>
                    <a:pt x="815589" y="1536868"/>
                  </a:lnTo>
                  <a:lnTo>
                    <a:pt x="810857" y="1530763"/>
                  </a:lnTo>
                  <a:lnTo>
                    <a:pt x="808754" y="1527312"/>
                  </a:lnTo>
                  <a:lnTo>
                    <a:pt x="806914" y="1524127"/>
                  </a:lnTo>
                  <a:lnTo>
                    <a:pt x="805074" y="1520145"/>
                  </a:lnTo>
                  <a:lnTo>
                    <a:pt x="803497" y="1516694"/>
                  </a:lnTo>
                  <a:lnTo>
                    <a:pt x="801920" y="1512978"/>
                  </a:lnTo>
                  <a:lnTo>
                    <a:pt x="800605" y="1509262"/>
                  </a:lnTo>
                  <a:lnTo>
                    <a:pt x="799554" y="1505546"/>
                  </a:lnTo>
                  <a:lnTo>
                    <a:pt x="798765" y="1501299"/>
                  </a:lnTo>
                  <a:lnTo>
                    <a:pt x="797977" y="1497317"/>
                  </a:lnTo>
                  <a:lnTo>
                    <a:pt x="797714" y="1493335"/>
                  </a:lnTo>
                  <a:lnTo>
                    <a:pt x="797188" y="1489088"/>
                  </a:lnTo>
                  <a:lnTo>
                    <a:pt x="796925" y="1485107"/>
                  </a:lnTo>
                  <a:lnTo>
                    <a:pt x="797188" y="1480594"/>
                  </a:lnTo>
                  <a:lnTo>
                    <a:pt x="797714" y="1476612"/>
                  </a:lnTo>
                  <a:lnTo>
                    <a:pt x="797977" y="1472365"/>
                  </a:lnTo>
                  <a:lnTo>
                    <a:pt x="798765" y="1468384"/>
                  </a:lnTo>
                  <a:lnTo>
                    <a:pt x="799554" y="1464667"/>
                  </a:lnTo>
                  <a:lnTo>
                    <a:pt x="800605" y="1460420"/>
                  </a:lnTo>
                  <a:lnTo>
                    <a:pt x="801920" y="1456704"/>
                  </a:lnTo>
                  <a:lnTo>
                    <a:pt x="803497" y="1452988"/>
                  </a:lnTo>
                  <a:lnTo>
                    <a:pt x="805074" y="1449537"/>
                  </a:lnTo>
                  <a:lnTo>
                    <a:pt x="806914" y="1446086"/>
                  </a:lnTo>
                  <a:lnTo>
                    <a:pt x="808754" y="1442636"/>
                  </a:lnTo>
                  <a:lnTo>
                    <a:pt x="810857" y="1439185"/>
                  </a:lnTo>
                  <a:lnTo>
                    <a:pt x="815589" y="1432814"/>
                  </a:lnTo>
                  <a:lnTo>
                    <a:pt x="820583" y="1427240"/>
                  </a:lnTo>
                  <a:lnTo>
                    <a:pt x="826629" y="1421931"/>
                  </a:lnTo>
                  <a:lnTo>
                    <a:pt x="832675" y="1417153"/>
                  </a:lnTo>
                  <a:lnTo>
                    <a:pt x="835829" y="1415030"/>
                  </a:lnTo>
                  <a:lnTo>
                    <a:pt x="839247" y="1412906"/>
                  </a:lnTo>
                  <a:lnTo>
                    <a:pt x="842664" y="1411048"/>
                  </a:lnTo>
                  <a:lnTo>
                    <a:pt x="846607" y="1409455"/>
                  </a:lnTo>
                  <a:lnTo>
                    <a:pt x="850287" y="1408393"/>
                  </a:lnTo>
                  <a:lnTo>
                    <a:pt x="853967" y="1406801"/>
                  </a:lnTo>
                  <a:lnTo>
                    <a:pt x="857647" y="1405739"/>
                  </a:lnTo>
                  <a:lnTo>
                    <a:pt x="861853" y="1404943"/>
                  </a:lnTo>
                  <a:lnTo>
                    <a:pt x="865796" y="1404146"/>
                  </a:lnTo>
                  <a:lnTo>
                    <a:pt x="869739" y="1403616"/>
                  </a:lnTo>
                  <a:lnTo>
                    <a:pt x="873945" y="1403350"/>
                  </a:lnTo>
                  <a:close/>
                  <a:moveTo>
                    <a:pt x="1480345" y="795338"/>
                  </a:moveTo>
                  <a:lnTo>
                    <a:pt x="1484857" y="795603"/>
                  </a:lnTo>
                  <a:lnTo>
                    <a:pt x="1488839" y="795869"/>
                  </a:lnTo>
                  <a:lnTo>
                    <a:pt x="1493086" y="796134"/>
                  </a:lnTo>
                  <a:lnTo>
                    <a:pt x="1497068" y="797196"/>
                  </a:lnTo>
                  <a:lnTo>
                    <a:pt x="1500784" y="797727"/>
                  </a:lnTo>
                  <a:lnTo>
                    <a:pt x="1505031" y="799054"/>
                  </a:lnTo>
                  <a:lnTo>
                    <a:pt x="1508747" y="800381"/>
                  </a:lnTo>
                  <a:lnTo>
                    <a:pt x="1512198" y="801974"/>
                  </a:lnTo>
                  <a:lnTo>
                    <a:pt x="1515914" y="803567"/>
                  </a:lnTo>
                  <a:lnTo>
                    <a:pt x="1519365" y="805425"/>
                  </a:lnTo>
                  <a:lnTo>
                    <a:pt x="1522816" y="807283"/>
                  </a:lnTo>
                  <a:lnTo>
                    <a:pt x="1526266" y="809406"/>
                  </a:lnTo>
                  <a:lnTo>
                    <a:pt x="1532637" y="814184"/>
                  </a:lnTo>
                  <a:lnTo>
                    <a:pt x="1538211" y="819228"/>
                  </a:lnTo>
                  <a:lnTo>
                    <a:pt x="1543520" y="825068"/>
                  </a:lnTo>
                  <a:lnTo>
                    <a:pt x="1548298" y="831438"/>
                  </a:lnTo>
                  <a:lnTo>
                    <a:pt x="1550422" y="834624"/>
                  </a:lnTo>
                  <a:lnTo>
                    <a:pt x="1552545" y="838074"/>
                  </a:lnTo>
                  <a:lnTo>
                    <a:pt x="1554403" y="841791"/>
                  </a:lnTo>
                  <a:lnTo>
                    <a:pt x="1555996" y="845241"/>
                  </a:lnTo>
                  <a:lnTo>
                    <a:pt x="1557589" y="848958"/>
                  </a:lnTo>
                  <a:lnTo>
                    <a:pt x="1558650" y="852939"/>
                  </a:lnTo>
                  <a:lnTo>
                    <a:pt x="1559712" y="856655"/>
                  </a:lnTo>
                  <a:lnTo>
                    <a:pt x="1560509" y="860637"/>
                  </a:lnTo>
                  <a:lnTo>
                    <a:pt x="1561305" y="864884"/>
                  </a:lnTo>
                  <a:lnTo>
                    <a:pt x="1561836" y="868866"/>
                  </a:lnTo>
                  <a:lnTo>
                    <a:pt x="1562101" y="872847"/>
                  </a:lnTo>
                  <a:lnTo>
                    <a:pt x="1562101" y="877094"/>
                  </a:lnTo>
                  <a:lnTo>
                    <a:pt x="1562101" y="881342"/>
                  </a:lnTo>
                  <a:lnTo>
                    <a:pt x="1561836" y="885589"/>
                  </a:lnTo>
                  <a:lnTo>
                    <a:pt x="1561305" y="889570"/>
                  </a:lnTo>
                  <a:lnTo>
                    <a:pt x="1560509" y="893817"/>
                  </a:lnTo>
                  <a:lnTo>
                    <a:pt x="1559712" y="897534"/>
                  </a:lnTo>
                  <a:lnTo>
                    <a:pt x="1558650" y="901515"/>
                  </a:lnTo>
                  <a:lnTo>
                    <a:pt x="1557589" y="905497"/>
                  </a:lnTo>
                  <a:lnTo>
                    <a:pt x="1555996" y="908948"/>
                  </a:lnTo>
                  <a:lnTo>
                    <a:pt x="1554403" y="912664"/>
                  </a:lnTo>
                  <a:lnTo>
                    <a:pt x="1552545" y="916115"/>
                  </a:lnTo>
                  <a:lnTo>
                    <a:pt x="1550422" y="919565"/>
                  </a:lnTo>
                  <a:lnTo>
                    <a:pt x="1548298" y="923016"/>
                  </a:lnTo>
                  <a:lnTo>
                    <a:pt x="1543520" y="929387"/>
                  </a:lnTo>
                  <a:lnTo>
                    <a:pt x="1538211" y="934961"/>
                  </a:lnTo>
                  <a:lnTo>
                    <a:pt x="1532637" y="940270"/>
                  </a:lnTo>
                  <a:lnTo>
                    <a:pt x="1526266" y="945048"/>
                  </a:lnTo>
                  <a:lnTo>
                    <a:pt x="1522816" y="947171"/>
                  </a:lnTo>
                  <a:lnTo>
                    <a:pt x="1519365" y="949030"/>
                  </a:lnTo>
                  <a:lnTo>
                    <a:pt x="1515914" y="950888"/>
                  </a:lnTo>
                  <a:lnTo>
                    <a:pt x="1512198" y="952480"/>
                  </a:lnTo>
                  <a:lnTo>
                    <a:pt x="1508747" y="953808"/>
                  </a:lnTo>
                  <a:lnTo>
                    <a:pt x="1505031" y="955400"/>
                  </a:lnTo>
                  <a:lnTo>
                    <a:pt x="1500784" y="956197"/>
                  </a:lnTo>
                  <a:lnTo>
                    <a:pt x="1497068" y="957258"/>
                  </a:lnTo>
                  <a:lnTo>
                    <a:pt x="1493086" y="957789"/>
                  </a:lnTo>
                  <a:lnTo>
                    <a:pt x="1488839" y="958586"/>
                  </a:lnTo>
                  <a:lnTo>
                    <a:pt x="1484857" y="958851"/>
                  </a:lnTo>
                  <a:lnTo>
                    <a:pt x="1480345" y="958851"/>
                  </a:lnTo>
                  <a:lnTo>
                    <a:pt x="1476363" y="958851"/>
                  </a:lnTo>
                  <a:lnTo>
                    <a:pt x="1472116" y="958586"/>
                  </a:lnTo>
                  <a:lnTo>
                    <a:pt x="1468134" y="957789"/>
                  </a:lnTo>
                  <a:lnTo>
                    <a:pt x="1464153" y="957258"/>
                  </a:lnTo>
                  <a:lnTo>
                    <a:pt x="1459906" y="956197"/>
                  </a:lnTo>
                  <a:lnTo>
                    <a:pt x="1456189" y="955400"/>
                  </a:lnTo>
                  <a:lnTo>
                    <a:pt x="1452473" y="953808"/>
                  </a:lnTo>
                  <a:lnTo>
                    <a:pt x="1448757" y="952480"/>
                  </a:lnTo>
                  <a:lnTo>
                    <a:pt x="1445306" y="950888"/>
                  </a:lnTo>
                  <a:lnTo>
                    <a:pt x="1441325" y="949030"/>
                  </a:lnTo>
                  <a:lnTo>
                    <a:pt x="1437874" y="947171"/>
                  </a:lnTo>
                  <a:lnTo>
                    <a:pt x="1434954" y="945048"/>
                  </a:lnTo>
                  <a:lnTo>
                    <a:pt x="1428583" y="940270"/>
                  </a:lnTo>
                  <a:lnTo>
                    <a:pt x="1422478" y="934961"/>
                  </a:lnTo>
                  <a:lnTo>
                    <a:pt x="1417435" y="929387"/>
                  </a:lnTo>
                  <a:lnTo>
                    <a:pt x="1412922" y="923016"/>
                  </a:lnTo>
                  <a:lnTo>
                    <a:pt x="1410533" y="919565"/>
                  </a:lnTo>
                  <a:lnTo>
                    <a:pt x="1408675" y="916115"/>
                  </a:lnTo>
                  <a:lnTo>
                    <a:pt x="1406817" y="912664"/>
                  </a:lnTo>
                  <a:lnTo>
                    <a:pt x="1405224" y="908948"/>
                  </a:lnTo>
                  <a:lnTo>
                    <a:pt x="1403632" y="905497"/>
                  </a:lnTo>
                  <a:lnTo>
                    <a:pt x="1402304" y="901515"/>
                  </a:lnTo>
                  <a:lnTo>
                    <a:pt x="1401243" y="897534"/>
                  </a:lnTo>
                  <a:lnTo>
                    <a:pt x="1400446" y="893817"/>
                  </a:lnTo>
                  <a:lnTo>
                    <a:pt x="1399650" y="889570"/>
                  </a:lnTo>
                  <a:lnTo>
                    <a:pt x="1399385" y="885589"/>
                  </a:lnTo>
                  <a:lnTo>
                    <a:pt x="1398854" y="881342"/>
                  </a:lnTo>
                  <a:lnTo>
                    <a:pt x="1398588" y="877094"/>
                  </a:lnTo>
                  <a:lnTo>
                    <a:pt x="1398854" y="872847"/>
                  </a:lnTo>
                  <a:lnTo>
                    <a:pt x="1399385" y="868866"/>
                  </a:lnTo>
                  <a:lnTo>
                    <a:pt x="1399650" y="864884"/>
                  </a:lnTo>
                  <a:lnTo>
                    <a:pt x="1400446" y="860637"/>
                  </a:lnTo>
                  <a:lnTo>
                    <a:pt x="1401243" y="856655"/>
                  </a:lnTo>
                  <a:lnTo>
                    <a:pt x="1402304" y="852939"/>
                  </a:lnTo>
                  <a:lnTo>
                    <a:pt x="1403632" y="848958"/>
                  </a:lnTo>
                  <a:lnTo>
                    <a:pt x="1405224" y="845241"/>
                  </a:lnTo>
                  <a:lnTo>
                    <a:pt x="1406817" y="841791"/>
                  </a:lnTo>
                  <a:lnTo>
                    <a:pt x="1408675" y="838074"/>
                  </a:lnTo>
                  <a:lnTo>
                    <a:pt x="1410533" y="834624"/>
                  </a:lnTo>
                  <a:lnTo>
                    <a:pt x="1412922" y="831438"/>
                  </a:lnTo>
                  <a:lnTo>
                    <a:pt x="1417435" y="825068"/>
                  </a:lnTo>
                  <a:lnTo>
                    <a:pt x="1422478" y="819228"/>
                  </a:lnTo>
                  <a:lnTo>
                    <a:pt x="1428583" y="814184"/>
                  </a:lnTo>
                  <a:lnTo>
                    <a:pt x="1434954" y="809406"/>
                  </a:lnTo>
                  <a:lnTo>
                    <a:pt x="1437874" y="807283"/>
                  </a:lnTo>
                  <a:lnTo>
                    <a:pt x="1441325" y="805425"/>
                  </a:lnTo>
                  <a:lnTo>
                    <a:pt x="1445306" y="803567"/>
                  </a:lnTo>
                  <a:lnTo>
                    <a:pt x="1448757" y="801974"/>
                  </a:lnTo>
                  <a:lnTo>
                    <a:pt x="1452473" y="800381"/>
                  </a:lnTo>
                  <a:lnTo>
                    <a:pt x="1456189" y="799054"/>
                  </a:lnTo>
                  <a:lnTo>
                    <a:pt x="1459906" y="797727"/>
                  </a:lnTo>
                  <a:lnTo>
                    <a:pt x="1464153" y="797196"/>
                  </a:lnTo>
                  <a:lnTo>
                    <a:pt x="1468134" y="796134"/>
                  </a:lnTo>
                  <a:lnTo>
                    <a:pt x="1472116" y="795869"/>
                  </a:lnTo>
                  <a:lnTo>
                    <a:pt x="1476363" y="795603"/>
                  </a:lnTo>
                  <a:lnTo>
                    <a:pt x="1480345" y="795338"/>
                  </a:lnTo>
                  <a:close/>
                  <a:moveTo>
                    <a:pt x="876984" y="177800"/>
                  </a:moveTo>
                  <a:lnTo>
                    <a:pt x="883326" y="178065"/>
                  </a:lnTo>
                  <a:lnTo>
                    <a:pt x="889669" y="179124"/>
                  </a:lnTo>
                  <a:lnTo>
                    <a:pt x="895482" y="180713"/>
                  </a:lnTo>
                  <a:lnTo>
                    <a:pt x="901032" y="182832"/>
                  </a:lnTo>
                  <a:lnTo>
                    <a:pt x="906581" y="185215"/>
                  </a:lnTo>
                  <a:lnTo>
                    <a:pt x="911867" y="188393"/>
                  </a:lnTo>
                  <a:lnTo>
                    <a:pt x="916359" y="191836"/>
                  </a:lnTo>
                  <a:lnTo>
                    <a:pt x="920851" y="196074"/>
                  </a:lnTo>
                  <a:lnTo>
                    <a:pt x="924815" y="200311"/>
                  </a:lnTo>
                  <a:lnTo>
                    <a:pt x="928251" y="205078"/>
                  </a:lnTo>
                  <a:lnTo>
                    <a:pt x="931422" y="210375"/>
                  </a:lnTo>
                  <a:lnTo>
                    <a:pt x="934065" y="215672"/>
                  </a:lnTo>
                  <a:lnTo>
                    <a:pt x="936179" y="221498"/>
                  </a:lnTo>
                  <a:lnTo>
                    <a:pt x="937764" y="227325"/>
                  </a:lnTo>
                  <a:lnTo>
                    <a:pt x="938821" y="233681"/>
                  </a:lnTo>
                  <a:lnTo>
                    <a:pt x="939086" y="240037"/>
                  </a:lnTo>
                  <a:lnTo>
                    <a:pt x="939086" y="766534"/>
                  </a:lnTo>
                  <a:lnTo>
                    <a:pt x="945956" y="770772"/>
                  </a:lnTo>
                  <a:lnTo>
                    <a:pt x="952827" y="775539"/>
                  </a:lnTo>
                  <a:lnTo>
                    <a:pt x="959169" y="780835"/>
                  </a:lnTo>
                  <a:lnTo>
                    <a:pt x="964983" y="786397"/>
                  </a:lnTo>
                  <a:lnTo>
                    <a:pt x="971061" y="792488"/>
                  </a:lnTo>
                  <a:lnTo>
                    <a:pt x="976082" y="798844"/>
                  </a:lnTo>
                  <a:lnTo>
                    <a:pt x="980839" y="805465"/>
                  </a:lnTo>
                  <a:lnTo>
                    <a:pt x="985331" y="812351"/>
                  </a:lnTo>
                  <a:lnTo>
                    <a:pt x="989295" y="819502"/>
                  </a:lnTo>
                  <a:lnTo>
                    <a:pt x="992995" y="826917"/>
                  </a:lnTo>
                  <a:lnTo>
                    <a:pt x="995902" y="834862"/>
                  </a:lnTo>
                  <a:lnTo>
                    <a:pt x="998545" y="843072"/>
                  </a:lnTo>
                  <a:lnTo>
                    <a:pt x="1000394" y="851282"/>
                  </a:lnTo>
                  <a:lnTo>
                    <a:pt x="1001980" y="859757"/>
                  </a:lnTo>
                  <a:lnTo>
                    <a:pt x="1002773" y="868497"/>
                  </a:lnTo>
                  <a:lnTo>
                    <a:pt x="1003301" y="877236"/>
                  </a:lnTo>
                  <a:lnTo>
                    <a:pt x="1002773" y="883857"/>
                  </a:lnTo>
                  <a:lnTo>
                    <a:pt x="1002244" y="889948"/>
                  </a:lnTo>
                  <a:lnTo>
                    <a:pt x="1001716" y="896569"/>
                  </a:lnTo>
                  <a:lnTo>
                    <a:pt x="1000394" y="902925"/>
                  </a:lnTo>
                  <a:lnTo>
                    <a:pt x="999073" y="909017"/>
                  </a:lnTo>
                  <a:lnTo>
                    <a:pt x="997223" y="915108"/>
                  </a:lnTo>
                  <a:lnTo>
                    <a:pt x="995373" y="921199"/>
                  </a:lnTo>
                  <a:lnTo>
                    <a:pt x="993259" y="926761"/>
                  </a:lnTo>
                  <a:lnTo>
                    <a:pt x="990352" y="932322"/>
                  </a:lnTo>
                  <a:lnTo>
                    <a:pt x="987445" y="938149"/>
                  </a:lnTo>
                  <a:lnTo>
                    <a:pt x="984803" y="943446"/>
                  </a:lnTo>
                  <a:lnTo>
                    <a:pt x="981367" y="948478"/>
                  </a:lnTo>
                  <a:lnTo>
                    <a:pt x="977932" y="953509"/>
                  </a:lnTo>
                  <a:lnTo>
                    <a:pt x="973968" y="958541"/>
                  </a:lnTo>
                  <a:lnTo>
                    <a:pt x="970004" y="962779"/>
                  </a:lnTo>
                  <a:lnTo>
                    <a:pt x="965512" y="967281"/>
                  </a:lnTo>
                  <a:lnTo>
                    <a:pt x="961284" y="971783"/>
                  </a:lnTo>
                  <a:lnTo>
                    <a:pt x="956527" y="975756"/>
                  </a:lnTo>
                  <a:lnTo>
                    <a:pt x="951770" y="979464"/>
                  </a:lnTo>
                  <a:lnTo>
                    <a:pt x="946749" y="982906"/>
                  </a:lnTo>
                  <a:lnTo>
                    <a:pt x="941728" y="986349"/>
                  </a:lnTo>
                  <a:lnTo>
                    <a:pt x="936443" y="989527"/>
                  </a:lnTo>
                  <a:lnTo>
                    <a:pt x="930893" y="992441"/>
                  </a:lnTo>
                  <a:lnTo>
                    <a:pt x="925344" y="994824"/>
                  </a:lnTo>
                  <a:lnTo>
                    <a:pt x="919530" y="996943"/>
                  </a:lnTo>
                  <a:lnTo>
                    <a:pt x="913716" y="999062"/>
                  </a:lnTo>
                  <a:lnTo>
                    <a:pt x="907374" y="1000915"/>
                  </a:lnTo>
                  <a:lnTo>
                    <a:pt x="901560" y="1001975"/>
                  </a:lnTo>
                  <a:lnTo>
                    <a:pt x="895218" y="1003299"/>
                  </a:lnTo>
                  <a:lnTo>
                    <a:pt x="888611" y="1004358"/>
                  </a:lnTo>
                  <a:lnTo>
                    <a:pt x="882269" y="1004623"/>
                  </a:lnTo>
                  <a:lnTo>
                    <a:pt x="875663" y="1004888"/>
                  </a:lnTo>
                  <a:lnTo>
                    <a:pt x="866678" y="1004623"/>
                  </a:lnTo>
                  <a:lnTo>
                    <a:pt x="857693" y="1003564"/>
                  </a:lnTo>
                  <a:lnTo>
                    <a:pt x="849236" y="1001975"/>
                  </a:lnTo>
                  <a:lnTo>
                    <a:pt x="840780" y="999856"/>
                  </a:lnTo>
                  <a:lnTo>
                    <a:pt x="832324" y="997473"/>
                  </a:lnTo>
                  <a:lnTo>
                    <a:pt x="824396" y="994030"/>
                  </a:lnTo>
                  <a:lnTo>
                    <a:pt x="816732" y="990587"/>
                  </a:lnTo>
                  <a:lnTo>
                    <a:pt x="809333" y="986084"/>
                  </a:lnTo>
                  <a:lnTo>
                    <a:pt x="802198" y="981317"/>
                  </a:lnTo>
                  <a:lnTo>
                    <a:pt x="795591" y="976286"/>
                  </a:lnTo>
                  <a:lnTo>
                    <a:pt x="788984" y="970724"/>
                  </a:lnTo>
                  <a:lnTo>
                    <a:pt x="783170" y="964633"/>
                  </a:lnTo>
                  <a:lnTo>
                    <a:pt x="777357" y="958541"/>
                  </a:lnTo>
                  <a:lnTo>
                    <a:pt x="772600" y="951920"/>
                  </a:lnTo>
                  <a:lnTo>
                    <a:pt x="767843" y="944770"/>
                  </a:lnTo>
                  <a:lnTo>
                    <a:pt x="763351" y="937354"/>
                  </a:lnTo>
                  <a:lnTo>
                    <a:pt x="413204" y="937354"/>
                  </a:lnTo>
                  <a:lnTo>
                    <a:pt x="406597" y="937090"/>
                  </a:lnTo>
                  <a:lnTo>
                    <a:pt x="400519" y="936295"/>
                  </a:lnTo>
                  <a:lnTo>
                    <a:pt x="394705" y="934706"/>
                  </a:lnTo>
                  <a:lnTo>
                    <a:pt x="388627" y="932322"/>
                  </a:lnTo>
                  <a:lnTo>
                    <a:pt x="383342" y="929939"/>
                  </a:lnTo>
                  <a:lnTo>
                    <a:pt x="378321" y="926761"/>
                  </a:lnTo>
                  <a:lnTo>
                    <a:pt x="373564" y="923053"/>
                  </a:lnTo>
                  <a:lnTo>
                    <a:pt x="368808" y="919345"/>
                  </a:lnTo>
                  <a:lnTo>
                    <a:pt x="365108" y="914843"/>
                  </a:lnTo>
                  <a:lnTo>
                    <a:pt x="361408" y="909811"/>
                  </a:lnTo>
                  <a:lnTo>
                    <a:pt x="358237" y="904779"/>
                  </a:lnTo>
                  <a:lnTo>
                    <a:pt x="355859" y="899483"/>
                  </a:lnTo>
                  <a:lnTo>
                    <a:pt x="353480" y="893921"/>
                  </a:lnTo>
                  <a:lnTo>
                    <a:pt x="352159" y="887830"/>
                  </a:lnTo>
                  <a:lnTo>
                    <a:pt x="351102" y="881474"/>
                  </a:lnTo>
                  <a:lnTo>
                    <a:pt x="350838" y="875382"/>
                  </a:lnTo>
                  <a:lnTo>
                    <a:pt x="351102" y="868761"/>
                  </a:lnTo>
                  <a:lnTo>
                    <a:pt x="352159" y="862670"/>
                  </a:lnTo>
                  <a:lnTo>
                    <a:pt x="353480" y="856844"/>
                  </a:lnTo>
                  <a:lnTo>
                    <a:pt x="355859" y="850752"/>
                  </a:lnTo>
                  <a:lnTo>
                    <a:pt x="358237" y="845456"/>
                  </a:lnTo>
                  <a:lnTo>
                    <a:pt x="361408" y="840424"/>
                  </a:lnTo>
                  <a:lnTo>
                    <a:pt x="365108" y="835392"/>
                  </a:lnTo>
                  <a:lnTo>
                    <a:pt x="368808" y="831154"/>
                  </a:lnTo>
                  <a:lnTo>
                    <a:pt x="373564" y="827447"/>
                  </a:lnTo>
                  <a:lnTo>
                    <a:pt x="378321" y="823474"/>
                  </a:lnTo>
                  <a:lnTo>
                    <a:pt x="383342" y="820296"/>
                  </a:lnTo>
                  <a:lnTo>
                    <a:pt x="388627" y="817913"/>
                  </a:lnTo>
                  <a:lnTo>
                    <a:pt x="394705" y="815794"/>
                  </a:lnTo>
                  <a:lnTo>
                    <a:pt x="400519" y="814205"/>
                  </a:lnTo>
                  <a:lnTo>
                    <a:pt x="406597" y="813146"/>
                  </a:lnTo>
                  <a:lnTo>
                    <a:pt x="413204" y="812881"/>
                  </a:lnTo>
                  <a:lnTo>
                    <a:pt x="765465" y="812881"/>
                  </a:lnTo>
                  <a:lnTo>
                    <a:pt x="770222" y="805730"/>
                  </a:lnTo>
                  <a:lnTo>
                    <a:pt x="775507" y="798579"/>
                  </a:lnTo>
                  <a:lnTo>
                    <a:pt x="780792" y="791959"/>
                  </a:lnTo>
                  <a:lnTo>
                    <a:pt x="786870" y="785602"/>
                  </a:lnTo>
                  <a:lnTo>
                    <a:pt x="793477" y="779511"/>
                  </a:lnTo>
                  <a:lnTo>
                    <a:pt x="800348" y="774214"/>
                  </a:lnTo>
                  <a:lnTo>
                    <a:pt x="807483" y="769183"/>
                  </a:lnTo>
                  <a:lnTo>
                    <a:pt x="815147" y="764945"/>
                  </a:lnTo>
                  <a:lnTo>
                    <a:pt x="815147" y="240037"/>
                  </a:lnTo>
                  <a:lnTo>
                    <a:pt x="815411" y="233681"/>
                  </a:lnTo>
                  <a:lnTo>
                    <a:pt x="816204" y="227325"/>
                  </a:lnTo>
                  <a:lnTo>
                    <a:pt x="817789" y="221498"/>
                  </a:lnTo>
                  <a:lnTo>
                    <a:pt x="819639" y="215672"/>
                  </a:lnTo>
                  <a:lnTo>
                    <a:pt x="822546" y="210375"/>
                  </a:lnTo>
                  <a:lnTo>
                    <a:pt x="825717" y="205078"/>
                  </a:lnTo>
                  <a:lnTo>
                    <a:pt x="829153" y="200311"/>
                  </a:lnTo>
                  <a:lnTo>
                    <a:pt x="833116" y="196074"/>
                  </a:lnTo>
                  <a:lnTo>
                    <a:pt x="837609" y="191836"/>
                  </a:lnTo>
                  <a:lnTo>
                    <a:pt x="842366" y="188393"/>
                  </a:lnTo>
                  <a:lnTo>
                    <a:pt x="847387" y="185215"/>
                  </a:lnTo>
                  <a:lnTo>
                    <a:pt x="852936" y="182832"/>
                  </a:lnTo>
                  <a:lnTo>
                    <a:pt x="858486" y="180713"/>
                  </a:lnTo>
                  <a:lnTo>
                    <a:pt x="864564" y="179124"/>
                  </a:lnTo>
                  <a:lnTo>
                    <a:pt x="870642" y="178065"/>
                  </a:lnTo>
                  <a:lnTo>
                    <a:pt x="876984" y="177800"/>
                  </a:lnTo>
                  <a:close/>
                  <a:moveTo>
                    <a:pt x="856991" y="124392"/>
                  </a:moveTo>
                  <a:lnTo>
                    <a:pt x="837683" y="125450"/>
                  </a:lnTo>
                  <a:lnTo>
                    <a:pt x="818374" y="126774"/>
                  </a:lnTo>
                  <a:lnTo>
                    <a:pt x="799594" y="128362"/>
                  </a:lnTo>
                  <a:lnTo>
                    <a:pt x="780550" y="130479"/>
                  </a:lnTo>
                  <a:lnTo>
                    <a:pt x="762034" y="132861"/>
                  </a:lnTo>
                  <a:lnTo>
                    <a:pt x="743255" y="136037"/>
                  </a:lnTo>
                  <a:lnTo>
                    <a:pt x="725004" y="139478"/>
                  </a:lnTo>
                  <a:lnTo>
                    <a:pt x="706489" y="143712"/>
                  </a:lnTo>
                  <a:lnTo>
                    <a:pt x="688502" y="147947"/>
                  </a:lnTo>
                  <a:lnTo>
                    <a:pt x="670516" y="152975"/>
                  </a:lnTo>
                  <a:lnTo>
                    <a:pt x="653059" y="158269"/>
                  </a:lnTo>
                  <a:lnTo>
                    <a:pt x="635337" y="164091"/>
                  </a:lnTo>
                  <a:lnTo>
                    <a:pt x="617880" y="169914"/>
                  </a:lnTo>
                  <a:lnTo>
                    <a:pt x="600687" y="176530"/>
                  </a:lnTo>
                  <a:lnTo>
                    <a:pt x="583759" y="183412"/>
                  </a:lnTo>
                  <a:lnTo>
                    <a:pt x="567095" y="191087"/>
                  </a:lnTo>
                  <a:lnTo>
                    <a:pt x="550432" y="198762"/>
                  </a:lnTo>
                  <a:lnTo>
                    <a:pt x="534297" y="206967"/>
                  </a:lnTo>
                  <a:lnTo>
                    <a:pt x="517898" y="215436"/>
                  </a:lnTo>
                  <a:lnTo>
                    <a:pt x="502292" y="224170"/>
                  </a:lnTo>
                  <a:lnTo>
                    <a:pt x="486686" y="233698"/>
                  </a:lnTo>
                  <a:lnTo>
                    <a:pt x="471345" y="242961"/>
                  </a:lnTo>
                  <a:lnTo>
                    <a:pt x="456268" y="253018"/>
                  </a:lnTo>
                  <a:lnTo>
                    <a:pt x="441192" y="263340"/>
                  </a:lnTo>
                  <a:lnTo>
                    <a:pt x="426379" y="274191"/>
                  </a:lnTo>
                  <a:lnTo>
                    <a:pt x="412361" y="285042"/>
                  </a:lnTo>
                  <a:lnTo>
                    <a:pt x="398342" y="296423"/>
                  </a:lnTo>
                  <a:lnTo>
                    <a:pt x="384588" y="308333"/>
                  </a:lnTo>
                  <a:lnTo>
                    <a:pt x="371098" y="320243"/>
                  </a:lnTo>
                  <a:lnTo>
                    <a:pt x="357608" y="332417"/>
                  </a:lnTo>
                  <a:lnTo>
                    <a:pt x="344648" y="344856"/>
                  </a:lnTo>
                  <a:lnTo>
                    <a:pt x="332216" y="358089"/>
                  </a:lnTo>
                  <a:lnTo>
                    <a:pt x="319784" y="371323"/>
                  </a:lnTo>
                  <a:lnTo>
                    <a:pt x="307617" y="384820"/>
                  </a:lnTo>
                  <a:lnTo>
                    <a:pt x="295979" y="398583"/>
                  </a:lnTo>
                  <a:lnTo>
                    <a:pt x="284870" y="412610"/>
                  </a:lnTo>
                  <a:lnTo>
                    <a:pt x="273761" y="427167"/>
                  </a:lnTo>
                  <a:lnTo>
                    <a:pt x="263181" y="441458"/>
                  </a:lnTo>
                  <a:lnTo>
                    <a:pt x="252865" y="456544"/>
                  </a:lnTo>
                  <a:lnTo>
                    <a:pt x="242814" y="471630"/>
                  </a:lnTo>
                  <a:lnTo>
                    <a:pt x="233027" y="486980"/>
                  </a:lnTo>
                  <a:lnTo>
                    <a:pt x="224034" y="502596"/>
                  </a:lnTo>
                  <a:lnTo>
                    <a:pt x="215041" y="518740"/>
                  </a:lnTo>
                  <a:lnTo>
                    <a:pt x="206577" y="534620"/>
                  </a:lnTo>
                  <a:lnTo>
                    <a:pt x="198377" y="551029"/>
                  </a:lnTo>
                  <a:lnTo>
                    <a:pt x="190707" y="567438"/>
                  </a:lnTo>
                  <a:lnTo>
                    <a:pt x="183301" y="584112"/>
                  </a:lnTo>
                  <a:lnTo>
                    <a:pt x="176424" y="601315"/>
                  </a:lnTo>
                  <a:lnTo>
                    <a:pt x="169811" y="618253"/>
                  </a:lnTo>
                  <a:lnTo>
                    <a:pt x="163992" y="635986"/>
                  </a:lnTo>
                  <a:lnTo>
                    <a:pt x="157908" y="653454"/>
                  </a:lnTo>
                  <a:lnTo>
                    <a:pt x="152883" y="670921"/>
                  </a:lnTo>
                  <a:lnTo>
                    <a:pt x="147857" y="689183"/>
                  </a:lnTo>
                  <a:lnTo>
                    <a:pt x="143625" y="707180"/>
                  </a:lnTo>
                  <a:lnTo>
                    <a:pt x="139393" y="725707"/>
                  </a:lnTo>
                  <a:lnTo>
                    <a:pt x="135955" y="743704"/>
                  </a:lnTo>
                  <a:lnTo>
                    <a:pt x="132781" y="762495"/>
                  </a:lnTo>
                  <a:lnTo>
                    <a:pt x="130400" y="781551"/>
                  </a:lnTo>
                  <a:lnTo>
                    <a:pt x="128019" y="800342"/>
                  </a:lnTo>
                  <a:lnTo>
                    <a:pt x="126168" y="819133"/>
                  </a:lnTo>
                  <a:lnTo>
                    <a:pt x="125110" y="838189"/>
                  </a:lnTo>
                  <a:lnTo>
                    <a:pt x="124316" y="857509"/>
                  </a:lnTo>
                  <a:lnTo>
                    <a:pt x="124052" y="877094"/>
                  </a:lnTo>
                  <a:lnTo>
                    <a:pt x="124316" y="896414"/>
                  </a:lnTo>
                  <a:lnTo>
                    <a:pt x="125110" y="915735"/>
                  </a:lnTo>
                  <a:lnTo>
                    <a:pt x="126168" y="934791"/>
                  </a:lnTo>
                  <a:lnTo>
                    <a:pt x="128019" y="953846"/>
                  </a:lnTo>
                  <a:lnTo>
                    <a:pt x="130400" y="972637"/>
                  </a:lnTo>
                  <a:lnTo>
                    <a:pt x="132781" y="991428"/>
                  </a:lnTo>
                  <a:lnTo>
                    <a:pt x="135955" y="1009955"/>
                  </a:lnTo>
                  <a:lnTo>
                    <a:pt x="139393" y="1028481"/>
                  </a:lnTo>
                  <a:lnTo>
                    <a:pt x="143625" y="1046743"/>
                  </a:lnTo>
                  <a:lnTo>
                    <a:pt x="147857" y="1065005"/>
                  </a:lnTo>
                  <a:lnTo>
                    <a:pt x="152883" y="1082737"/>
                  </a:lnTo>
                  <a:lnTo>
                    <a:pt x="157908" y="1100734"/>
                  </a:lnTo>
                  <a:lnTo>
                    <a:pt x="163992" y="1118202"/>
                  </a:lnTo>
                  <a:lnTo>
                    <a:pt x="169811" y="1135405"/>
                  </a:lnTo>
                  <a:lnTo>
                    <a:pt x="176424" y="1152608"/>
                  </a:lnTo>
                  <a:lnTo>
                    <a:pt x="183301" y="1169547"/>
                  </a:lnTo>
                  <a:lnTo>
                    <a:pt x="190707" y="1186485"/>
                  </a:lnTo>
                  <a:lnTo>
                    <a:pt x="198377" y="1203159"/>
                  </a:lnTo>
                  <a:lnTo>
                    <a:pt x="206577" y="1219568"/>
                  </a:lnTo>
                  <a:lnTo>
                    <a:pt x="215041" y="1235448"/>
                  </a:lnTo>
                  <a:lnTo>
                    <a:pt x="224034" y="1251592"/>
                  </a:lnTo>
                  <a:lnTo>
                    <a:pt x="233027" y="1267208"/>
                  </a:lnTo>
                  <a:lnTo>
                    <a:pt x="242814" y="1282558"/>
                  </a:lnTo>
                  <a:lnTo>
                    <a:pt x="252865" y="1297644"/>
                  </a:lnTo>
                  <a:lnTo>
                    <a:pt x="263181" y="1312200"/>
                  </a:lnTo>
                  <a:lnTo>
                    <a:pt x="273761" y="1327021"/>
                  </a:lnTo>
                  <a:lnTo>
                    <a:pt x="284870" y="1341578"/>
                  </a:lnTo>
                  <a:lnTo>
                    <a:pt x="295979" y="1355605"/>
                  </a:lnTo>
                  <a:lnTo>
                    <a:pt x="307617" y="1369368"/>
                  </a:lnTo>
                  <a:lnTo>
                    <a:pt x="319784" y="1382865"/>
                  </a:lnTo>
                  <a:lnTo>
                    <a:pt x="332216" y="1396099"/>
                  </a:lnTo>
                  <a:lnTo>
                    <a:pt x="344648" y="1408803"/>
                  </a:lnTo>
                  <a:lnTo>
                    <a:pt x="357608" y="1421771"/>
                  </a:lnTo>
                  <a:lnTo>
                    <a:pt x="371098" y="1433946"/>
                  </a:lnTo>
                  <a:lnTo>
                    <a:pt x="384588" y="1445855"/>
                  </a:lnTo>
                  <a:lnTo>
                    <a:pt x="398342" y="1457501"/>
                  </a:lnTo>
                  <a:lnTo>
                    <a:pt x="412361" y="1469146"/>
                  </a:lnTo>
                  <a:lnTo>
                    <a:pt x="426379" y="1479997"/>
                  </a:lnTo>
                  <a:lnTo>
                    <a:pt x="441192" y="1490848"/>
                  </a:lnTo>
                  <a:lnTo>
                    <a:pt x="456268" y="1501170"/>
                  </a:lnTo>
                  <a:lnTo>
                    <a:pt x="471345" y="1511227"/>
                  </a:lnTo>
                  <a:lnTo>
                    <a:pt x="486686" y="1520490"/>
                  </a:lnTo>
                  <a:lnTo>
                    <a:pt x="502292" y="1530018"/>
                  </a:lnTo>
                  <a:lnTo>
                    <a:pt x="517898" y="1538752"/>
                  </a:lnTo>
                  <a:lnTo>
                    <a:pt x="534297" y="1547221"/>
                  </a:lnTo>
                  <a:lnTo>
                    <a:pt x="550432" y="1555426"/>
                  </a:lnTo>
                  <a:lnTo>
                    <a:pt x="567095" y="1563101"/>
                  </a:lnTo>
                  <a:lnTo>
                    <a:pt x="583759" y="1570512"/>
                  </a:lnTo>
                  <a:lnTo>
                    <a:pt x="600687" y="1577393"/>
                  </a:lnTo>
                  <a:lnTo>
                    <a:pt x="617880" y="1583745"/>
                  </a:lnTo>
                  <a:lnTo>
                    <a:pt x="635337" y="1590097"/>
                  </a:lnTo>
                  <a:lnTo>
                    <a:pt x="653059" y="1595655"/>
                  </a:lnTo>
                  <a:lnTo>
                    <a:pt x="670516" y="1601213"/>
                  </a:lnTo>
                  <a:lnTo>
                    <a:pt x="688502" y="1605712"/>
                  </a:lnTo>
                  <a:lnTo>
                    <a:pt x="706489" y="1610476"/>
                  </a:lnTo>
                  <a:lnTo>
                    <a:pt x="725004" y="1614181"/>
                  </a:lnTo>
                  <a:lnTo>
                    <a:pt x="743255" y="1618151"/>
                  </a:lnTo>
                  <a:lnTo>
                    <a:pt x="762034" y="1620798"/>
                  </a:lnTo>
                  <a:lnTo>
                    <a:pt x="780550" y="1623709"/>
                  </a:lnTo>
                  <a:lnTo>
                    <a:pt x="799594" y="1625826"/>
                  </a:lnTo>
                  <a:lnTo>
                    <a:pt x="818374" y="1627414"/>
                  </a:lnTo>
                  <a:lnTo>
                    <a:pt x="837683" y="1628738"/>
                  </a:lnTo>
                  <a:lnTo>
                    <a:pt x="856991" y="1629267"/>
                  </a:lnTo>
                  <a:lnTo>
                    <a:pt x="876300" y="1629532"/>
                  </a:lnTo>
                  <a:lnTo>
                    <a:pt x="895873" y="1629267"/>
                  </a:lnTo>
                  <a:lnTo>
                    <a:pt x="914918" y="1628738"/>
                  </a:lnTo>
                  <a:lnTo>
                    <a:pt x="933962" y="1627414"/>
                  </a:lnTo>
                  <a:lnTo>
                    <a:pt x="953271" y="1625826"/>
                  </a:lnTo>
                  <a:lnTo>
                    <a:pt x="972050" y="1623709"/>
                  </a:lnTo>
                  <a:lnTo>
                    <a:pt x="990830" y="1620798"/>
                  </a:lnTo>
                  <a:lnTo>
                    <a:pt x="1009345" y="1618151"/>
                  </a:lnTo>
                  <a:lnTo>
                    <a:pt x="1027861" y="1614181"/>
                  </a:lnTo>
                  <a:lnTo>
                    <a:pt x="1045847" y="1610476"/>
                  </a:lnTo>
                  <a:lnTo>
                    <a:pt x="1064098" y="1605712"/>
                  </a:lnTo>
                  <a:lnTo>
                    <a:pt x="1082084" y="1601213"/>
                  </a:lnTo>
                  <a:lnTo>
                    <a:pt x="1099806" y="1595655"/>
                  </a:lnTo>
                  <a:lnTo>
                    <a:pt x="1117263" y="1590097"/>
                  </a:lnTo>
                  <a:lnTo>
                    <a:pt x="1134720" y="1583745"/>
                  </a:lnTo>
                  <a:lnTo>
                    <a:pt x="1151913" y="1577393"/>
                  </a:lnTo>
                  <a:lnTo>
                    <a:pt x="1168841" y="1570512"/>
                  </a:lnTo>
                  <a:lnTo>
                    <a:pt x="1185769" y="1563101"/>
                  </a:lnTo>
                  <a:lnTo>
                    <a:pt x="1201904" y="1555426"/>
                  </a:lnTo>
                  <a:lnTo>
                    <a:pt x="1218568" y="1547221"/>
                  </a:lnTo>
                  <a:lnTo>
                    <a:pt x="1234702" y="1538752"/>
                  </a:lnTo>
                  <a:lnTo>
                    <a:pt x="1250573" y="1530018"/>
                  </a:lnTo>
                  <a:lnTo>
                    <a:pt x="1265914" y="1520490"/>
                  </a:lnTo>
                  <a:lnTo>
                    <a:pt x="1281255" y="1511227"/>
                  </a:lnTo>
                  <a:lnTo>
                    <a:pt x="1296596" y="1501170"/>
                  </a:lnTo>
                  <a:lnTo>
                    <a:pt x="1311408" y="1490848"/>
                  </a:lnTo>
                  <a:lnTo>
                    <a:pt x="1325956" y="1479997"/>
                  </a:lnTo>
                  <a:lnTo>
                    <a:pt x="1340504" y="1469146"/>
                  </a:lnTo>
                  <a:lnTo>
                    <a:pt x="1354522" y="1457501"/>
                  </a:lnTo>
                  <a:lnTo>
                    <a:pt x="1368277" y="1445855"/>
                  </a:lnTo>
                  <a:lnTo>
                    <a:pt x="1381766" y="1433946"/>
                  </a:lnTo>
                  <a:lnTo>
                    <a:pt x="1394991" y="1421771"/>
                  </a:lnTo>
                  <a:lnTo>
                    <a:pt x="1407952" y="1408803"/>
                  </a:lnTo>
                  <a:lnTo>
                    <a:pt x="1420384" y="1396099"/>
                  </a:lnTo>
                  <a:lnTo>
                    <a:pt x="1432815" y="1382865"/>
                  </a:lnTo>
                  <a:lnTo>
                    <a:pt x="1444718" y="1369368"/>
                  </a:lnTo>
                  <a:lnTo>
                    <a:pt x="1456356" y="1355605"/>
                  </a:lnTo>
                  <a:lnTo>
                    <a:pt x="1467730" y="1341578"/>
                  </a:lnTo>
                  <a:lnTo>
                    <a:pt x="1479104" y="1327021"/>
                  </a:lnTo>
                  <a:lnTo>
                    <a:pt x="1489684" y="1312200"/>
                  </a:lnTo>
                  <a:lnTo>
                    <a:pt x="1499735" y="1297644"/>
                  </a:lnTo>
                  <a:lnTo>
                    <a:pt x="1509786" y="1282558"/>
                  </a:lnTo>
                  <a:lnTo>
                    <a:pt x="1519308" y="1267208"/>
                  </a:lnTo>
                  <a:lnTo>
                    <a:pt x="1528830" y="1251592"/>
                  </a:lnTo>
                  <a:lnTo>
                    <a:pt x="1537559" y="1235448"/>
                  </a:lnTo>
                  <a:lnTo>
                    <a:pt x="1546023" y="1219568"/>
                  </a:lnTo>
                  <a:lnTo>
                    <a:pt x="1554223" y="1203159"/>
                  </a:lnTo>
                  <a:lnTo>
                    <a:pt x="1561893" y="1186485"/>
                  </a:lnTo>
                  <a:lnTo>
                    <a:pt x="1569299" y="1169547"/>
                  </a:lnTo>
                  <a:lnTo>
                    <a:pt x="1576176" y="1152608"/>
                  </a:lnTo>
                  <a:lnTo>
                    <a:pt x="1582789" y="1135405"/>
                  </a:lnTo>
                  <a:lnTo>
                    <a:pt x="1588873" y="1118202"/>
                  </a:lnTo>
                  <a:lnTo>
                    <a:pt x="1594692" y="1100734"/>
                  </a:lnTo>
                  <a:lnTo>
                    <a:pt x="1599982" y="1082737"/>
                  </a:lnTo>
                  <a:lnTo>
                    <a:pt x="1604743" y="1065005"/>
                  </a:lnTo>
                  <a:lnTo>
                    <a:pt x="1608975" y="1046743"/>
                  </a:lnTo>
                  <a:lnTo>
                    <a:pt x="1613207" y="1028481"/>
                  </a:lnTo>
                  <a:lnTo>
                    <a:pt x="1616645" y="1009955"/>
                  </a:lnTo>
                  <a:lnTo>
                    <a:pt x="1619555" y="991428"/>
                  </a:lnTo>
                  <a:lnTo>
                    <a:pt x="1622464" y="972637"/>
                  </a:lnTo>
                  <a:lnTo>
                    <a:pt x="1624581" y="953846"/>
                  </a:lnTo>
                  <a:lnTo>
                    <a:pt x="1626168" y="934791"/>
                  </a:lnTo>
                  <a:lnTo>
                    <a:pt x="1627490" y="915735"/>
                  </a:lnTo>
                  <a:lnTo>
                    <a:pt x="1628019" y="896414"/>
                  </a:lnTo>
                  <a:lnTo>
                    <a:pt x="1628548" y="877094"/>
                  </a:lnTo>
                  <a:lnTo>
                    <a:pt x="1628019" y="857509"/>
                  </a:lnTo>
                  <a:lnTo>
                    <a:pt x="1627490" y="838189"/>
                  </a:lnTo>
                  <a:lnTo>
                    <a:pt x="1626168" y="819133"/>
                  </a:lnTo>
                  <a:lnTo>
                    <a:pt x="1624581" y="800342"/>
                  </a:lnTo>
                  <a:lnTo>
                    <a:pt x="1622464" y="781551"/>
                  </a:lnTo>
                  <a:lnTo>
                    <a:pt x="1619555" y="762495"/>
                  </a:lnTo>
                  <a:lnTo>
                    <a:pt x="1616645" y="743704"/>
                  </a:lnTo>
                  <a:lnTo>
                    <a:pt x="1613207" y="725707"/>
                  </a:lnTo>
                  <a:lnTo>
                    <a:pt x="1608975" y="707180"/>
                  </a:lnTo>
                  <a:lnTo>
                    <a:pt x="1604743" y="689183"/>
                  </a:lnTo>
                  <a:lnTo>
                    <a:pt x="1599982" y="670921"/>
                  </a:lnTo>
                  <a:lnTo>
                    <a:pt x="1594692" y="653454"/>
                  </a:lnTo>
                  <a:lnTo>
                    <a:pt x="1588873" y="635986"/>
                  </a:lnTo>
                  <a:lnTo>
                    <a:pt x="1582789" y="618253"/>
                  </a:lnTo>
                  <a:lnTo>
                    <a:pt x="1576176" y="601315"/>
                  </a:lnTo>
                  <a:lnTo>
                    <a:pt x="1569299" y="584112"/>
                  </a:lnTo>
                  <a:lnTo>
                    <a:pt x="1561893" y="567438"/>
                  </a:lnTo>
                  <a:lnTo>
                    <a:pt x="1554223" y="551029"/>
                  </a:lnTo>
                  <a:lnTo>
                    <a:pt x="1546023" y="534620"/>
                  </a:lnTo>
                  <a:lnTo>
                    <a:pt x="1537559" y="518740"/>
                  </a:lnTo>
                  <a:lnTo>
                    <a:pt x="1528830" y="502596"/>
                  </a:lnTo>
                  <a:lnTo>
                    <a:pt x="1519308" y="486980"/>
                  </a:lnTo>
                  <a:lnTo>
                    <a:pt x="1509786" y="471630"/>
                  </a:lnTo>
                  <a:lnTo>
                    <a:pt x="1499735" y="456544"/>
                  </a:lnTo>
                  <a:lnTo>
                    <a:pt x="1489684" y="441458"/>
                  </a:lnTo>
                  <a:lnTo>
                    <a:pt x="1479104" y="427167"/>
                  </a:lnTo>
                  <a:lnTo>
                    <a:pt x="1467730" y="412610"/>
                  </a:lnTo>
                  <a:lnTo>
                    <a:pt x="1456356" y="398583"/>
                  </a:lnTo>
                  <a:lnTo>
                    <a:pt x="1444718" y="384820"/>
                  </a:lnTo>
                  <a:lnTo>
                    <a:pt x="1432815" y="371323"/>
                  </a:lnTo>
                  <a:lnTo>
                    <a:pt x="1420384" y="358089"/>
                  </a:lnTo>
                  <a:lnTo>
                    <a:pt x="1407952" y="344856"/>
                  </a:lnTo>
                  <a:lnTo>
                    <a:pt x="1394991" y="332417"/>
                  </a:lnTo>
                  <a:lnTo>
                    <a:pt x="1381766" y="320243"/>
                  </a:lnTo>
                  <a:lnTo>
                    <a:pt x="1368277" y="308333"/>
                  </a:lnTo>
                  <a:lnTo>
                    <a:pt x="1354522" y="296423"/>
                  </a:lnTo>
                  <a:lnTo>
                    <a:pt x="1340504" y="285042"/>
                  </a:lnTo>
                  <a:lnTo>
                    <a:pt x="1325956" y="274191"/>
                  </a:lnTo>
                  <a:lnTo>
                    <a:pt x="1311408" y="263340"/>
                  </a:lnTo>
                  <a:lnTo>
                    <a:pt x="1296596" y="253018"/>
                  </a:lnTo>
                  <a:lnTo>
                    <a:pt x="1281255" y="242961"/>
                  </a:lnTo>
                  <a:lnTo>
                    <a:pt x="1265914" y="233698"/>
                  </a:lnTo>
                  <a:lnTo>
                    <a:pt x="1250573" y="224170"/>
                  </a:lnTo>
                  <a:lnTo>
                    <a:pt x="1234702" y="215436"/>
                  </a:lnTo>
                  <a:lnTo>
                    <a:pt x="1218568" y="206967"/>
                  </a:lnTo>
                  <a:lnTo>
                    <a:pt x="1201904" y="198762"/>
                  </a:lnTo>
                  <a:lnTo>
                    <a:pt x="1185769" y="191087"/>
                  </a:lnTo>
                  <a:lnTo>
                    <a:pt x="1168841" y="183412"/>
                  </a:lnTo>
                  <a:lnTo>
                    <a:pt x="1151913" y="176530"/>
                  </a:lnTo>
                  <a:lnTo>
                    <a:pt x="1134720" y="169914"/>
                  </a:lnTo>
                  <a:lnTo>
                    <a:pt x="1117263" y="164091"/>
                  </a:lnTo>
                  <a:lnTo>
                    <a:pt x="1099806" y="158269"/>
                  </a:lnTo>
                  <a:lnTo>
                    <a:pt x="1082084" y="152975"/>
                  </a:lnTo>
                  <a:lnTo>
                    <a:pt x="1064098" y="147947"/>
                  </a:lnTo>
                  <a:lnTo>
                    <a:pt x="1045847" y="143712"/>
                  </a:lnTo>
                  <a:lnTo>
                    <a:pt x="1027861" y="139478"/>
                  </a:lnTo>
                  <a:lnTo>
                    <a:pt x="1009345" y="136037"/>
                  </a:lnTo>
                  <a:lnTo>
                    <a:pt x="990830" y="132861"/>
                  </a:lnTo>
                  <a:lnTo>
                    <a:pt x="972050" y="130479"/>
                  </a:lnTo>
                  <a:lnTo>
                    <a:pt x="953271" y="128362"/>
                  </a:lnTo>
                  <a:lnTo>
                    <a:pt x="933962" y="126774"/>
                  </a:lnTo>
                  <a:lnTo>
                    <a:pt x="914918" y="125450"/>
                  </a:lnTo>
                  <a:lnTo>
                    <a:pt x="895873" y="124392"/>
                  </a:lnTo>
                  <a:lnTo>
                    <a:pt x="876300" y="124392"/>
                  </a:lnTo>
                  <a:lnTo>
                    <a:pt x="856991" y="124392"/>
                  </a:lnTo>
                  <a:close/>
                  <a:moveTo>
                    <a:pt x="876300" y="0"/>
                  </a:moveTo>
                  <a:lnTo>
                    <a:pt x="899048" y="265"/>
                  </a:lnTo>
                  <a:lnTo>
                    <a:pt x="921266" y="1323"/>
                  </a:lnTo>
                  <a:lnTo>
                    <a:pt x="943749" y="2382"/>
                  </a:lnTo>
                  <a:lnTo>
                    <a:pt x="965702" y="4764"/>
                  </a:lnTo>
                  <a:lnTo>
                    <a:pt x="987656" y="7146"/>
                  </a:lnTo>
                  <a:lnTo>
                    <a:pt x="1009610" y="10057"/>
                  </a:lnTo>
                  <a:lnTo>
                    <a:pt x="1031299" y="13763"/>
                  </a:lnTo>
                  <a:lnTo>
                    <a:pt x="1052724" y="17997"/>
                  </a:lnTo>
                  <a:lnTo>
                    <a:pt x="1074149" y="22496"/>
                  </a:lnTo>
                  <a:lnTo>
                    <a:pt x="1095045" y="27525"/>
                  </a:lnTo>
                  <a:lnTo>
                    <a:pt x="1115940" y="33348"/>
                  </a:lnTo>
                  <a:lnTo>
                    <a:pt x="1136572" y="39435"/>
                  </a:lnTo>
                  <a:lnTo>
                    <a:pt x="1157203" y="46051"/>
                  </a:lnTo>
                  <a:lnTo>
                    <a:pt x="1177305" y="53197"/>
                  </a:lnTo>
                  <a:lnTo>
                    <a:pt x="1197407" y="60873"/>
                  </a:lnTo>
                  <a:lnTo>
                    <a:pt x="1216981" y="69077"/>
                  </a:lnTo>
                  <a:lnTo>
                    <a:pt x="1236818" y="77811"/>
                  </a:lnTo>
                  <a:lnTo>
                    <a:pt x="1255863" y="86545"/>
                  </a:lnTo>
                  <a:lnTo>
                    <a:pt x="1274907" y="96337"/>
                  </a:lnTo>
                  <a:lnTo>
                    <a:pt x="1293687" y="105865"/>
                  </a:lnTo>
                  <a:lnTo>
                    <a:pt x="1312202" y="116452"/>
                  </a:lnTo>
                  <a:lnTo>
                    <a:pt x="1330453" y="127303"/>
                  </a:lnTo>
                  <a:lnTo>
                    <a:pt x="1348439" y="138154"/>
                  </a:lnTo>
                  <a:lnTo>
                    <a:pt x="1365896" y="149799"/>
                  </a:lnTo>
                  <a:lnTo>
                    <a:pt x="1383353" y="162239"/>
                  </a:lnTo>
                  <a:lnTo>
                    <a:pt x="1400282" y="174413"/>
                  </a:lnTo>
                  <a:lnTo>
                    <a:pt x="1416945" y="187117"/>
                  </a:lnTo>
                  <a:lnTo>
                    <a:pt x="1433609" y="200615"/>
                  </a:lnTo>
                  <a:lnTo>
                    <a:pt x="1449479" y="214113"/>
                  </a:lnTo>
                  <a:lnTo>
                    <a:pt x="1465085" y="228404"/>
                  </a:lnTo>
                  <a:lnTo>
                    <a:pt x="1480426" y="242432"/>
                  </a:lnTo>
                  <a:lnTo>
                    <a:pt x="1495503" y="257253"/>
                  </a:lnTo>
                  <a:lnTo>
                    <a:pt x="1510315" y="272074"/>
                  </a:lnTo>
                  <a:lnTo>
                    <a:pt x="1524863" y="287424"/>
                  </a:lnTo>
                  <a:lnTo>
                    <a:pt x="1538881" y="303569"/>
                  </a:lnTo>
                  <a:lnTo>
                    <a:pt x="1552371" y="319449"/>
                  </a:lnTo>
                  <a:lnTo>
                    <a:pt x="1565596" y="335858"/>
                  </a:lnTo>
                  <a:lnTo>
                    <a:pt x="1578292" y="352796"/>
                  </a:lnTo>
                  <a:lnTo>
                    <a:pt x="1590724" y="369735"/>
                  </a:lnTo>
                  <a:lnTo>
                    <a:pt x="1602627" y="386938"/>
                  </a:lnTo>
                  <a:lnTo>
                    <a:pt x="1614265" y="404935"/>
                  </a:lnTo>
                  <a:lnTo>
                    <a:pt x="1625639" y="422667"/>
                  </a:lnTo>
                  <a:lnTo>
                    <a:pt x="1636219" y="440929"/>
                  </a:lnTo>
                  <a:lnTo>
                    <a:pt x="1646534" y="459455"/>
                  </a:lnTo>
                  <a:lnTo>
                    <a:pt x="1656585" y="478247"/>
                  </a:lnTo>
                  <a:lnTo>
                    <a:pt x="1666108" y="497038"/>
                  </a:lnTo>
                  <a:lnTo>
                    <a:pt x="1675101" y="516358"/>
                  </a:lnTo>
                  <a:lnTo>
                    <a:pt x="1683565" y="535943"/>
                  </a:lnTo>
                  <a:lnTo>
                    <a:pt x="1691764" y="555528"/>
                  </a:lnTo>
                  <a:lnTo>
                    <a:pt x="1699170" y="575643"/>
                  </a:lnTo>
                  <a:lnTo>
                    <a:pt x="1706577" y="596022"/>
                  </a:lnTo>
                  <a:lnTo>
                    <a:pt x="1712925" y="616401"/>
                  </a:lnTo>
                  <a:lnTo>
                    <a:pt x="1719273" y="637309"/>
                  </a:lnTo>
                  <a:lnTo>
                    <a:pt x="1725092" y="658218"/>
                  </a:lnTo>
                  <a:lnTo>
                    <a:pt x="1730382" y="679126"/>
                  </a:lnTo>
                  <a:lnTo>
                    <a:pt x="1734614" y="700564"/>
                  </a:lnTo>
                  <a:lnTo>
                    <a:pt x="1739111" y="721737"/>
                  </a:lnTo>
                  <a:lnTo>
                    <a:pt x="1742549" y="743439"/>
                  </a:lnTo>
                  <a:lnTo>
                    <a:pt x="1745723" y="765406"/>
                  </a:lnTo>
                  <a:lnTo>
                    <a:pt x="1748104" y="787373"/>
                  </a:lnTo>
                  <a:lnTo>
                    <a:pt x="1749955" y="809605"/>
                  </a:lnTo>
                  <a:lnTo>
                    <a:pt x="1751542" y="831837"/>
                  </a:lnTo>
                  <a:lnTo>
                    <a:pt x="1752336" y="854598"/>
                  </a:lnTo>
                  <a:lnTo>
                    <a:pt x="1752600" y="877094"/>
                  </a:lnTo>
                  <a:lnTo>
                    <a:pt x="1752336" y="899590"/>
                  </a:lnTo>
                  <a:lnTo>
                    <a:pt x="1751542" y="922351"/>
                  </a:lnTo>
                  <a:lnTo>
                    <a:pt x="1749955" y="944583"/>
                  </a:lnTo>
                  <a:lnTo>
                    <a:pt x="1748104" y="966550"/>
                  </a:lnTo>
                  <a:lnTo>
                    <a:pt x="1745723" y="988782"/>
                  </a:lnTo>
                  <a:lnTo>
                    <a:pt x="1742549" y="1010220"/>
                  </a:lnTo>
                  <a:lnTo>
                    <a:pt x="1739111" y="1031922"/>
                  </a:lnTo>
                  <a:lnTo>
                    <a:pt x="1734614" y="1053624"/>
                  </a:lnTo>
                  <a:lnTo>
                    <a:pt x="1730382" y="1075062"/>
                  </a:lnTo>
                  <a:lnTo>
                    <a:pt x="1725092" y="1095970"/>
                  </a:lnTo>
                  <a:lnTo>
                    <a:pt x="1719273" y="1116879"/>
                  </a:lnTo>
                  <a:lnTo>
                    <a:pt x="1712925" y="1137523"/>
                  </a:lnTo>
                  <a:lnTo>
                    <a:pt x="1706577" y="1157902"/>
                  </a:lnTo>
                  <a:lnTo>
                    <a:pt x="1699170" y="1178016"/>
                  </a:lnTo>
                  <a:lnTo>
                    <a:pt x="1691764" y="1198130"/>
                  </a:lnTo>
                  <a:lnTo>
                    <a:pt x="1683565" y="1217980"/>
                  </a:lnTo>
                  <a:lnTo>
                    <a:pt x="1675101" y="1237565"/>
                  </a:lnTo>
                  <a:lnTo>
                    <a:pt x="1666108" y="1256886"/>
                  </a:lnTo>
                  <a:lnTo>
                    <a:pt x="1656585" y="1275941"/>
                  </a:lnTo>
                  <a:lnTo>
                    <a:pt x="1646534" y="1294733"/>
                  </a:lnTo>
                  <a:lnTo>
                    <a:pt x="1636219" y="1313259"/>
                  </a:lnTo>
                  <a:lnTo>
                    <a:pt x="1625639" y="1331521"/>
                  </a:lnTo>
                  <a:lnTo>
                    <a:pt x="1614265" y="1349253"/>
                  </a:lnTo>
                  <a:lnTo>
                    <a:pt x="1602627" y="1366986"/>
                  </a:lnTo>
                  <a:lnTo>
                    <a:pt x="1590724" y="1384453"/>
                  </a:lnTo>
                  <a:lnTo>
                    <a:pt x="1578292" y="1401392"/>
                  </a:lnTo>
                  <a:lnTo>
                    <a:pt x="1565596" y="1418066"/>
                  </a:lnTo>
                  <a:lnTo>
                    <a:pt x="1552371" y="1434475"/>
                  </a:lnTo>
                  <a:lnTo>
                    <a:pt x="1538881" y="1450619"/>
                  </a:lnTo>
                  <a:lnTo>
                    <a:pt x="1524863" y="1466234"/>
                  </a:lnTo>
                  <a:lnTo>
                    <a:pt x="1510315" y="1481585"/>
                  </a:lnTo>
                  <a:lnTo>
                    <a:pt x="1495503" y="1496671"/>
                  </a:lnTo>
                  <a:lnTo>
                    <a:pt x="1480426" y="1511492"/>
                  </a:lnTo>
                  <a:lnTo>
                    <a:pt x="1465085" y="1525784"/>
                  </a:lnTo>
                  <a:lnTo>
                    <a:pt x="1449479" y="1540075"/>
                  </a:lnTo>
                  <a:lnTo>
                    <a:pt x="1433609" y="1553573"/>
                  </a:lnTo>
                  <a:lnTo>
                    <a:pt x="1416945" y="1566542"/>
                  </a:lnTo>
                  <a:lnTo>
                    <a:pt x="1400282" y="1579510"/>
                  </a:lnTo>
                  <a:lnTo>
                    <a:pt x="1383353" y="1591949"/>
                  </a:lnTo>
                  <a:lnTo>
                    <a:pt x="1365896" y="1603859"/>
                  </a:lnTo>
                  <a:lnTo>
                    <a:pt x="1348439" y="1615505"/>
                  </a:lnTo>
                  <a:lnTo>
                    <a:pt x="1330453" y="1626885"/>
                  </a:lnTo>
                  <a:lnTo>
                    <a:pt x="1312202" y="1637472"/>
                  </a:lnTo>
                  <a:lnTo>
                    <a:pt x="1293687" y="1647793"/>
                  </a:lnTo>
                  <a:lnTo>
                    <a:pt x="1274907" y="1657851"/>
                  </a:lnTo>
                  <a:lnTo>
                    <a:pt x="1255863" y="1667379"/>
                  </a:lnTo>
                  <a:lnTo>
                    <a:pt x="1236818" y="1676377"/>
                  </a:lnTo>
                  <a:lnTo>
                    <a:pt x="1216981" y="1684846"/>
                  </a:lnTo>
                  <a:lnTo>
                    <a:pt x="1197407" y="1693051"/>
                  </a:lnTo>
                  <a:lnTo>
                    <a:pt x="1177305" y="1700726"/>
                  </a:lnTo>
                  <a:lnTo>
                    <a:pt x="1157203" y="1707607"/>
                  </a:lnTo>
                  <a:lnTo>
                    <a:pt x="1136572" y="1714753"/>
                  </a:lnTo>
                  <a:lnTo>
                    <a:pt x="1115940" y="1720576"/>
                  </a:lnTo>
                  <a:lnTo>
                    <a:pt x="1095045" y="1726134"/>
                  </a:lnTo>
                  <a:lnTo>
                    <a:pt x="1074149" y="1731427"/>
                  </a:lnTo>
                  <a:lnTo>
                    <a:pt x="1052724" y="1736191"/>
                  </a:lnTo>
                  <a:lnTo>
                    <a:pt x="1031299" y="1740426"/>
                  </a:lnTo>
                  <a:lnTo>
                    <a:pt x="1009610" y="1743866"/>
                  </a:lnTo>
                  <a:lnTo>
                    <a:pt x="987656" y="1747042"/>
                  </a:lnTo>
                  <a:lnTo>
                    <a:pt x="965702" y="1749424"/>
                  </a:lnTo>
                  <a:lnTo>
                    <a:pt x="943749" y="1751277"/>
                  </a:lnTo>
                  <a:lnTo>
                    <a:pt x="921266" y="1752865"/>
                  </a:lnTo>
                  <a:lnTo>
                    <a:pt x="899048" y="1753923"/>
                  </a:lnTo>
                  <a:lnTo>
                    <a:pt x="876300" y="1754188"/>
                  </a:lnTo>
                  <a:lnTo>
                    <a:pt x="853817" y="1753923"/>
                  </a:lnTo>
                  <a:lnTo>
                    <a:pt x="831335" y="1752865"/>
                  </a:lnTo>
                  <a:lnTo>
                    <a:pt x="809116" y="1751277"/>
                  </a:lnTo>
                  <a:lnTo>
                    <a:pt x="786898" y="1749424"/>
                  </a:lnTo>
                  <a:lnTo>
                    <a:pt x="764944" y="1747042"/>
                  </a:lnTo>
                  <a:lnTo>
                    <a:pt x="742990" y="1743866"/>
                  </a:lnTo>
                  <a:lnTo>
                    <a:pt x="721301" y="1740426"/>
                  </a:lnTo>
                  <a:lnTo>
                    <a:pt x="699876" y="1736191"/>
                  </a:lnTo>
                  <a:lnTo>
                    <a:pt x="678716" y="1731427"/>
                  </a:lnTo>
                  <a:lnTo>
                    <a:pt x="657820" y="1726134"/>
                  </a:lnTo>
                  <a:lnTo>
                    <a:pt x="636660" y="1720576"/>
                  </a:lnTo>
                  <a:lnTo>
                    <a:pt x="616028" y="1714753"/>
                  </a:lnTo>
                  <a:lnTo>
                    <a:pt x="595662" y="1707607"/>
                  </a:lnTo>
                  <a:lnTo>
                    <a:pt x="575295" y="1700726"/>
                  </a:lnTo>
                  <a:lnTo>
                    <a:pt x="555193" y="1693051"/>
                  </a:lnTo>
                  <a:lnTo>
                    <a:pt x="535619" y="1684846"/>
                  </a:lnTo>
                  <a:lnTo>
                    <a:pt x="516046" y="1676377"/>
                  </a:lnTo>
                  <a:lnTo>
                    <a:pt x="496737" y="1667379"/>
                  </a:lnTo>
                  <a:lnTo>
                    <a:pt x="477958" y="1657851"/>
                  </a:lnTo>
                  <a:lnTo>
                    <a:pt x="458913" y="1647793"/>
                  </a:lnTo>
                  <a:lnTo>
                    <a:pt x="440663" y="1637472"/>
                  </a:lnTo>
                  <a:lnTo>
                    <a:pt x="422412" y="1626885"/>
                  </a:lnTo>
                  <a:lnTo>
                    <a:pt x="404161" y="1615505"/>
                  </a:lnTo>
                  <a:lnTo>
                    <a:pt x="386704" y="1603859"/>
                  </a:lnTo>
                  <a:lnTo>
                    <a:pt x="369511" y="1591949"/>
                  </a:lnTo>
                  <a:lnTo>
                    <a:pt x="352318" y="1579510"/>
                  </a:lnTo>
                  <a:lnTo>
                    <a:pt x="335655" y="1566542"/>
                  </a:lnTo>
                  <a:lnTo>
                    <a:pt x="319255" y="1553573"/>
                  </a:lnTo>
                  <a:lnTo>
                    <a:pt x="303121" y="1540075"/>
                  </a:lnTo>
                  <a:lnTo>
                    <a:pt x="287251" y="1525784"/>
                  </a:lnTo>
                  <a:lnTo>
                    <a:pt x="271909" y="1511492"/>
                  </a:lnTo>
                  <a:lnTo>
                    <a:pt x="256833" y="1496671"/>
                  </a:lnTo>
                  <a:lnTo>
                    <a:pt x="242285" y="1481585"/>
                  </a:lnTo>
                  <a:lnTo>
                    <a:pt x="227737" y="1466234"/>
                  </a:lnTo>
                  <a:lnTo>
                    <a:pt x="213983" y="1450619"/>
                  </a:lnTo>
                  <a:lnTo>
                    <a:pt x="200229" y="1434475"/>
                  </a:lnTo>
                  <a:lnTo>
                    <a:pt x="187004" y="1418066"/>
                  </a:lnTo>
                  <a:lnTo>
                    <a:pt x="174308" y="1401392"/>
                  </a:lnTo>
                  <a:lnTo>
                    <a:pt x="161876" y="1384453"/>
                  </a:lnTo>
                  <a:lnTo>
                    <a:pt x="149709" y="1366986"/>
                  </a:lnTo>
                  <a:lnTo>
                    <a:pt x="138071" y="1349253"/>
                  </a:lnTo>
                  <a:lnTo>
                    <a:pt x="126961" y="1331521"/>
                  </a:lnTo>
                  <a:lnTo>
                    <a:pt x="116117" y="1313259"/>
                  </a:lnTo>
                  <a:lnTo>
                    <a:pt x="105801" y="1294733"/>
                  </a:lnTo>
                  <a:lnTo>
                    <a:pt x="95750" y="1275941"/>
                  </a:lnTo>
                  <a:lnTo>
                    <a:pt x="86492" y="1256886"/>
                  </a:lnTo>
                  <a:lnTo>
                    <a:pt x="77499" y="1237565"/>
                  </a:lnTo>
                  <a:lnTo>
                    <a:pt x="69035" y="1217980"/>
                  </a:lnTo>
                  <a:lnTo>
                    <a:pt x="60836" y="1198130"/>
                  </a:lnTo>
                  <a:lnTo>
                    <a:pt x="53165" y="1178016"/>
                  </a:lnTo>
                  <a:lnTo>
                    <a:pt x="46023" y="1157902"/>
                  </a:lnTo>
                  <a:lnTo>
                    <a:pt x="39411" y="1137523"/>
                  </a:lnTo>
                  <a:lnTo>
                    <a:pt x="33327" y="1116879"/>
                  </a:lnTo>
                  <a:lnTo>
                    <a:pt x="27508" y="1095970"/>
                  </a:lnTo>
                  <a:lnTo>
                    <a:pt x="22483" y="1075062"/>
                  </a:lnTo>
                  <a:lnTo>
                    <a:pt x="17721" y="1053624"/>
                  </a:lnTo>
                  <a:lnTo>
                    <a:pt x="13754" y="1031922"/>
                  </a:lnTo>
                  <a:lnTo>
                    <a:pt x="10051" y="1010220"/>
                  </a:lnTo>
                  <a:lnTo>
                    <a:pt x="6877" y="988782"/>
                  </a:lnTo>
                  <a:lnTo>
                    <a:pt x="4496" y="966550"/>
                  </a:lnTo>
                  <a:lnTo>
                    <a:pt x="2380" y="944583"/>
                  </a:lnTo>
                  <a:lnTo>
                    <a:pt x="1322" y="922351"/>
                  </a:lnTo>
                  <a:lnTo>
                    <a:pt x="264" y="899590"/>
                  </a:lnTo>
                  <a:lnTo>
                    <a:pt x="0" y="877094"/>
                  </a:lnTo>
                  <a:lnTo>
                    <a:pt x="264" y="854598"/>
                  </a:lnTo>
                  <a:lnTo>
                    <a:pt x="1322" y="831837"/>
                  </a:lnTo>
                  <a:lnTo>
                    <a:pt x="2380" y="809605"/>
                  </a:lnTo>
                  <a:lnTo>
                    <a:pt x="4496" y="787373"/>
                  </a:lnTo>
                  <a:lnTo>
                    <a:pt x="6877" y="765406"/>
                  </a:lnTo>
                  <a:lnTo>
                    <a:pt x="10051" y="743439"/>
                  </a:lnTo>
                  <a:lnTo>
                    <a:pt x="13754" y="721737"/>
                  </a:lnTo>
                  <a:lnTo>
                    <a:pt x="17721" y="700564"/>
                  </a:lnTo>
                  <a:lnTo>
                    <a:pt x="22483" y="679126"/>
                  </a:lnTo>
                  <a:lnTo>
                    <a:pt x="27508" y="658218"/>
                  </a:lnTo>
                  <a:lnTo>
                    <a:pt x="33327" y="637309"/>
                  </a:lnTo>
                  <a:lnTo>
                    <a:pt x="39411" y="616401"/>
                  </a:lnTo>
                  <a:lnTo>
                    <a:pt x="46023" y="596022"/>
                  </a:lnTo>
                  <a:lnTo>
                    <a:pt x="53165" y="575643"/>
                  </a:lnTo>
                  <a:lnTo>
                    <a:pt x="60836" y="555528"/>
                  </a:lnTo>
                  <a:lnTo>
                    <a:pt x="69035" y="535943"/>
                  </a:lnTo>
                  <a:lnTo>
                    <a:pt x="77499" y="516358"/>
                  </a:lnTo>
                  <a:lnTo>
                    <a:pt x="86492" y="497038"/>
                  </a:lnTo>
                  <a:lnTo>
                    <a:pt x="95750" y="478247"/>
                  </a:lnTo>
                  <a:lnTo>
                    <a:pt x="105801" y="459455"/>
                  </a:lnTo>
                  <a:lnTo>
                    <a:pt x="116117" y="440929"/>
                  </a:lnTo>
                  <a:lnTo>
                    <a:pt x="126961" y="422667"/>
                  </a:lnTo>
                  <a:lnTo>
                    <a:pt x="138071" y="404935"/>
                  </a:lnTo>
                  <a:lnTo>
                    <a:pt x="149709" y="386938"/>
                  </a:lnTo>
                  <a:lnTo>
                    <a:pt x="161876" y="369735"/>
                  </a:lnTo>
                  <a:lnTo>
                    <a:pt x="174308" y="352796"/>
                  </a:lnTo>
                  <a:lnTo>
                    <a:pt x="187004" y="335858"/>
                  </a:lnTo>
                  <a:lnTo>
                    <a:pt x="200229" y="319449"/>
                  </a:lnTo>
                  <a:lnTo>
                    <a:pt x="213983" y="303569"/>
                  </a:lnTo>
                  <a:lnTo>
                    <a:pt x="227737" y="287424"/>
                  </a:lnTo>
                  <a:lnTo>
                    <a:pt x="242285" y="272074"/>
                  </a:lnTo>
                  <a:lnTo>
                    <a:pt x="256833" y="257253"/>
                  </a:lnTo>
                  <a:lnTo>
                    <a:pt x="271909" y="242432"/>
                  </a:lnTo>
                  <a:lnTo>
                    <a:pt x="287251" y="228404"/>
                  </a:lnTo>
                  <a:lnTo>
                    <a:pt x="303121" y="214113"/>
                  </a:lnTo>
                  <a:lnTo>
                    <a:pt x="319255" y="200615"/>
                  </a:lnTo>
                  <a:lnTo>
                    <a:pt x="335655" y="187117"/>
                  </a:lnTo>
                  <a:lnTo>
                    <a:pt x="352318" y="174413"/>
                  </a:lnTo>
                  <a:lnTo>
                    <a:pt x="369511" y="162239"/>
                  </a:lnTo>
                  <a:lnTo>
                    <a:pt x="386704" y="149799"/>
                  </a:lnTo>
                  <a:lnTo>
                    <a:pt x="404161" y="138154"/>
                  </a:lnTo>
                  <a:lnTo>
                    <a:pt x="422412" y="127303"/>
                  </a:lnTo>
                  <a:lnTo>
                    <a:pt x="440663" y="116452"/>
                  </a:lnTo>
                  <a:lnTo>
                    <a:pt x="458913" y="105865"/>
                  </a:lnTo>
                  <a:lnTo>
                    <a:pt x="477958" y="96337"/>
                  </a:lnTo>
                  <a:lnTo>
                    <a:pt x="496737" y="86545"/>
                  </a:lnTo>
                  <a:lnTo>
                    <a:pt x="516046" y="77811"/>
                  </a:lnTo>
                  <a:lnTo>
                    <a:pt x="535619" y="69077"/>
                  </a:lnTo>
                  <a:lnTo>
                    <a:pt x="555193" y="60873"/>
                  </a:lnTo>
                  <a:lnTo>
                    <a:pt x="575295" y="53197"/>
                  </a:lnTo>
                  <a:lnTo>
                    <a:pt x="595662" y="46051"/>
                  </a:lnTo>
                  <a:lnTo>
                    <a:pt x="616028" y="39435"/>
                  </a:lnTo>
                  <a:lnTo>
                    <a:pt x="636660" y="33348"/>
                  </a:lnTo>
                  <a:lnTo>
                    <a:pt x="657820" y="27525"/>
                  </a:lnTo>
                  <a:lnTo>
                    <a:pt x="678716" y="22496"/>
                  </a:lnTo>
                  <a:lnTo>
                    <a:pt x="699876" y="17997"/>
                  </a:lnTo>
                  <a:lnTo>
                    <a:pt x="721301" y="13763"/>
                  </a:lnTo>
                  <a:lnTo>
                    <a:pt x="742990" y="10057"/>
                  </a:lnTo>
                  <a:lnTo>
                    <a:pt x="764944" y="7146"/>
                  </a:lnTo>
                  <a:lnTo>
                    <a:pt x="786898" y="4764"/>
                  </a:lnTo>
                  <a:lnTo>
                    <a:pt x="809116" y="2382"/>
                  </a:lnTo>
                  <a:lnTo>
                    <a:pt x="831335" y="1323"/>
                  </a:lnTo>
                  <a:lnTo>
                    <a:pt x="853817" y="265"/>
                  </a:lnTo>
                  <a:lnTo>
                    <a:pt x="87630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60"/>
            <p:cNvSpPr txBox="1"/>
            <p:nvPr/>
          </p:nvSpPr>
          <p:spPr>
            <a:xfrm>
              <a:off x="4760416" y="3225885"/>
              <a:ext cx="15628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学习能力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任意多边形 25"/>
          <p:cNvSpPr/>
          <p:nvPr/>
        </p:nvSpPr>
        <p:spPr>
          <a:xfrm>
            <a:off x="8608855" y="2224508"/>
            <a:ext cx="1834926" cy="1997677"/>
          </a:xfrm>
          <a:custGeom>
            <a:avLst/>
            <a:gdLst>
              <a:gd name="connsiteX0" fmla="*/ 917463 w 1834926"/>
              <a:gd name="connsiteY0" fmla="*/ 0 h 1997677"/>
              <a:gd name="connsiteX1" fmla="*/ 1834926 w 1834926"/>
              <a:gd name="connsiteY1" fmla="*/ 917463 h 1997677"/>
              <a:gd name="connsiteX2" fmla="*/ 1102364 w 1834926"/>
              <a:gd name="connsiteY2" fmla="*/ 1816287 h 1997677"/>
              <a:gd name="connsiteX3" fmla="*/ 1016983 w 1834926"/>
              <a:gd name="connsiteY3" fmla="*/ 1829317 h 1997677"/>
              <a:gd name="connsiteX4" fmla="*/ 930925 w 1834926"/>
              <a:gd name="connsiteY4" fmla="*/ 1997677 h 1997677"/>
              <a:gd name="connsiteX5" fmla="*/ 850447 w 1834926"/>
              <a:gd name="connsiteY5" fmla="*/ 1831542 h 1997677"/>
              <a:gd name="connsiteX6" fmla="*/ 823658 w 1834926"/>
              <a:gd name="connsiteY6" fmla="*/ 1830189 h 1997677"/>
              <a:gd name="connsiteX7" fmla="*/ 0 w 1834926"/>
              <a:gd name="connsiteY7" fmla="*/ 917463 h 1997677"/>
              <a:gd name="connsiteX8" fmla="*/ 917463 w 1834926"/>
              <a:gd name="connsiteY8" fmla="*/ 0 h 1997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34926" h="1997677">
                <a:moveTo>
                  <a:pt x="917463" y="0"/>
                </a:moveTo>
                <a:cubicBezTo>
                  <a:pt x="1424164" y="0"/>
                  <a:pt x="1834926" y="410762"/>
                  <a:pt x="1834926" y="917463"/>
                </a:cubicBezTo>
                <a:cubicBezTo>
                  <a:pt x="1834926" y="1360827"/>
                  <a:pt x="1520436" y="1730737"/>
                  <a:pt x="1102364" y="1816287"/>
                </a:cubicBezTo>
                <a:lnTo>
                  <a:pt x="1016983" y="1829317"/>
                </a:lnTo>
                <a:lnTo>
                  <a:pt x="930925" y="1997677"/>
                </a:lnTo>
                <a:lnTo>
                  <a:pt x="850447" y="1831542"/>
                </a:lnTo>
                <a:lnTo>
                  <a:pt x="823658" y="1830189"/>
                </a:lnTo>
                <a:cubicBezTo>
                  <a:pt x="361022" y="1783206"/>
                  <a:pt x="0" y="1392495"/>
                  <a:pt x="0" y="917463"/>
                </a:cubicBezTo>
                <a:cubicBezTo>
                  <a:pt x="0" y="410762"/>
                  <a:pt x="410762" y="0"/>
                  <a:pt x="917463" y="0"/>
                </a:cubicBezTo>
                <a:close/>
              </a:path>
            </a:pathLst>
          </a:custGeom>
          <a:solidFill>
            <a:srgbClr val="748475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后起之秀原创岗位竞聘模板"/>
          <p:cNvSpPr/>
          <p:nvPr/>
        </p:nvSpPr>
        <p:spPr bwMode="auto">
          <a:xfrm>
            <a:off x="9314070" y="2628335"/>
            <a:ext cx="520284" cy="433570"/>
          </a:xfrm>
          <a:custGeom>
            <a:avLst/>
            <a:gdLst>
              <a:gd name="T0" fmla="*/ 2147483646 w 282"/>
              <a:gd name="T1" fmla="*/ 2147483646 h 235"/>
              <a:gd name="T2" fmla="*/ 2147483646 w 282"/>
              <a:gd name="T3" fmla="*/ 2147483646 h 235"/>
              <a:gd name="T4" fmla="*/ 2147483646 w 282"/>
              <a:gd name="T5" fmla="*/ 2147483646 h 235"/>
              <a:gd name="T6" fmla="*/ 2147483646 w 282"/>
              <a:gd name="T7" fmla="*/ 2147483646 h 235"/>
              <a:gd name="T8" fmla="*/ 2147483646 w 282"/>
              <a:gd name="T9" fmla="*/ 2147483646 h 235"/>
              <a:gd name="T10" fmla="*/ 2147483646 w 282"/>
              <a:gd name="T11" fmla="*/ 2147483646 h 235"/>
              <a:gd name="T12" fmla="*/ 2147483646 w 282"/>
              <a:gd name="T13" fmla="*/ 2147483646 h 235"/>
              <a:gd name="T14" fmla="*/ 2147483646 w 282"/>
              <a:gd name="T15" fmla="*/ 2147483646 h 235"/>
              <a:gd name="T16" fmla="*/ 2147483646 w 282"/>
              <a:gd name="T17" fmla="*/ 2147483646 h 235"/>
              <a:gd name="T18" fmla="*/ 2147483646 w 282"/>
              <a:gd name="T19" fmla="*/ 2147483646 h 235"/>
              <a:gd name="T20" fmla="*/ 2147483646 w 282"/>
              <a:gd name="T21" fmla="*/ 2147483646 h 235"/>
              <a:gd name="T22" fmla="*/ 2147483646 w 282"/>
              <a:gd name="T23" fmla="*/ 2147483646 h 235"/>
              <a:gd name="T24" fmla="*/ 2147483646 w 282"/>
              <a:gd name="T25" fmla="*/ 2147483646 h 235"/>
              <a:gd name="T26" fmla="*/ 2147483646 w 282"/>
              <a:gd name="T27" fmla="*/ 2147483646 h 235"/>
              <a:gd name="T28" fmla="*/ 2147483646 w 282"/>
              <a:gd name="T29" fmla="*/ 2147483646 h 235"/>
              <a:gd name="T30" fmla="*/ 2147483646 w 282"/>
              <a:gd name="T31" fmla="*/ 2147483646 h 235"/>
              <a:gd name="T32" fmla="*/ 2147483646 w 282"/>
              <a:gd name="T33" fmla="*/ 2147483646 h 235"/>
              <a:gd name="T34" fmla="*/ 2147483646 w 282"/>
              <a:gd name="T35" fmla="*/ 2147483646 h 235"/>
              <a:gd name="T36" fmla="*/ 2147483646 w 282"/>
              <a:gd name="T37" fmla="*/ 2147483646 h 235"/>
              <a:gd name="T38" fmla="*/ 2147483646 w 282"/>
              <a:gd name="T39" fmla="*/ 2147483646 h 235"/>
              <a:gd name="T40" fmla="*/ 2147483646 w 282"/>
              <a:gd name="T41" fmla="*/ 2147483646 h 235"/>
              <a:gd name="T42" fmla="*/ 2147483646 w 282"/>
              <a:gd name="T43" fmla="*/ 2147483646 h 235"/>
              <a:gd name="T44" fmla="*/ 2147483646 w 282"/>
              <a:gd name="T45" fmla="*/ 2147483646 h 235"/>
              <a:gd name="T46" fmla="*/ 2147483646 w 282"/>
              <a:gd name="T47" fmla="*/ 2147483646 h 235"/>
              <a:gd name="T48" fmla="*/ 2147483646 w 282"/>
              <a:gd name="T49" fmla="*/ 2147483646 h 235"/>
              <a:gd name="T50" fmla="*/ 2147483646 w 282"/>
              <a:gd name="T51" fmla="*/ 2147483646 h 235"/>
              <a:gd name="T52" fmla="*/ 2147483646 w 282"/>
              <a:gd name="T53" fmla="*/ 2147483646 h 235"/>
              <a:gd name="T54" fmla="*/ 2147483646 w 282"/>
              <a:gd name="T55" fmla="*/ 2147483646 h 235"/>
              <a:gd name="T56" fmla="*/ 2147483646 w 282"/>
              <a:gd name="T57" fmla="*/ 2147483646 h 235"/>
              <a:gd name="T58" fmla="*/ 2147483646 w 282"/>
              <a:gd name="T59" fmla="*/ 2147483646 h 235"/>
              <a:gd name="T60" fmla="*/ 2147483646 w 282"/>
              <a:gd name="T61" fmla="*/ 2147483646 h 235"/>
              <a:gd name="T62" fmla="*/ 2147483646 w 282"/>
              <a:gd name="T63" fmla="*/ 2147483646 h 235"/>
              <a:gd name="T64" fmla="*/ 2147483646 w 282"/>
              <a:gd name="T65" fmla="*/ 2147483646 h 235"/>
              <a:gd name="T66" fmla="*/ 2147483646 w 282"/>
              <a:gd name="T67" fmla="*/ 2147483646 h 235"/>
              <a:gd name="T68" fmla="*/ 2147483646 w 282"/>
              <a:gd name="T69" fmla="*/ 2147483646 h 235"/>
              <a:gd name="T70" fmla="*/ 2147483646 w 282"/>
              <a:gd name="T71" fmla="*/ 2147483646 h 235"/>
              <a:gd name="T72" fmla="*/ 2147483646 w 282"/>
              <a:gd name="T73" fmla="*/ 2147483646 h 235"/>
              <a:gd name="T74" fmla="*/ 2147483646 w 282"/>
              <a:gd name="T75" fmla="*/ 2147483646 h 235"/>
              <a:gd name="T76" fmla="*/ 2147483646 w 282"/>
              <a:gd name="T77" fmla="*/ 2147483646 h 235"/>
              <a:gd name="T78" fmla="*/ 2147483646 w 282"/>
              <a:gd name="T79" fmla="*/ 2147483646 h 235"/>
              <a:gd name="T80" fmla="*/ 2147483646 w 282"/>
              <a:gd name="T81" fmla="*/ 2147483646 h 235"/>
              <a:gd name="T82" fmla="*/ 2147483646 w 282"/>
              <a:gd name="T83" fmla="*/ 2147483646 h 235"/>
              <a:gd name="T84" fmla="*/ 2147483646 w 282"/>
              <a:gd name="T85" fmla="*/ 2147483646 h 235"/>
              <a:gd name="T86" fmla="*/ 2147483646 w 282"/>
              <a:gd name="T87" fmla="*/ 2147483646 h 235"/>
              <a:gd name="T88" fmla="*/ 2147483646 w 282"/>
              <a:gd name="T89" fmla="*/ 2147483646 h 235"/>
              <a:gd name="T90" fmla="*/ 2147483646 w 282"/>
              <a:gd name="T91" fmla="*/ 2147483646 h 235"/>
              <a:gd name="T92" fmla="*/ 2147483646 w 282"/>
              <a:gd name="T93" fmla="*/ 2147483646 h 235"/>
              <a:gd name="T94" fmla="*/ 2147483646 w 282"/>
              <a:gd name="T95" fmla="*/ 2147483646 h 235"/>
              <a:gd name="T96" fmla="*/ 2147483646 w 282"/>
              <a:gd name="T97" fmla="*/ 2147483646 h 235"/>
              <a:gd name="T98" fmla="*/ 2147483646 w 282"/>
              <a:gd name="T99" fmla="*/ 2147483646 h 235"/>
              <a:gd name="T100" fmla="*/ 2147483646 w 282"/>
              <a:gd name="T101" fmla="*/ 2147483646 h 235"/>
              <a:gd name="T102" fmla="*/ 0 w 282"/>
              <a:gd name="T103" fmla="*/ 2147483646 h 235"/>
              <a:gd name="T104" fmla="*/ 0 w 282"/>
              <a:gd name="T105" fmla="*/ 2147483646 h 235"/>
              <a:gd name="T106" fmla="*/ 2147483646 w 282"/>
              <a:gd name="T107" fmla="*/ 2147483646 h 235"/>
              <a:gd name="T108" fmla="*/ 2147483646 w 282"/>
              <a:gd name="T109" fmla="*/ 2147483646 h 235"/>
              <a:gd name="T110" fmla="*/ 2147483646 w 282"/>
              <a:gd name="T111" fmla="*/ 2147483646 h 235"/>
              <a:gd name="T112" fmla="*/ 2147483646 w 282"/>
              <a:gd name="T113" fmla="*/ 2147483646 h 235"/>
              <a:gd name="T114" fmla="*/ 2147483646 w 282"/>
              <a:gd name="T115" fmla="*/ 2147483646 h 235"/>
              <a:gd name="T116" fmla="*/ 2147483646 w 282"/>
              <a:gd name="T117" fmla="*/ 2147483646 h 235"/>
              <a:gd name="T118" fmla="*/ 2147483646 w 282"/>
              <a:gd name="T119" fmla="*/ 2147483646 h 235"/>
              <a:gd name="T120" fmla="*/ 2147483646 w 282"/>
              <a:gd name="T121" fmla="*/ 2147483646 h 235"/>
              <a:gd name="T122" fmla="*/ 2147483646 w 282"/>
              <a:gd name="T123" fmla="*/ 2147483646 h 23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82" h="235">
                <a:moveTo>
                  <a:pt x="28" y="131"/>
                </a:moveTo>
                <a:cubicBezTo>
                  <a:pt x="28" y="53"/>
                  <a:pt x="28" y="53"/>
                  <a:pt x="28" y="53"/>
                </a:cubicBezTo>
                <a:cubicBezTo>
                  <a:pt x="28" y="44"/>
                  <a:pt x="36" y="36"/>
                  <a:pt x="46" y="36"/>
                </a:cubicBezTo>
                <a:cubicBezTo>
                  <a:pt x="62" y="36"/>
                  <a:pt x="62" y="36"/>
                  <a:pt x="62" y="36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36" y="148"/>
                  <a:pt x="28" y="140"/>
                  <a:pt x="28" y="131"/>
                </a:cubicBezTo>
                <a:close/>
                <a:moveTo>
                  <a:pt x="214" y="131"/>
                </a:moveTo>
                <a:cubicBezTo>
                  <a:pt x="214" y="53"/>
                  <a:pt x="214" y="53"/>
                  <a:pt x="214" y="53"/>
                </a:cubicBezTo>
                <a:cubicBezTo>
                  <a:pt x="214" y="44"/>
                  <a:pt x="207" y="36"/>
                  <a:pt x="197" y="36"/>
                </a:cubicBezTo>
                <a:cubicBezTo>
                  <a:pt x="180" y="36"/>
                  <a:pt x="180" y="36"/>
                  <a:pt x="180" y="36"/>
                </a:cubicBezTo>
                <a:cubicBezTo>
                  <a:pt x="180" y="148"/>
                  <a:pt x="180" y="148"/>
                  <a:pt x="180" y="148"/>
                </a:cubicBezTo>
                <a:cubicBezTo>
                  <a:pt x="197" y="148"/>
                  <a:pt x="197" y="148"/>
                  <a:pt x="197" y="148"/>
                </a:cubicBezTo>
                <a:cubicBezTo>
                  <a:pt x="207" y="148"/>
                  <a:pt x="214" y="140"/>
                  <a:pt x="214" y="131"/>
                </a:cubicBezTo>
                <a:close/>
                <a:moveTo>
                  <a:pt x="154" y="36"/>
                </a:moveTo>
                <a:cubicBezTo>
                  <a:pt x="152" y="21"/>
                  <a:pt x="143" y="13"/>
                  <a:pt x="131" y="13"/>
                </a:cubicBezTo>
                <a:cubicBezTo>
                  <a:pt x="112" y="13"/>
                  <a:pt x="112" y="13"/>
                  <a:pt x="112" y="13"/>
                </a:cubicBezTo>
                <a:cubicBezTo>
                  <a:pt x="100" y="13"/>
                  <a:pt x="91" y="21"/>
                  <a:pt x="89" y="36"/>
                </a:cubicBezTo>
                <a:cubicBezTo>
                  <a:pt x="77" y="36"/>
                  <a:pt x="77" y="36"/>
                  <a:pt x="77" y="36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166" y="148"/>
                  <a:pt x="166" y="148"/>
                  <a:pt x="166" y="148"/>
                </a:cubicBezTo>
                <a:cubicBezTo>
                  <a:pt x="166" y="36"/>
                  <a:pt x="166" y="36"/>
                  <a:pt x="166" y="36"/>
                </a:cubicBezTo>
                <a:lnTo>
                  <a:pt x="154" y="36"/>
                </a:lnTo>
                <a:close/>
                <a:moveTo>
                  <a:pt x="101" y="36"/>
                </a:moveTo>
                <a:cubicBezTo>
                  <a:pt x="102" y="23"/>
                  <a:pt x="110" y="23"/>
                  <a:pt x="112" y="23"/>
                </a:cubicBezTo>
                <a:cubicBezTo>
                  <a:pt x="131" y="23"/>
                  <a:pt x="131" y="23"/>
                  <a:pt x="131" y="23"/>
                </a:cubicBezTo>
                <a:cubicBezTo>
                  <a:pt x="137" y="23"/>
                  <a:pt x="141" y="27"/>
                  <a:pt x="142" y="36"/>
                </a:cubicBezTo>
                <a:lnTo>
                  <a:pt x="101" y="36"/>
                </a:lnTo>
                <a:close/>
                <a:moveTo>
                  <a:pt x="42" y="187"/>
                </a:moveTo>
                <a:cubicBezTo>
                  <a:pt x="28" y="187"/>
                  <a:pt x="17" y="198"/>
                  <a:pt x="17" y="211"/>
                </a:cubicBezTo>
                <a:cubicBezTo>
                  <a:pt x="17" y="224"/>
                  <a:pt x="28" y="235"/>
                  <a:pt x="42" y="235"/>
                </a:cubicBezTo>
                <a:cubicBezTo>
                  <a:pt x="55" y="235"/>
                  <a:pt x="66" y="224"/>
                  <a:pt x="66" y="211"/>
                </a:cubicBezTo>
                <a:cubicBezTo>
                  <a:pt x="66" y="198"/>
                  <a:pt x="55" y="187"/>
                  <a:pt x="42" y="187"/>
                </a:cubicBezTo>
                <a:close/>
                <a:moveTo>
                  <a:pt x="42" y="224"/>
                </a:moveTo>
                <a:cubicBezTo>
                  <a:pt x="34" y="224"/>
                  <a:pt x="29" y="218"/>
                  <a:pt x="29" y="211"/>
                </a:cubicBezTo>
                <a:cubicBezTo>
                  <a:pt x="29" y="204"/>
                  <a:pt x="34" y="198"/>
                  <a:pt x="42" y="198"/>
                </a:cubicBezTo>
                <a:cubicBezTo>
                  <a:pt x="49" y="198"/>
                  <a:pt x="54" y="204"/>
                  <a:pt x="54" y="211"/>
                </a:cubicBezTo>
                <a:cubicBezTo>
                  <a:pt x="54" y="218"/>
                  <a:pt x="49" y="224"/>
                  <a:pt x="42" y="224"/>
                </a:cubicBezTo>
                <a:close/>
                <a:moveTo>
                  <a:pt x="202" y="187"/>
                </a:moveTo>
                <a:cubicBezTo>
                  <a:pt x="188" y="187"/>
                  <a:pt x="177" y="198"/>
                  <a:pt x="177" y="211"/>
                </a:cubicBezTo>
                <a:cubicBezTo>
                  <a:pt x="177" y="224"/>
                  <a:pt x="188" y="235"/>
                  <a:pt x="202" y="235"/>
                </a:cubicBezTo>
                <a:cubicBezTo>
                  <a:pt x="215" y="235"/>
                  <a:pt x="226" y="224"/>
                  <a:pt x="226" y="211"/>
                </a:cubicBezTo>
                <a:cubicBezTo>
                  <a:pt x="226" y="198"/>
                  <a:pt x="215" y="187"/>
                  <a:pt x="202" y="187"/>
                </a:cubicBezTo>
                <a:close/>
                <a:moveTo>
                  <a:pt x="202" y="224"/>
                </a:moveTo>
                <a:cubicBezTo>
                  <a:pt x="194" y="224"/>
                  <a:pt x="189" y="218"/>
                  <a:pt x="189" y="211"/>
                </a:cubicBezTo>
                <a:cubicBezTo>
                  <a:pt x="189" y="204"/>
                  <a:pt x="194" y="198"/>
                  <a:pt x="202" y="198"/>
                </a:cubicBezTo>
                <a:cubicBezTo>
                  <a:pt x="209" y="198"/>
                  <a:pt x="214" y="204"/>
                  <a:pt x="214" y="211"/>
                </a:cubicBezTo>
                <a:cubicBezTo>
                  <a:pt x="214" y="218"/>
                  <a:pt x="209" y="224"/>
                  <a:pt x="202" y="224"/>
                </a:cubicBezTo>
                <a:close/>
                <a:moveTo>
                  <a:pt x="275" y="20"/>
                </a:moveTo>
                <a:cubicBezTo>
                  <a:pt x="246" y="36"/>
                  <a:pt x="246" y="36"/>
                  <a:pt x="246" y="36"/>
                </a:cubicBezTo>
                <a:cubicBezTo>
                  <a:pt x="246" y="179"/>
                  <a:pt x="246" y="179"/>
                  <a:pt x="246" y="179"/>
                </a:cubicBezTo>
                <a:cubicBezTo>
                  <a:pt x="0" y="179"/>
                  <a:pt x="0" y="179"/>
                  <a:pt x="0" y="179"/>
                </a:cubicBezTo>
                <a:cubicBezTo>
                  <a:pt x="0" y="140"/>
                  <a:pt x="0" y="140"/>
                  <a:pt x="0" y="140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9" y="160"/>
                  <a:pt x="19" y="160"/>
                  <a:pt x="19" y="160"/>
                </a:cubicBezTo>
                <a:cubicBezTo>
                  <a:pt x="226" y="160"/>
                  <a:pt x="226" y="160"/>
                  <a:pt x="226" y="160"/>
                </a:cubicBezTo>
                <a:cubicBezTo>
                  <a:pt x="226" y="31"/>
                  <a:pt x="226" y="31"/>
                  <a:pt x="226" y="31"/>
                </a:cubicBezTo>
                <a:cubicBezTo>
                  <a:pt x="226" y="31"/>
                  <a:pt x="226" y="30"/>
                  <a:pt x="226" y="29"/>
                </a:cubicBezTo>
                <a:cubicBezTo>
                  <a:pt x="227" y="26"/>
                  <a:pt x="228" y="23"/>
                  <a:pt x="231" y="22"/>
                </a:cubicBezTo>
                <a:cubicBezTo>
                  <a:pt x="266" y="3"/>
                  <a:pt x="266" y="3"/>
                  <a:pt x="266" y="3"/>
                </a:cubicBezTo>
                <a:cubicBezTo>
                  <a:pt x="271" y="0"/>
                  <a:pt x="277" y="2"/>
                  <a:pt x="279" y="7"/>
                </a:cubicBezTo>
                <a:cubicBezTo>
                  <a:pt x="282" y="12"/>
                  <a:pt x="280" y="17"/>
                  <a:pt x="275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/>
          <a:lstStyle/>
          <a:p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63"/>
          <p:cNvSpPr txBox="1"/>
          <p:nvPr/>
        </p:nvSpPr>
        <p:spPr>
          <a:xfrm>
            <a:off x="8966747" y="3186042"/>
            <a:ext cx="1477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感召能力</a:t>
            </a:r>
            <a:endParaRPr lang="zh-CN" altLang="en-US" sz="2000" dirty="0">
              <a:solidFill>
                <a:schemeClr val="bg1"/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085220" y="4516771"/>
            <a:ext cx="1849962" cy="1144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326890" y="4475775"/>
            <a:ext cx="1849962" cy="1144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640182" y="4475775"/>
            <a:ext cx="1849962" cy="1144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738400" y="4475775"/>
            <a:ext cx="1849962" cy="1144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9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9" presetClass="entr" presetSubtype="0" decel="10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9" grpId="0"/>
      <p:bldP spid="30" grpId="0"/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后起之秀原创岗位竞聘模板"/>
          <p:cNvSpPr txBox="1">
            <a:spLocks noChangeArrowheads="1"/>
          </p:cNvSpPr>
          <p:nvPr/>
        </p:nvSpPr>
        <p:spPr bwMode="auto">
          <a:xfrm>
            <a:off x="4995924" y="1582151"/>
            <a:ext cx="2200152" cy="309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结束语</a:t>
            </a:r>
            <a:endParaRPr lang="zh-CN" altLang="en-US" sz="2800" b="0" spc="6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5" name="后起之秀原创岗位竞聘模板"/>
          <p:cNvSpPr/>
          <p:nvPr/>
        </p:nvSpPr>
        <p:spPr>
          <a:xfrm>
            <a:off x="420915" y="2755302"/>
            <a:ext cx="11350172" cy="2332788"/>
          </a:xfrm>
          <a:prstGeom prst="rect">
            <a:avLst/>
          </a:prstGeom>
          <a:solidFill>
            <a:srgbClr val="74847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后起之秀原创岗位竞聘模板"/>
          <p:cNvPicPr>
            <a:picLocks noChangeAspect="1" noChangeArrowheads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 bwMode="auto">
          <a:xfrm>
            <a:off x="6895413" y="2755302"/>
            <a:ext cx="4875673" cy="233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592076" y="2766609"/>
            <a:ext cx="6096000" cy="215924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虽然我很平凡，但我不甘平庸我诚实稳重，乐观大方，积极向上且爱好广泛。我坚的认为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"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天生我材必有尊敬的领相信您伯乐的慧眼，相信我的实力，我真诚地期望能投足您的，风雨同舟共同构筑美好的未来。我真诚地期望能投足您的，风雨同舟共同构筑美好的未来。</a:t>
            </a:r>
            <a:endParaRPr lang="zh-CN" alt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-4" y="0"/>
            <a:ext cx="12192004" cy="6858000"/>
            <a:chOff x="-4" y="0"/>
            <a:chExt cx="12192004" cy="6858000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r="49043"/>
            <a:stretch>
              <a:fillRect/>
            </a:stretch>
          </p:blipFill>
          <p:spPr>
            <a:xfrm flipH="1">
              <a:off x="6773051" y="0"/>
              <a:ext cx="5418949" cy="5981859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 userDrawn="1"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49050"/>
            <a:stretch>
              <a:fillRect/>
            </a:stretch>
          </p:blipFill>
          <p:spPr>
            <a:xfrm flipH="1">
              <a:off x="-4" y="0"/>
              <a:ext cx="6211868" cy="6858000"/>
            </a:xfrm>
            <a:prstGeom prst="rect">
              <a:avLst/>
            </a:prstGeom>
          </p:spPr>
        </p:pic>
        <p:grpSp>
          <p:nvGrpSpPr>
            <p:cNvPr id="37" name="组合 36"/>
            <p:cNvGrpSpPr/>
            <p:nvPr/>
          </p:nvGrpSpPr>
          <p:grpSpPr>
            <a:xfrm>
              <a:off x="959039" y="5041900"/>
              <a:ext cx="10180308" cy="1549400"/>
              <a:chOff x="-2102023" y="4549500"/>
              <a:chExt cx="12516770" cy="1905000"/>
            </a:xfrm>
          </p:grpSpPr>
          <p:pic>
            <p:nvPicPr>
              <p:cNvPr id="38" name="图片 37"/>
              <p:cNvPicPr>
                <a:picLocks noChangeAspect="1"/>
              </p:cNvPicPr>
              <p:nvPr/>
            </p:nvPicPr>
            <p:blipFill rotWithShape="1">
              <a:blip r:embed="rId1" cstate="email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3000"/>
                        </a14:imgEffect>
                      </a14:imgLayer>
                    </a14:imgProps>
                  </a:ext>
                </a:extLst>
              </a:blip>
              <a:srcRect l="67026" t="7553" r="15948" b="64764"/>
              <a:stretch>
                <a:fillRect/>
              </a:stretch>
            </p:blipFill>
            <p:spPr>
              <a:xfrm flipH="1">
                <a:off x="8331948" y="4549500"/>
                <a:ext cx="2082799" cy="1905000"/>
              </a:xfrm>
              <a:prstGeom prst="rect">
                <a:avLst/>
              </a:prstGeom>
              <a:effectLst>
                <a:softEdge rad="228600"/>
              </a:effectLst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 rotWithShape="1">
              <a:blip r:embed="rId3" cstate="email"/>
              <a:srcRect l="64601" t="20747" r="23699" b="64764"/>
              <a:stretch>
                <a:fillRect/>
              </a:stretch>
            </p:blipFill>
            <p:spPr>
              <a:xfrm rot="12298551" flipH="1">
                <a:off x="-2102023" y="4610541"/>
                <a:ext cx="1431286" cy="997033"/>
              </a:xfrm>
              <a:prstGeom prst="rect">
                <a:avLst/>
              </a:prstGeom>
              <a:effectLst>
                <a:softEdge rad="190500"/>
              </a:effectLst>
            </p:spPr>
          </p:pic>
        </p:grpSp>
      </p:grpSp>
      <p:sp>
        <p:nvSpPr>
          <p:cNvPr id="21" name="任意多边形 5"/>
          <p:cNvSpPr/>
          <p:nvPr/>
        </p:nvSpPr>
        <p:spPr>
          <a:xfrm>
            <a:off x="4629050" y="1557661"/>
            <a:ext cx="602760" cy="801398"/>
          </a:xfrm>
          <a:custGeom>
            <a:avLst/>
            <a:gdLst>
              <a:gd name="connsiteX0" fmla="*/ 0 w 974877"/>
              <a:gd name="connsiteY0" fmla="*/ 0 h 1296144"/>
              <a:gd name="connsiteX1" fmla="*/ 974877 w 974877"/>
              <a:gd name="connsiteY1" fmla="*/ 0 h 1296144"/>
              <a:gd name="connsiteX2" fmla="*/ 974877 w 974877"/>
              <a:gd name="connsiteY2" fmla="*/ 1296144 h 1296144"/>
              <a:gd name="connsiteX3" fmla="*/ 0 w 974877"/>
              <a:gd name="connsiteY3" fmla="*/ 1296144 h 1296144"/>
              <a:gd name="connsiteX4" fmla="*/ 398813 w 974877"/>
              <a:gd name="connsiteY4" fmla="*/ 648072 h 129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877" h="1296144">
                <a:moveTo>
                  <a:pt x="0" y="0"/>
                </a:moveTo>
                <a:lnTo>
                  <a:pt x="974877" y="0"/>
                </a:lnTo>
                <a:lnTo>
                  <a:pt x="974877" y="1296144"/>
                </a:lnTo>
                <a:lnTo>
                  <a:pt x="0" y="1296144"/>
                </a:lnTo>
                <a:lnTo>
                  <a:pt x="398813" y="648072"/>
                </a:lnTo>
                <a:close/>
              </a:path>
            </a:pathLst>
          </a:custGeom>
          <a:solidFill>
            <a:srgbClr val="748475">
              <a:alpha val="69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任意多边形 6"/>
          <p:cNvSpPr/>
          <p:nvPr/>
        </p:nvSpPr>
        <p:spPr>
          <a:xfrm flipH="1">
            <a:off x="6879128" y="1557661"/>
            <a:ext cx="602760" cy="801398"/>
          </a:xfrm>
          <a:custGeom>
            <a:avLst/>
            <a:gdLst>
              <a:gd name="connsiteX0" fmla="*/ 0 w 974877"/>
              <a:gd name="connsiteY0" fmla="*/ 0 h 1296144"/>
              <a:gd name="connsiteX1" fmla="*/ 974877 w 974877"/>
              <a:gd name="connsiteY1" fmla="*/ 0 h 1296144"/>
              <a:gd name="connsiteX2" fmla="*/ 974877 w 974877"/>
              <a:gd name="connsiteY2" fmla="*/ 1296144 h 1296144"/>
              <a:gd name="connsiteX3" fmla="*/ 0 w 974877"/>
              <a:gd name="connsiteY3" fmla="*/ 1296144 h 1296144"/>
              <a:gd name="connsiteX4" fmla="*/ 398813 w 974877"/>
              <a:gd name="connsiteY4" fmla="*/ 648072 h 129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877" h="1296144">
                <a:moveTo>
                  <a:pt x="0" y="0"/>
                </a:moveTo>
                <a:lnTo>
                  <a:pt x="974877" y="0"/>
                </a:lnTo>
                <a:lnTo>
                  <a:pt x="974877" y="1296144"/>
                </a:lnTo>
                <a:lnTo>
                  <a:pt x="0" y="1296144"/>
                </a:lnTo>
                <a:lnTo>
                  <a:pt x="398813" y="648072"/>
                </a:lnTo>
                <a:close/>
              </a:path>
            </a:pathLst>
          </a:custGeom>
          <a:solidFill>
            <a:srgbClr val="748475">
              <a:alpha val="69000"/>
            </a:srgb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098244" y="1379573"/>
            <a:ext cx="1958972" cy="801398"/>
          </a:xfrm>
          <a:prstGeom prst="rect">
            <a:avLst/>
          </a:prstGeom>
          <a:solidFill>
            <a:srgbClr val="748475"/>
          </a:solidFill>
          <a:ln>
            <a:noFill/>
          </a:ln>
          <a:effectLst>
            <a:outerShdw blurRad="152400" dist="889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439411" y="1512762"/>
            <a:ext cx="1313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目 录</a:t>
            </a:r>
            <a:endParaRPr lang="zh-CN" altLang="en-US" sz="2800" spc="600" dirty="0">
              <a:solidFill>
                <a:schemeClr val="bg1"/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675909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420195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基本资料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431439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BASIC INFORMATION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896428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640714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岗位认知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651958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POST COGNITIVE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116947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861233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胜任能力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916019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COMPETENCE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337467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081753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目标规划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092997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OBJECT PROGRAM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后起之秀原创岗位竞聘模板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"/>
                    </a14:imgEffect>
                  </a14:imgLayer>
                </a14:imgProps>
              </a:ext>
            </a:extLst>
          </a:blip>
          <a:srcRect l="7191" r="49043" b="14907"/>
          <a:stretch>
            <a:fillRect/>
          </a:stretch>
        </p:blipFill>
        <p:spPr>
          <a:xfrm flipH="1">
            <a:off x="5921374" y="1"/>
            <a:ext cx="6270625" cy="6858000"/>
          </a:xfrm>
          <a:prstGeom prst="rect">
            <a:avLst/>
          </a:prstGeom>
        </p:spPr>
      </p:pic>
      <p:pic>
        <p:nvPicPr>
          <p:cNvPr id="36" name="后起之秀原创岗位竞聘模板"/>
          <p:cNvPicPr>
            <a:picLocks noChangeAspect="1"/>
          </p:cNvPicPr>
          <p:nvPr userDrawn="1"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"/>
                    </a14:imgEffect>
                  </a14:imgLayer>
                </a14:imgProps>
              </a:ext>
            </a:extLst>
          </a:blip>
          <a:srcRect l="49050" b="18269"/>
          <a:stretch>
            <a:fillRect/>
          </a:stretch>
        </p:blipFill>
        <p:spPr>
          <a:xfrm flipH="1">
            <a:off x="-6" y="0"/>
            <a:ext cx="7600323" cy="6857999"/>
          </a:xfrm>
          <a:prstGeom prst="rect">
            <a:avLst/>
          </a:prstGeom>
        </p:spPr>
      </p:pic>
      <p:pic>
        <p:nvPicPr>
          <p:cNvPr id="38" name="后起之秀原创岗位竞聘模板"/>
          <p:cNvPicPr>
            <a:picLocks noChangeAspect="1"/>
          </p:cNvPicPr>
          <p:nvPr/>
        </p:nvPicPr>
        <p:blipFill rotWithShape="1"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3000"/>
                    </a14:imgEffect>
                  </a14:imgLayer>
                </a14:imgProps>
              </a:ext>
            </a:extLst>
          </a:blip>
          <a:srcRect l="67026" t="7553" r="15948" b="64764"/>
          <a:stretch>
            <a:fillRect/>
          </a:stretch>
        </p:blipFill>
        <p:spPr>
          <a:xfrm flipH="1">
            <a:off x="9936803" y="4650014"/>
            <a:ext cx="1694010" cy="1549400"/>
          </a:xfrm>
          <a:prstGeom prst="rect">
            <a:avLst/>
          </a:prstGeom>
          <a:effectLst>
            <a:softEdge rad="228600"/>
          </a:effectLst>
        </p:spPr>
      </p:pic>
      <p:pic>
        <p:nvPicPr>
          <p:cNvPr id="40" name="后起之秀原创岗位竞聘模板"/>
          <p:cNvPicPr>
            <a:picLocks noChangeAspect="1"/>
          </p:cNvPicPr>
          <p:nvPr/>
        </p:nvPicPr>
        <p:blipFill rotWithShape="1">
          <a:blip r:embed="rId3" cstate="email"/>
          <a:srcRect l="64601" t="20747" r="23699" b="64764"/>
          <a:stretch>
            <a:fillRect/>
          </a:stretch>
        </p:blipFill>
        <p:spPr>
          <a:xfrm rot="12298551" flipH="1">
            <a:off x="959039" y="5091547"/>
            <a:ext cx="1164113" cy="810920"/>
          </a:xfrm>
          <a:prstGeom prst="rect">
            <a:avLst/>
          </a:prstGeom>
          <a:effectLst>
            <a:softEdge rad="190500"/>
          </a:effectLst>
        </p:spPr>
      </p:pic>
      <p:grpSp>
        <p:nvGrpSpPr>
          <p:cNvPr id="2" name="组合 1"/>
          <p:cNvGrpSpPr/>
          <p:nvPr/>
        </p:nvGrpSpPr>
        <p:grpSpPr>
          <a:xfrm>
            <a:off x="3262313" y="1957898"/>
            <a:ext cx="5424915" cy="2433161"/>
            <a:chOff x="3171826" y="1962700"/>
            <a:chExt cx="5424915" cy="2433161"/>
          </a:xfrm>
        </p:grpSpPr>
        <p:pic>
          <p:nvPicPr>
            <p:cNvPr id="17" name="后起之秀原创岗位竞聘模板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5101496" y="2019093"/>
              <a:ext cx="1781740" cy="1781738"/>
            </a:xfrm>
            <a:prstGeom prst="ellipse">
              <a:avLst/>
            </a:prstGeom>
            <a:solidFill>
              <a:srgbClr val="448BE5"/>
            </a:solidFill>
            <a:ln w="152400">
              <a:solidFill>
                <a:srgbClr val="E7AD36">
                  <a:alpha val="19000"/>
                </a:srgbClr>
              </a:solidFill>
            </a:ln>
            <a:effectLst>
              <a:innerShdw blurRad="63500" dist="50800" dir="16200000">
                <a:prstClr val="black">
                  <a:alpha val="24000"/>
                </a:prstClr>
              </a:innerShdw>
            </a:effectLst>
          </p:spPr>
        </p:pic>
        <p:grpSp>
          <p:nvGrpSpPr>
            <p:cNvPr id="19" name="组合 18"/>
            <p:cNvGrpSpPr/>
            <p:nvPr/>
          </p:nvGrpSpPr>
          <p:grpSpPr>
            <a:xfrm>
              <a:off x="4538563" y="3416375"/>
              <a:ext cx="2852838" cy="979486"/>
              <a:chOff x="3824186" y="3357786"/>
              <a:chExt cx="4614049" cy="1584176"/>
            </a:xfrm>
          </p:grpSpPr>
          <p:sp>
            <p:nvSpPr>
              <p:cNvPr id="21" name="任意多边形 5"/>
              <p:cNvSpPr/>
              <p:nvPr/>
            </p:nvSpPr>
            <p:spPr>
              <a:xfrm>
                <a:off x="3824186" y="3645818"/>
                <a:ext cx="974877" cy="1296144"/>
              </a:xfrm>
              <a:custGeom>
                <a:avLst/>
                <a:gdLst>
                  <a:gd name="connsiteX0" fmla="*/ 0 w 974877"/>
                  <a:gd name="connsiteY0" fmla="*/ 0 h 1296144"/>
                  <a:gd name="connsiteX1" fmla="*/ 974877 w 974877"/>
                  <a:gd name="connsiteY1" fmla="*/ 0 h 1296144"/>
                  <a:gd name="connsiteX2" fmla="*/ 974877 w 974877"/>
                  <a:gd name="connsiteY2" fmla="*/ 1296144 h 1296144"/>
                  <a:gd name="connsiteX3" fmla="*/ 0 w 974877"/>
                  <a:gd name="connsiteY3" fmla="*/ 1296144 h 1296144"/>
                  <a:gd name="connsiteX4" fmla="*/ 398813 w 974877"/>
                  <a:gd name="connsiteY4" fmla="*/ 648072 h 1296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877" h="1296144">
                    <a:moveTo>
                      <a:pt x="0" y="0"/>
                    </a:moveTo>
                    <a:lnTo>
                      <a:pt x="974877" y="0"/>
                    </a:lnTo>
                    <a:lnTo>
                      <a:pt x="974877" y="1296144"/>
                    </a:lnTo>
                    <a:lnTo>
                      <a:pt x="0" y="1296144"/>
                    </a:lnTo>
                    <a:lnTo>
                      <a:pt x="398813" y="648072"/>
                    </a:lnTo>
                    <a:close/>
                  </a:path>
                </a:pathLst>
              </a:custGeom>
              <a:solidFill>
                <a:srgbClr val="748475">
                  <a:alpha val="69000"/>
                </a:srgb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" name="任意多边形 6"/>
              <p:cNvSpPr/>
              <p:nvPr/>
            </p:nvSpPr>
            <p:spPr>
              <a:xfrm flipH="1">
                <a:off x="7463358" y="3645818"/>
                <a:ext cx="974877" cy="1296144"/>
              </a:xfrm>
              <a:custGeom>
                <a:avLst/>
                <a:gdLst>
                  <a:gd name="connsiteX0" fmla="*/ 0 w 974877"/>
                  <a:gd name="connsiteY0" fmla="*/ 0 h 1296144"/>
                  <a:gd name="connsiteX1" fmla="*/ 974877 w 974877"/>
                  <a:gd name="connsiteY1" fmla="*/ 0 h 1296144"/>
                  <a:gd name="connsiteX2" fmla="*/ 974877 w 974877"/>
                  <a:gd name="connsiteY2" fmla="*/ 1296144 h 1296144"/>
                  <a:gd name="connsiteX3" fmla="*/ 0 w 974877"/>
                  <a:gd name="connsiteY3" fmla="*/ 1296144 h 1296144"/>
                  <a:gd name="connsiteX4" fmla="*/ 398813 w 974877"/>
                  <a:gd name="connsiteY4" fmla="*/ 648072 h 1296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74877" h="1296144">
                    <a:moveTo>
                      <a:pt x="0" y="0"/>
                    </a:moveTo>
                    <a:lnTo>
                      <a:pt x="974877" y="0"/>
                    </a:lnTo>
                    <a:lnTo>
                      <a:pt x="974877" y="1296144"/>
                    </a:lnTo>
                    <a:lnTo>
                      <a:pt x="0" y="1296144"/>
                    </a:lnTo>
                    <a:lnTo>
                      <a:pt x="398813" y="648072"/>
                    </a:lnTo>
                    <a:close/>
                  </a:path>
                </a:pathLst>
              </a:custGeom>
              <a:solidFill>
                <a:srgbClr val="748475">
                  <a:alpha val="69000"/>
                </a:srgbClr>
              </a:soli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4583038" y="3357786"/>
                <a:ext cx="3168352" cy="1296144"/>
              </a:xfrm>
              <a:prstGeom prst="rect">
                <a:avLst/>
              </a:prstGeom>
              <a:solidFill>
                <a:srgbClr val="748475"/>
              </a:solidFill>
              <a:ln>
                <a:noFill/>
              </a:ln>
              <a:effectLst>
                <a:outerShdw blurRad="152400" dist="889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椭圆 29"/>
            <p:cNvSpPr/>
            <p:nvPr/>
          </p:nvSpPr>
          <p:spPr>
            <a:xfrm>
              <a:off x="7081208" y="1962700"/>
              <a:ext cx="428624" cy="428624"/>
            </a:xfrm>
            <a:prstGeom prst="ellipse">
              <a:avLst/>
            </a:prstGeom>
            <a:solidFill>
              <a:srgbClr val="D7E6E9">
                <a:alpha val="4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1" name="椭圆 30"/>
            <p:cNvSpPr/>
            <p:nvPr/>
          </p:nvSpPr>
          <p:spPr>
            <a:xfrm>
              <a:off x="3867151" y="2951138"/>
              <a:ext cx="560412" cy="560412"/>
            </a:xfrm>
            <a:prstGeom prst="ellipse">
              <a:avLst/>
            </a:prstGeom>
            <a:solidFill>
              <a:srgbClr val="748475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3171826" y="2816225"/>
              <a:ext cx="285749" cy="285749"/>
            </a:xfrm>
            <a:prstGeom prst="ellipse">
              <a:avLst/>
            </a:prstGeom>
            <a:solidFill>
              <a:srgbClr val="74847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8168117" y="3388450"/>
              <a:ext cx="428624" cy="428624"/>
            </a:xfrm>
            <a:prstGeom prst="ellipse">
              <a:avLst/>
            </a:prstGeom>
            <a:solidFill>
              <a:srgbClr val="748475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5349642" y="3515734"/>
            <a:ext cx="14927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bg1"/>
                </a:solidFill>
                <a:latin typeface="禹卫书法行书简体" panose="02000603000000000000" pitchFamily="2" charset="-122"/>
                <a:ea typeface="禹卫书法行书简体" panose="02000603000000000000" pitchFamily="2" charset="-122"/>
              </a:rPr>
              <a:t>刘安歌</a:t>
            </a:r>
            <a:endParaRPr lang="zh-CN" altLang="en-US" sz="2800" spc="600" dirty="0">
              <a:solidFill>
                <a:schemeClr val="bg1"/>
              </a:solidFill>
              <a:latin typeface="禹卫书法行书简体" panose="02000603000000000000" pitchFamily="2" charset="-122"/>
              <a:ea typeface="禹卫书法行书简体" panose="02000603000000000000" pitchFamily="2" charset="-122"/>
            </a:endParaRPr>
          </a:p>
        </p:txBody>
      </p:sp>
      <p:sp>
        <p:nvSpPr>
          <p:cNvPr id="25" name="后起之秀原创岗位竞聘模板"/>
          <p:cNvSpPr txBox="1"/>
          <p:nvPr/>
        </p:nvSpPr>
        <p:spPr>
          <a:xfrm>
            <a:off x="3998843" y="5061967"/>
            <a:ext cx="419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竞聘岗位 ：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WPS</a:t>
            </a: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首席美工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3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后起之秀原创岗位竞聘模板"/>
          <p:cNvSpPr txBox="1">
            <a:spLocks noChangeArrowheads="1"/>
          </p:cNvSpPr>
          <p:nvPr/>
        </p:nvSpPr>
        <p:spPr bwMode="auto">
          <a:xfrm>
            <a:off x="5054032" y="677492"/>
            <a:ext cx="2083936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自我评价</a:t>
            </a:r>
            <a:endParaRPr lang="zh-CN" altLang="en-US" sz="2800" b="0" spc="6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536241" y="2024743"/>
            <a:ext cx="2083937" cy="3635829"/>
          </a:xfrm>
          <a:prstGeom prst="rect">
            <a:avLst/>
          </a:prstGeom>
          <a:solidFill>
            <a:srgbClr val="7484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582" tIns="36292" rIns="72582" bIns="36292" rtlCol="0" anchor="ctr"/>
          <a:lstStyle/>
          <a:p>
            <a:pPr algn="ctr"/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035559" y="2582552"/>
            <a:ext cx="1416044" cy="381069"/>
          </a:xfrm>
          <a:prstGeom prst="rect">
            <a:avLst/>
          </a:prstGeom>
        </p:spPr>
        <p:txBody>
          <a:bodyPr wrap="square" lIns="72582" tIns="36292" rIns="72582" bIns="36292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后起之秀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8419067" y="2110367"/>
            <a:ext cx="1849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Self-evaluation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8"/>
          <p:cNvSpPr txBox="1">
            <a:spLocks noChangeArrowheads="1"/>
          </p:cNvSpPr>
          <p:nvPr/>
        </p:nvSpPr>
        <p:spPr bwMode="auto">
          <a:xfrm>
            <a:off x="7143986" y="2649997"/>
            <a:ext cx="2791044" cy="3199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40" tIns="45720" rIns="91440" bIns="45720"/>
          <a:lstStyle>
            <a:lvl1pPr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2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</a:rPr>
              <a:t>我是一个爱学习、有计划乐观向上、兴趣广泛的人拥有较强的组织能力和适应能力、并具有较强的管理策划与组织管理协调能力。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6" name="文本框 8"/>
          <p:cNvSpPr txBox="1">
            <a:spLocks noChangeArrowheads="1"/>
          </p:cNvSpPr>
          <p:nvPr/>
        </p:nvSpPr>
        <p:spPr bwMode="auto">
          <a:xfrm>
            <a:off x="4917074" y="3338055"/>
            <a:ext cx="1322270" cy="50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eaLnBrk="0" fontAlgn="base" hangingPunct="0"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rPr>
              <a:t>机会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rPr>
              <a:t>总是留给有准备的人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94072" y="1963058"/>
            <a:ext cx="1643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自我评价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778002" y="2024743"/>
            <a:ext cx="2758238" cy="363582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直接连接符 19"/>
          <p:cNvCxnSpPr/>
          <p:nvPr/>
        </p:nvCxnSpPr>
        <p:spPr>
          <a:xfrm>
            <a:off x="5139507" y="3200405"/>
            <a:ext cx="460586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139507" y="2542424"/>
            <a:ext cx="460586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139507" y="3858386"/>
            <a:ext cx="460586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139507" y="4516368"/>
            <a:ext cx="460586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139507" y="5174348"/>
            <a:ext cx="4605867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后起之秀原创岗位竞聘模板"/>
          <p:cNvSpPr txBox="1"/>
          <p:nvPr/>
        </p:nvSpPr>
        <p:spPr>
          <a:xfrm>
            <a:off x="5820227" y="2079371"/>
            <a:ext cx="3240360" cy="41306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       历：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大学本科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后起之秀原创岗位竞聘模板"/>
          <p:cNvSpPr txBox="1"/>
          <p:nvPr/>
        </p:nvSpPr>
        <p:spPr>
          <a:xfrm>
            <a:off x="5820227" y="3360766"/>
            <a:ext cx="4176464" cy="41306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       业：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国际金融与贸易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后起之秀原创岗位竞聘模板"/>
          <p:cNvSpPr txBox="1"/>
          <p:nvPr/>
        </p:nvSpPr>
        <p:spPr>
          <a:xfrm>
            <a:off x="5820227" y="2720068"/>
            <a:ext cx="3844341" cy="41306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毕业院校：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湖南涉外经济学院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后起之秀原创岗位竞聘模板"/>
          <p:cNvSpPr txBox="1"/>
          <p:nvPr/>
        </p:nvSpPr>
        <p:spPr>
          <a:xfrm>
            <a:off x="5820227" y="4001463"/>
            <a:ext cx="4664411" cy="41306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通讯地址：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上海市玖富理财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后起之秀原创岗位竞聘模板"/>
          <p:cNvSpPr txBox="1"/>
          <p:nvPr/>
        </p:nvSpPr>
        <p:spPr>
          <a:xfrm>
            <a:off x="5820227" y="4642160"/>
            <a:ext cx="3844352" cy="413062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>
              <a:lnSpc>
                <a:spcPts val="2700"/>
              </a:lnSpc>
            </a:pPr>
            <a:r>
              <a:rPr lang="zh-CN" altLang="en-US" sz="16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       </a:t>
            </a: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话：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188-8888-8888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521718" y="2153311"/>
            <a:ext cx="0" cy="359434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后起之秀原创岗位竞聘模板"/>
          <p:cNvSpPr txBox="1">
            <a:spLocks noChangeArrowheads="1"/>
          </p:cNvSpPr>
          <p:nvPr/>
        </p:nvSpPr>
        <p:spPr bwMode="auto">
          <a:xfrm>
            <a:off x="5123159" y="677492"/>
            <a:ext cx="1945683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800" b="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个人信息</a:t>
            </a:r>
            <a:endParaRPr lang="zh-CN" altLang="en-US" sz="2800" b="0" spc="6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2089179" y="2414859"/>
            <a:ext cx="2061902" cy="271793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effectLst>
            <a:outerShdw blurRad="50800" dist="50800" dir="5400000" algn="ctr" rotWithShape="0">
              <a:srgbClr val="000000">
                <a:alpha val="52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-4" y="0"/>
            <a:ext cx="12192004" cy="6858000"/>
            <a:chOff x="-4" y="0"/>
            <a:chExt cx="12192004" cy="6858000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r="49043"/>
            <a:stretch>
              <a:fillRect/>
            </a:stretch>
          </p:blipFill>
          <p:spPr>
            <a:xfrm flipH="1">
              <a:off x="6773051" y="0"/>
              <a:ext cx="5418949" cy="5981859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 userDrawn="1"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49050"/>
            <a:stretch>
              <a:fillRect/>
            </a:stretch>
          </p:blipFill>
          <p:spPr>
            <a:xfrm flipH="1">
              <a:off x="-4" y="0"/>
              <a:ext cx="6211868" cy="6858000"/>
            </a:xfrm>
            <a:prstGeom prst="rect">
              <a:avLst/>
            </a:prstGeom>
          </p:spPr>
        </p:pic>
        <p:grpSp>
          <p:nvGrpSpPr>
            <p:cNvPr id="37" name="组合 36"/>
            <p:cNvGrpSpPr/>
            <p:nvPr/>
          </p:nvGrpSpPr>
          <p:grpSpPr>
            <a:xfrm>
              <a:off x="959039" y="5041900"/>
              <a:ext cx="10180308" cy="1549400"/>
              <a:chOff x="-2102023" y="4549500"/>
              <a:chExt cx="12516770" cy="1905000"/>
            </a:xfrm>
          </p:grpSpPr>
          <p:pic>
            <p:nvPicPr>
              <p:cNvPr id="38" name="图片 37"/>
              <p:cNvPicPr>
                <a:picLocks noChangeAspect="1"/>
              </p:cNvPicPr>
              <p:nvPr/>
            </p:nvPicPr>
            <p:blipFill rotWithShape="1">
              <a:blip r:embed="rId1" cstate="email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3000"/>
                        </a14:imgEffect>
                      </a14:imgLayer>
                    </a14:imgProps>
                  </a:ext>
                </a:extLst>
              </a:blip>
              <a:srcRect l="67026" t="7553" r="15948" b="64764"/>
              <a:stretch>
                <a:fillRect/>
              </a:stretch>
            </p:blipFill>
            <p:spPr>
              <a:xfrm flipH="1">
                <a:off x="8331948" y="4549500"/>
                <a:ext cx="2082799" cy="1905000"/>
              </a:xfrm>
              <a:prstGeom prst="rect">
                <a:avLst/>
              </a:prstGeom>
              <a:effectLst>
                <a:softEdge rad="228600"/>
              </a:effectLst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 rotWithShape="1">
              <a:blip r:embed="rId3" cstate="email"/>
              <a:srcRect l="64601" t="20747" r="23699" b="64764"/>
              <a:stretch>
                <a:fillRect/>
              </a:stretch>
            </p:blipFill>
            <p:spPr>
              <a:xfrm rot="12298551" flipH="1">
                <a:off x="-2102023" y="4610541"/>
                <a:ext cx="1431286" cy="997033"/>
              </a:xfrm>
              <a:prstGeom prst="rect">
                <a:avLst/>
              </a:prstGeom>
              <a:effectLst>
                <a:softEdge rad="190500"/>
              </a:effectLst>
            </p:spPr>
          </p:pic>
        </p:grpSp>
      </p:grpSp>
      <p:sp>
        <p:nvSpPr>
          <p:cNvPr id="21" name="任意多边形 5"/>
          <p:cNvSpPr/>
          <p:nvPr/>
        </p:nvSpPr>
        <p:spPr>
          <a:xfrm>
            <a:off x="4629050" y="1557661"/>
            <a:ext cx="602760" cy="801398"/>
          </a:xfrm>
          <a:custGeom>
            <a:avLst/>
            <a:gdLst>
              <a:gd name="connsiteX0" fmla="*/ 0 w 974877"/>
              <a:gd name="connsiteY0" fmla="*/ 0 h 1296144"/>
              <a:gd name="connsiteX1" fmla="*/ 974877 w 974877"/>
              <a:gd name="connsiteY1" fmla="*/ 0 h 1296144"/>
              <a:gd name="connsiteX2" fmla="*/ 974877 w 974877"/>
              <a:gd name="connsiteY2" fmla="*/ 1296144 h 1296144"/>
              <a:gd name="connsiteX3" fmla="*/ 0 w 974877"/>
              <a:gd name="connsiteY3" fmla="*/ 1296144 h 1296144"/>
              <a:gd name="connsiteX4" fmla="*/ 398813 w 974877"/>
              <a:gd name="connsiteY4" fmla="*/ 648072 h 129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877" h="1296144">
                <a:moveTo>
                  <a:pt x="0" y="0"/>
                </a:moveTo>
                <a:lnTo>
                  <a:pt x="974877" y="0"/>
                </a:lnTo>
                <a:lnTo>
                  <a:pt x="974877" y="1296144"/>
                </a:lnTo>
                <a:lnTo>
                  <a:pt x="0" y="1296144"/>
                </a:lnTo>
                <a:lnTo>
                  <a:pt x="398813" y="648072"/>
                </a:lnTo>
                <a:close/>
              </a:path>
            </a:pathLst>
          </a:custGeom>
          <a:solidFill>
            <a:srgbClr val="748475">
              <a:alpha val="69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任意多边形 6"/>
          <p:cNvSpPr/>
          <p:nvPr/>
        </p:nvSpPr>
        <p:spPr>
          <a:xfrm flipH="1">
            <a:off x="6879128" y="1557661"/>
            <a:ext cx="602760" cy="801398"/>
          </a:xfrm>
          <a:custGeom>
            <a:avLst/>
            <a:gdLst>
              <a:gd name="connsiteX0" fmla="*/ 0 w 974877"/>
              <a:gd name="connsiteY0" fmla="*/ 0 h 1296144"/>
              <a:gd name="connsiteX1" fmla="*/ 974877 w 974877"/>
              <a:gd name="connsiteY1" fmla="*/ 0 h 1296144"/>
              <a:gd name="connsiteX2" fmla="*/ 974877 w 974877"/>
              <a:gd name="connsiteY2" fmla="*/ 1296144 h 1296144"/>
              <a:gd name="connsiteX3" fmla="*/ 0 w 974877"/>
              <a:gd name="connsiteY3" fmla="*/ 1296144 h 1296144"/>
              <a:gd name="connsiteX4" fmla="*/ 398813 w 974877"/>
              <a:gd name="connsiteY4" fmla="*/ 648072 h 129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877" h="1296144">
                <a:moveTo>
                  <a:pt x="0" y="0"/>
                </a:moveTo>
                <a:lnTo>
                  <a:pt x="974877" y="0"/>
                </a:lnTo>
                <a:lnTo>
                  <a:pt x="974877" y="1296144"/>
                </a:lnTo>
                <a:lnTo>
                  <a:pt x="0" y="1296144"/>
                </a:lnTo>
                <a:lnTo>
                  <a:pt x="398813" y="648072"/>
                </a:lnTo>
                <a:close/>
              </a:path>
            </a:pathLst>
          </a:custGeom>
          <a:solidFill>
            <a:srgbClr val="748475">
              <a:alpha val="69000"/>
            </a:srgb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098244" y="1379573"/>
            <a:ext cx="1958972" cy="801398"/>
          </a:xfrm>
          <a:prstGeom prst="rect">
            <a:avLst/>
          </a:prstGeom>
          <a:solidFill>
            <a:srgbClr val="748475"/>
          </a:solidFill>
          <a:ln>
            <a:noFill/>
          </a:ln>
          <a:effectLst>
            <a:outerShdw blurRad="152400" dist="889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439411" y="1512762"/>
            <a:ext cx="1313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目 录</a:t>
            </a:r>
            <a:endParaRPr lang="zh-CN" altLang="en-US" sz="2800" spc="600" dirty="0">
              <a:solidFill>
                <a:schemeClr val="bg1"/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675909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420195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基本资料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431439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BASIC INFORMATION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896428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640714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岗位认知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651958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POST COGNITIVE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116947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861233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胜任能力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916019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COMPETENCE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337467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081753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目标规划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092997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OBJECT PROGRAM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-4" y="0"/>
            <a:ext cx="12192003" cy="6646252"/>
            <a:chOff x="-4" y="0"/>
            <a:chExt cx="12192003" cy="6646252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r="49043"/>
            <a:stretch>
              <a:fillRect/>
            </a:stretch>
          </p:blipFill>
          <p:spPr>
            <a:xfrm flipH="1">
              <a:off x="8610628" y="0"/>
              <a:ext cx="3581371" cy="3953397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 userDrawn="1"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49050"/>
            <a:stretch>
              <a:fillRect/>
            </a:stretch>
          </p:blipFill>
          <p:spPr>
            <a:xfrm flipH="1">
              <a:off x="-4" y="0"/>
              <a:ext cx="3672118" cy="4054076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67026" t="7553" r="15948" b="64764"/>
            <a:stretch>
              <a:fillRect/>
            </a:stretch>
          </p:blipFill>
          <p:spPr>
            <a:xfrm flipH="1">
              <a:off x="10121023" y="5096852"/>
              <a:ext cx="1694010" cy="1549400"/>
            </a:xfrm>
            <a:prstGeom prst="rect">
              <a:avLst/>
            </a:prstGeom>
            <a:effectLst>
              <a:softEdge rad="228600"/>
            </a:effectLst>
          </p:spPr>
        </p:pic>
      </p:grpSp>
      <p:sp>
        <p:nvSpPr>
          <p:cNvPr id="18" name="后起之秀原创岗位竞聘模板"/>
          <p:cNvSpPr/>
          <p:nvPr/>
        </p:nvSpPr>
        <p:spPr>
          <a:xfrm flipV="1">
            <a:off x="1084419" y="5154791"/>
            <a:ext cx="5887721" cy="26246"/>
          </a:xfrm>
          <a:prstGeom prst="trapezoid">
            <a:avLst>
              <a:gd name="adj" fmla="val 814192"/>
            </a:avLst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19" name="后起之秀原创岗位竞聘模板"/>
          <p:cNvSpPr/>
          <p:nvPr/>
        </p:nvSpPr>
        <p:spPr>
          <a:xfrm>
            <a:off x="1084419" y="5046473"/>
            <a:ext cx="5887721" cy="108419"/>
          </a:xfrm>
          <a:prstGeom prst="rect">
            <a:avLst/>
          </a:prstGeom>
          <a:solidFill>
            <a:srgbClr val="74847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3" name="后起之秀原创岗位竞聘模板"/>
          <p:cNvSpPr/>
          <p:nvPr/>
        </p:nvSpPr>
        <p:spPr>
          <a:xfrm>
            <a:off x="1585926" y="1634408"/>
            <a:ext cx="4884706" cy="3372659"/>
          </a:xfrm>
          <a:custGeom>
            <a:avLst/>
            <a:gdLst>
              <a:gd name="connsiteX0" fmla="*/ 224028 w 7415784"/>
              <a:gd name="connsiteY0" fmla="*/ 269748 h 4700016"/>
              <a:gd name="connsiteX1" fmla="*/ 224028 w 7415784"/>
              <a:gd name="connsiteY1" fmla="*/ 4430268 h 4700016"/>
              <a:gd name="connsiteX2" fmla="*/ 7191756 w 7415784"/>
              <a:gd name="connsiteY2" fmla="*/ 4430268 h 4700016"/>
              <a:gd name="connsiteX3" fmla="*/ 7191756 w 7415784"/>
              <a:gd name="connsiteY3" fmla="*/ 269748 h 4700016"/>
              <a:gd name="connsiteX4" fmla="*/ 266867 w 7415784"/>
              <a:gd name="connsiteY4" fmla="*/ 0 h 4700016"/>
              <a:gd name="connsiteX5" fmla="*/ 7148917 w 7415784"/>
              <a:gd name="connsiteY5" fmla="*/ 0 h 4700016"/>
              <a:gd name="connsiteX6" fmla="*/ 7415784 w 7415784"/>
              <a:gd name="connsiteY6" fmla="*/ 266867 h 4700016"/>
              <a:gd name="connsiteX7" fmla="*/ 7415784 w 7415784"/>
              <a:gd name="connsiteY7" fmla="*/ 4433149 h 4700016"/>
              <a:gd name="connsiteX8" fmla="*/ 7148917 w 7415784"/>
              <a:gd name="connsiteY8" fmla="*/ 4700016 h 4700016"/>
              <a:gd name="connsiteX9" fmla="*/ 266867 w 7415784"/>
              <a:gd name="connsiteY9" fmla="*/ 4700016 h 4700016"/>
              <a:gd name="connsiteX10" fmla="*/ 0 w 7415784"/>
              <a:gd name="connsiteY10" fmla="*/ 4433149 h 4700016"/>
              <a:gd name="connsiteX11" fmla="*/ 0 w 7415784"/>
              <a:gd name="connsiteY11" fmla="*/ 266867 h 4700016"/>
              <a:gd name="connsiteX12" fmla="*/ 266867 w 7415784"/>
              <a:gd name="connsiteY12" fmla="*/ 0 h 4700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415784" h="4700016">
                <a:moveTo>
                  <a:pt x="224028" y="269748"/>
                </a:moveTo>
                <a:lnTo>
                  <a:pt x="224028" y="4430268"/>
                </a:lnTo>
                <a:lnTo>
                  <a:pt x="7191756" y="4430268"/>
                </a:lnTo>
                <a:lnTo>
                  <a:pt x="7191756" y="269748"/>
                </a:lnTo>
                <a:close/>
                <a:moveTo>
                  <a:pt x="266867" y="0"/>
                </a:moveTo>
                <a:lnTo>
                  <a:pt x="7148917" y="0"/>
                </a:lnTo>
                <a:cubicBezTo>
                  <a:pt x="7296304" y="0"/>
                  <a:pt x="7415784" y="119480"/>
                  <a:pt x="7415784" y="266867"/>
                </a:cubicBezTo>
                <a:lnTo>
                  <a:pt x="7415784" y="4433149"/>
                </a:lnTo>
                <a:cubicBezTo>
                  <a:pt x="7415784" y="4580536"/>
                  <a:pt x="7296304" y="4700016"/>
                  <a:pt x="7148917" y="4700016"/>
                </a:cubicBezTo>
                <a:lnTo>
                  <a:pt x="266867" y="4700016"/>
                </a:lnTo>
                <a:cubicBezTo>
                  <a:pt x="119480" y="4700016"/>
                  <a:pt x="0" y="4580536"/>
                  <a:pt x="0" y="4433149"/>
                </a:cubicBezTo>
                <a:lnTo>
                  <a:pt x="0" y="266867"/>
                </a:lnTo>
                <a:cubicBezTo>
                  <a:pt x="0" y="119480"/>
                  <a:pt x="119480" y="0"/>
                  <a:pt x="266867" y="0"/>
                </a:cubicBezTo>
                <a:close/>
              </a:path>
            </a:pathLst>
          </a:custGeom>
          <a:solidFill>
            <a:schemeClr val="bg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4" name="后起之秀原创岗位竞聘模板"/>
          <p:cNvSpPr/>
          <p:nvPr/>
        </p:nvSpPr>
        <p:spPr>
          <a:xfrm>
            <a:off x="1597441" y="1649156"/>
            <a:ext cx="4861676" cy="3343164"/>
          </a:xfrm>
          <a:custGeom>
            <a:avLst/>
            <a:gdLst>
              <a:gd name="connsiteX0" fmla="*/ 252028 w 7380820"/>
              <a:gd name="connsiteY0" fmla="*/ 295230 h 4658912"/>
              <a:gd name="connsiteX1" fmla="*/ 252028 w 7380820"/>
              <a:gd name="connsiteY1" fmla="*/ 4363682 h 4658912"/>
              <a:gd name="connsiteX2" fmla="*/ 7128792 w 7380820"/>
              <a:gd name="connsiteY2" fmla="*/ 4363682 h 4658912"/>
              <a:gd name="connsiteX3" fmla="*/ 7128792 w 7380820"/>
              <a:gd name="connsiteY3" fmla="*/ 295230 h 4658912"/>
              <a:gd name="connsiteX4" fmla="*/ 264533 w 7380820"/>
              <a:gd name="connsiteY4" fmla="*/ 0 h 4658912"/>
              <a:gd name="connsiteX5" fmla="*/ 7116287 w 7380820"/>
              <a:gd name="connsiteY5" fmla="*/ 0 h 4658912"/>
              <a:gd name="connsiteX6" fmla="*/ 7380820 w 7380820"/>
              <a:gd name="connsiteY6" fmla="*/ 264533 h 4658912"/>
              <a:gd name="connsiteX7" fmla="*/ 7380820 w 7380820"/>
              <a:gd name="connsiteY7" fmla="*/ 4394379 h 4658912"/>
              <a:gd name="connsiteX8" fmla="*/ 7116287 w 7380820"/>
              <a:gd name="connsiteY8" fmla="*/ 4658912 h 4658912"/>
              <a:gd name="connsiteX9" fmla="*/ 264533 w 7380820"/>
              <a:gd name="connsiteY9" fmla="*/ 4658912 h 4658912"/>
              <a:gd name="connsiteX10" fmla="*/ 0 w 7380820"/>
              <a:gd name="connsiteY10" fmla="*/ 4394379 h 4658912"/>
              <a:gd name="connsiteX11" fmla="*/ 0 w 7380820"/>
              <a:gd name="connsiteY11" fmla="*/ 264533 h 4658912"/>
              <a:gd name="connsiteX12" fmla="*/ 264533 w 7380820"/>
              <a:gd name="connsiteY12" fmla="*/ 0 h 46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80820" h="4658912">
                <a:moveTo>
                  <a:pt x="252028" y="295230"/>
                </a:moveTo>
                <a:lnTo>
                  <a:pt x="252028" y="4363682"/>
                </a:lnTo>
                <a:lnTo>
                  <a:pt x="7128792" y="4363682"/>
                </a:lnTo>
                <a:lnTo>
                  <a:pt x="7128792" y="295230"/>
                </a:lnTo>
                <a:close/>
                <a:moveTo>
                  <a:pt x="264533" y="0"/>
                </a:moveTo>
                <a:lnTo>
                  <a:pt x="7116287" y="0"/>
                </a:lnTo>
                <a:cubicBezTo>
                  <a:pt x="7262385" y="0"/>
                  <a:pt x="7380820" y="118435"/>
                  <a:pt x="7380820" y="264533"/>
                </a:cubicBezTo>
                <a:lnTo>
                  <a:pt x="7380820" y="4394379"/>
                </a:lnTo>
                <a:cubicBezTo>
                  <a:pt x="7380820" y="4540477"/>
                  <a:pt x="7262385" y="4658912"/>
                  <a:pt x="7116287" y="4658912"/>
                </a:cubicBezTo>
                <a:lnTo>
                  <a:pt x="264533" y="4658912"/>
                </a:lnTo>
                <a:cubicBezTo>
                  <a:pt x="118435" y="4658912"/>
                  <a:pt x="0" y="4540477"/>
                  <a:pt x="0" y="4394379"/>
                </a:cubicBezTo>
                <a:lnTo>
                  <a:pt x="0" y="264533"/>
                </a:lnTo>
                <a:cubicBezTo>
                  <a:pt x="0" y="118435"/>
                  <a:pt x="118435" y="0"/>
                  <a:pt x="264533" y="0"/>
                </a:cubicBezTo>
                <a:close/>
              </a:path>
            </a:pathLst>
          </a:custGeom>
          <a:gradFill>
            <a:gsLst>
              <a:gs pos="54000">
                <a:srgbClr val="626B67"/>
              </a:gs>
              <a:gs pos="54000">
                <a:srgbClr val="748475"/>
              </a:gs>
            </a:gsLst>
            <a:lin ang="96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 dirty="0">
              <a:solidFill>
                <a:schemeClr val="tx1">
                  <a:lumMod val="65000"/>
                  <a:lumOff val="35000"/>
                </a:schemeClr>
              </a:solidFill>
              <a:latin typeface="钟齐志莽行书" panose="02010600030101010101" pitchFamily="2" charset="-122"/>
              <a:ea typeface="钟齐志莽行书" panose="02010600030101010101" pitchFamily="2" charset="-122"/>
            </a:endParaRPr>
          </a:p>
        </p:txBody>
      </p:sp>
      <p:sp>
        <p:nvSpPr>
          <p:cNvPr id="25" name="后起之秀原创岗位竞聘模板"/>
          <p:cNvSpPr/>
          <p:nvPr/>
        </p:nvSpPr>
        <p:spPr>
          <a:xfrm>
            <a:off x="3980848" y="1707259"/>
            <a:ext cx="94862" cy="103344"/>
          </a:xfrm>
          <a:prstGeom prst="ellipse">
            <a:avLst/>
          </a:prstGeom>
          <a:gradFill flip="none" rotWithShape="1">
            <a:gsLst>
              <a:gs pos="17000">
                <a:schemeClr val="tx1"/>
              </a:gs>
              <a:gs pos="34000">
                <a:srgbClr val="000000">
                  <a:lumMod val="84000"/>
                  <a:lumOff val="16000"/>
                </a:srgbClr>
              </a:gs>
              <a:gs pos="100000">
                <a:schemeClr val="bg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9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092301" y="3200234"/>
            <a:ext cx="2751819" cy="33855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右键置入图片</a:t>
            </a:r>
            <a:endParaRPr lang="zh-CN" altLang="en-US" sz="16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360933" y="1531065"/>
            <a:ext cx="2751819" cy="33855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defRPr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制定你明年的工作计划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363618" y="1768086"/>
            <a:ext cx="2953852" cy="40594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用户可以在投影仪或者计算机上进行演示，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360933" y="3143965"/>
            <a:ext cx="2956537" cy="642966"/>
            <a:chOff x="7569552" y="1588215"/>
            <a:chExt cx="2956537" cy="642966"/>
          </a:xfrm>
        </p:grpSpPr>
        <p:sp>
          <p:nvSpPr>
            <p:cNvPr id="31" name="文本框 30"/>
            <p:cNvSpPr txBox="1"/>
            <p:nvPr/>
          </p:nvSpPr>
          <p:spPr>
            <a:xfrm>
              <a:off x="7569552" y="1588215"/>
              <a:ext cx="2751819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制定你明年的工作计划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7572237" y="1825236"/>
              <a:ext cx="2953852" cy="4059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360933" y="4756865"/>
            <a:ext cx="2956537" cy="642966"/>
            <a:chOff x="7569552" y="1588215"/>
            <a:chExt cx="2956537" cy="642966"/>
          </a:xfrm>
        </p:grpSpPr>
        <p:sp>
          <p:nvSpPr>
            <p:cNvPr id="41" name="文本框 40"/>
            <p:cNvSpPr txBox="1"/>
            <p:nvPr/>
          </p:nvSpPr>
          <p:spPr>
            <a:xfrm>
              <a:off x="7569552" y="1588215"/>
              <a:ext cx="2751819" cy="338554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defRPr/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制定你明年的工作计划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7572237" y="1825236"/>
              <a:ext cx="2953852" cy="40594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用户可以在投影仪或者计算机上进行演示，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>
            <a:grayscl/>
          </a:blip>
          <a:srcRect/>
          <a:stretch>
            <a:fillRect/>
          </a:stretch>
        </p:blipFill>
        <p:spPr>
          <a:xfrm>
            <a:off x="1761406" y="1864522"/>
            <a:ext cx="4552308" cy="290685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119212" y="2629234"/>
            <a:ext cx="8142388" cy="2449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我想我应该一个成为一个实干家，不需要那些美丽的辞藻来修饰。工作锻炼了我，生活造就了我。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25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戴尔卡耐基说过：不要怕推销自己，只要你自信，认为自己能行有才华，你就应该认为自己能够胜任这份工作以及职位，并承担相应的义务和压力。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后起之秀原创岗位竞聘模板"/>
          <p:cNvSpPr txBox="1">
            <a:spLocks noChangeArrowheads="1"/>
          </p:cNvSpPr>
          <p:nvPr/>
        </p:nvSpPr>
        <p:spPr bwMode="auto">
          <a:xfrm>
            <a:off x="1826405" y="2115494"/>
            <a:ext cx="2745595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3600" b="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竞聘宣言</a:t>
            </a:r>
            <a:endParaRPr lang="zh-CN" sz="3600" b="0" spc="6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-4" y="0"/>
            <a:ext cx="12192004" cy="6858000"/>
            <a:chOff x="-4" y="0"/>
            <a:chExt cx="12192004" cy="6858000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r="49043"/>
            <a:stretch>
              <a:fillRect/>
            </a:stretch>
          </p:blipFill>
          <p:spPr>
            <a:xfrm flipH="1">
              <a:off x="6773051" y="0"/>
              <a:ext cx="5418949" cy="5981859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 userDrawn="1"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49050"/>
            <a:stretch>
              <a:fillRect/>
            </a:stretch>
          </p:blipFill>
          <p:spPr>
            <a:xfrm flipH="1">
              <a:off x="-4" y="0"/>
              <a:ext cx="6211868" cy="6858000"/>
            </a:xfrm>
            <a:prstGeom prst="rect">
              <a:avLst/>
            </a:prstGeom>
          </p:spPr>
        </p:pic>
        <p:grpSp>
          <p:nvGrpSpPr>
            <p:cNvPr id="37" name="组合 36"/>
            <p:cNvGrpSpPr/>
            <p:nvPr/>
          </p:nvGrpSpPr>
          <p:grpSpPr>
            <a:xfrm>
              <a:off x="959039" y="5041900"/>
              <a:ext cx="10180308" cy="1549400"/>
              <a:chOff x="-2102023" y="4549500"/>
              <a:chExt cx="12516770" cy="1905000"/>
            </a:xfrm>
          </p:grpSpPr>
          <p:pic>
            <p:nvPicPr>
              <p:cNvPr id="38" name="图片 37"/>
              <p:cNvPicPr>
                <a:picLocks noChangeAspect="1"/>
              </p:cNvPicPr>
              <p:nvPr/>
            </p:nvPicPr>
            <p:blipFill rotWithShape="1">
              <a:blip r:embed="rId1" cstate="email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3000"/>
                        </a14:imgEffect>
                      </a14:imgLayer>
                    </a14:imgProps>
                  </a:ext>
                </a:extLst>
              </a:blip>
              <a:srcRect l="67026" t="7553" r="15948" b="64764"/>
              <a:stretch>
                <a:fillRect/>
              </a:stretch>
            </p:blipFill>
            <p:spPr>
              <a:xfrm flipH="1">
                <a:off x="8331948" y="4549500"/>
                <a:ext cx="2082799" cy="1905000"/>
              </a:xfrm>
              <a:prstGeom prst="rect">
                <a:avLst/>
              </a:prstGeom>
              <a:effectLst>
                <a:softEdge rad="228600"/>
              </a:effectLst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 rotWithShape="1">
              <a:blip r:embed="rId3" cstate="email"/>
              <a:srcRect l="64601" t="20747" r="23699" b="64764"/>
              <a:stretch>
                <a:fillRect/>
              </a:stretch>
            </p:blipFill>
            <p:spPr>
              <a:xfrm rot="12298551" flipH="1">
                <a:off x="-2102023" y="4610541"/>
                <a:ext cx="1431286" cy="997033"/>
              </a:xfrm>
              <a:prstGeom prst="rect">
                <a:avLst/>
              </a:prstGeom>
              <a:effectLst>
                <a:softEdge rad="190500"/>
              </a:effectLst>
            </p:spPr>
          </p:pic>
        </p:grpSp>
      </p:grpSp>
      <p:sp>
        <p:nvSpPr>
          <p:cNvPr id="21" name="任意多边形 5"/>
          <p:cNvSpPr/>
          <p:nvPr/>
        </p:nvSpPr>
        <p:spPr>
          <a:xfrm>
            <a:off x="4629050" y="1557661"/>
            <a:ext cx="602760" cy="801398"/>
          </a:xfrm>
          <a:custGeom>
            <a:avLst/>
            <a:gdLst>
              <a:gd name="connsiteX0" fmla="*/ 0 w 974877"/>
              <a:gd name="connsiteY0" fmla="*/ 0 h 1296144"/>
              <a:gd name="connsiteX1" fmla="*/ 974877 w 974877"/>
              <a:gd name="connsiteY1" fmla="*/ 0 h 1296144"/>
              <a:gd name="connsiteX2" fmla="*/ 974877 w 974877"/>
              <a:gd name="connsiteY2" fmla="*/ 1296144 h 1296144"/>
              <a:gd name="connsiteX3" fmla="*/ 0 w 974877"/>
              <a:gd name="connsiteY3" fmla="*/ 1296144 h 1296144"/>
              <a:gd name="connsiteX4" fmla="*/ 398813 w 974877"/>
              <a:gd name="connsiteY4" fmla="*/ 648072 h 129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877" h="1296144">
                <a:moveTo>
                  <a:pt x="0" y="0"/>
                </a:moveTo>
                <a:lnTo>
                  <a:pt x="974877" y="0"/>
                </a:lnTo>
                <a:lnTo>
                  <a:pt x="974877" y="1296144"/>
                </a:lnTo>
                <a:lnTo>
                  <a:pt x="0" y="1296144"/>
                </a:lnTo>
                <a:lnTo>
                  <a:pt x="398813" y="648072"/>
                </a:lnTo>
                <a:close/>
              </a:path>
            </a:pathLst>
          </a:custGeom>
          <a:solidFill>
            <a:srgbClr val="748475">
              <a:alpha val="69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任意多边形 6"/>
          <p:cNvSpPr/>
          <p:nvPr/>
        </p:nvSpPr>
        <p:spPr>
          <a:xfrm flipH="1">
            <a:off x="6879128" y="1557661"/>
            <a:ext cx="602760" cy="801398"/>
          </a:xfrm>
          <a:custGeom>
            <a:avLst/>
            <a:gdLst>
              <a:gd name="connsiteX0" fmla="*/ 0 w 974877"/>
              <a:gd name="connsiteY0" fmla="*/ 0 h 1296144"/>
              <a:gd name="connsiteX1" fmla="*/ 974877 w 974877"/>
              <a:gd name="connsiteY1" fmla="*/ 0 h 1296144"/>
              <a:gd name="connsiteX2" fmla="*/ 974877 w 974877"/>
              <a:gd name="connsiteY2" fmla="*/ 1296144 h 1296144"/>
              <a:gd name="connsiteX3" fmla="*/ 0 w 974877"/>
              <a:gd name="connsiteY3" fmla="*/ 1296144 h 1296144"/>
              <a:gd name="connsiteX4" fmla="*/ 398813 w 974877"/>
              <a:gd name="connsiteY4" fmla="*/ 648072 h 129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877" h="1296144">
                <a:moveTo>
                  <a:pt x="0" y="0"/>
                </a:moveTo>
                <a:lnTo>
                  <a:pt x="974877" y="0"/>
                </a:lnTo>
                <a:lnTo>
                  <a:pt x="974877" y="1296144"/>
                </a:lnTo>
                <a:lnTo>
                  <a:pt x="0" y="1296144"/>
                </a:lnTo>
                <a:lnTo>
                  <a:pt x="398813" y="648072"/>
                </a:lnTo>
                <a:close/>
              </a:path>
            </a:pathLst>
          </a:custGeom>
          <a:solidFill>
            <a:srgbClr val="748475">
              <a:alpha val="69000"/>
            </a:srgb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098244" y="1379573"/>
            <a:ext cx="1958972" cy="801398"/>
          </a:xfrm>
          <a:prstGeom prst="rect">
            <a:avLst/>
          </a:prstGeom>
          <a:solidFill>
            <a:srgbClr val="748475"/>
          </a:solidFill>
          <a:ln>
            <a:noFill/>
          </a:ln>
          <a:effectLst>
            <a:outerShdw blurRad="152400" dist="889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439411" y="1512762"/>
            <a:ext cx="1313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目 录</a:t>
            </a:r>
            <a:endParaRPr lang="zh-CN" altLang="en-US" sz="2800" spc="600" dirty="0">
              <a:solidFill>
                <a:schemeClr val="bg1"/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675909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420195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基本资料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431439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BASIC INFORMATION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896428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640714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岗位认知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651958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POST COGNITIVE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116947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861233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胜任能力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916019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COMPETENCE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337467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081753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目标规划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092997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OBJECT PROGRAM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-4" y="0"/>
            <a:ext cx="12192004" cy="6858000"/>
            <a:chOff x="-4" y="0"/>
            <a:chExt cx="12192004" cy="6858000"/>
          </a:xfrm>
        </p:grpSpPr>
        <p:pic>
          <p:nvPicPr>
            <p:cNvPr id="35" name="图片 34"/>
            <p:cNvPicPr>
              <a:picLocks noChangeAspect="1"/>
            </p:cNvPicPr>
            <p:nvPr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r="49043"/>
            <a:stretch>
              <a:fillRect/>
            </a:stretch>
          </p:blipFill>
          <p:spPr>
            <a:xfrm flipH="1">
              <a:off x="6773051" y="0"/>
              <a:ext cx="5418949" cy="5981859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 userDrawn="1"/>
          </p:nvPicPr>
          <p:blipFill rotWithShape="1"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3000"/>
                      </a14:imgEffect>
                    </a14:imgLayer>
                  </a14:imgProps>
                </a:ext>
              </a:extLst>
            </a:blip>
            <a:srcRect l="49050"/>
            <a:stretch>
              <a:fillRect/>
            </a:stretch>
          </p:blipFill>
          <p:spPr>
            <a:xfrm flipH="1">
              <a:off x="-4" y="0"/>
              <a:ext cx="6211868" cy="6858000"/>
            </a:xfrm>
            <a:prstGeom prst="rect">
              <a:avLst/>
            </a:prstGeom>
          </p:spPr>
        </p:pic>
        <p:grpSp>
          <p:nvGrpSpPr>
            <p:cNvPr id="37" name="组合 36"/>
            <p:cNvGrpSpPr/>
            <p:nvPr/>
          </p:nvGrpSpPr>
          <p:grpSpPr>
            <a:xfrm>
              <a:off x="959039" y="5041900"/>
              <a:ext cx="10180308" cy="1549400"/>
              <a:chOff x="-2102023" y="4549500"/>
              <a:chExt cx="12516770" cy="1905000"/>
            </a:xfrm>
          </p:grpSpPr>
          <p:pic>
            <p:nvPicPr>
              <p:cNvPr id="38" name="图片 37"/>
              <p:cNvPicPr>
                <a:picLocks noChangeAspect="1"/>
              </p:cNvPicPr>
              <p:nvPr/>
            </p:nvPicPr>
            <p:blipFill rotWithShape="1">
              <a:blip r:embed="rId1" cstate="email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brightnessContrast bright="3000"/>
                        </a14:imgEffect>
                      </a14:imgLayer>
                    </a14:imgProps>
                  </a:ext>
                </a:extLst>
              </a:blip>
              <a:srcRect l="67026" t="7553" r="15948" b="64764"/>
              <a:stretch>
                <a:fillRect/>
              </a:stretch>
            </p:blipFill>
            <p:spPr>
              <a:xfrm flipH="1">
                <a:off x="8331948" y="4549500"/>
                <a:ext cx="2082799" cy="1905000"/>
              </a:xfrm>
              <a:prstGeom prst="rect">
                <a:avLst/>
              </a:prstGeom>
              <a:effectLst>
                <a:softEdge rad="228600"/>
              </a:effectLst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 rotWithShape="1">
              <a:blip r:embed="rId3" cstate="email"/>
              <a:srcRect l="64601" t="20747" r="23699" b="64764"/>
              <a:stretch>
                <a:fillRect/>
              </a:stretch>
            </p:blipFill>
            <p:spPr>
              <a:xfrm rot="12298551" flipH="1">
                <a:off x="-2102023" y="4610541"/>
                <a:ext cx="1431286" cy="997033"/>
              </a:xfrm>
              <a:prstGeom prst="rect">
                <a:avLst/>
              </a:prstGeom>
              <a:effectLst>
                <a:softEdge rad="190500"/>
              </a:effectLst>
            </p:spPr>
          </p:pic>
        </p:grpSp>
      </p:grpSp>
      <p:sp>
        <p:nvSpPr>
          <p:cNvPr id="21" name="任意多边形 5"/>
          <p:cNvSpPr/>
          <p:nvPr/>
        </p:nvSpPr>
        <p:spPr>
          <a:xfrm>
            <a:off x="4629050" y="1557661"/>
            <a:ext cx="602760" cy="801398"/>
          </a:xfrm>
          <a:custGeom>
            <a:avLst/>
            <a:gdLst>
              <a:gd name="connsiteX0" fmla="*/ 0 w 974877"/>
              <a:gd name="connsiteY0" fmla="*/ 0 h 1296144"/>
              <a:gd name="connsiteX1" fmla="*/ 974877 w 974877"/>
              <a:gd name="connsiteY1" fmla="*/ 0 h 1296144"/>
              <a:gd name="connsiteX2" fmla="*/ 974877 w 974877"/>
              <a:gd name="connsiteY2" fmla="*/ 1296144 h 1296144"/>
              <a:gd name="connsiteX3" fmla="*/ 0 w 974877"/>
              <a:gd name="connsiteY3" fmla="*/ 1296144 h 1296144"/>
              <a:gd name="connsiteX4" fmla="*/ 398813 w 974877"/>
              <a:gd name="connsiteY4" fmla="*/ 648072 h 129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877" h="1296144">
                <a:moveTo>
                  <a:pt x="0" y="0"/>
                </a:moveTo>
                <a:lnTo>
                  <a:pt x="974877" y="0"/>
                </a:lnTo>
                <a:lnTo>
                  <a:pt x="974877" y="1296144"/>
                </a:lnTo>
                <a:lnTo>
                  <a:pt x="0" y="1296144"/>
                </a:lnTo>
                <a:lnTo>
                  <a:pt x="398813" y="648072"/>
                </a:lnTo>
                <a:close/>
              </a:path>
            </a:pathLst>
          </a:custGeom>
          <a:solidFill>
            <a:srgbClr val="748475">
              <a:alpha val="69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任意多边形 6"/>
          <p:cNvSpPr/>
          <p:nvPr/>
        </p:nvSpPr>
        <p:spPr>
          <a:xfrm flipH="1">
            <a:off x="6879128" y="1557661"/>
            <a:ext cx="602760" cy="801398"/>
          </a:xfrm>
          <a:custGeom>
            <a:avLst/>
            <a:gdLst>
              <a:gd name="connsiteX0" fmla="*/ 0 w 974877"/>
              <a:gd name="connsiteY0" fmla="*/ 0 h 1296144"/>
              <a:gd name="connsiteX1" fmla="*/ 974877 w 974877"/>
              <a:gd name="connsiteY1" fmla="*/ 0 h 1296144"/>
              <a:gd name="connsiteX2" fmla="*/ 974877 w 974877"/>
              <a:gd name="connsiteY2" fmla="*/ 1296144 h 1296144"/>
              <a:gd name="connsiteX3" fmla="*/ 0 w 974877"/>
              <a:gd name="connsiteY3" fmla="*/ 1296144 h 1296144"/>
              <a:gd name="connsiteX4" fmla="*/ 398813 w 974877"/>
              <a:gd name="connsiteY4" fmla="*/ 648072 h 129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877" h="1296144">
                <a:moveTo>
                  <a:pt x="0" y="0"/>
                </a:moveTo>
                <a:lnTo>
                  <a:pt x="974877" y="0"/>
                </a:lnTo>
                <a:lnTo>
                  <a:pt x="974877" y="1296144"/>
                </a:lnTo>
                <a:lnTo>
                  <a:pt x="0" y="1296144"/>
                </a:lnTo>
                <a:lnTo>
                  <a:pt x="398813" y="648072"/>
                </a:lnTo>
                <a:close/>
              </a:path>
            </a:pathLst>
          </a:custGeom>
          <a:solidFill>
            <a:srgbClr val="748475">
              <a:alpha val="69000"/>
            </a:srgb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098244" y="1379573"/>
            <a:ext cx="1958972" cy="801398"/>
          </a:xfrm>
          <a:prstGeom prst="rect">
            <a:avLst/>
          </a:prstGeom>
          <a:solidFill>
            <a:srgbClr val="748475"/>
          </a:solidFill>
          <a:ln>
            <a:noFill/>
          </a:ln>
          <a:effectLst>
            <a:outerShdw blurRad="152400" dist="889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5439411" y="1512762"/>
            <a:ext cx="13131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spc="600" dirty="0">
                <a:solidFill>
                  <a:schemeClr val="bg1"/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目 录</a:t>
            </a:r>
            <a:endParaRPr lang="zh-CN" altLang="en-US" sz="2800" spc="600" dirty="0">
              <a:solidFill>
                <a:schemeClr val="bg1"/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675909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420195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基本资料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431439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BASIC INFORMATION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896428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640714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岗位认知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4651958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POST COGNITIVE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116947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861233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胜任能力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916019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COMPETENCE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337467" y="3533358"/>
            <a:ext cx="7521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40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081753" y="3654995"/>
            <a:ext cx="12105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锐字逼格锐线粗体简2.0" panose="02010604000000000000" pitchFamily="2" charset="-122"/>
                <a:ea typeface="锐字逼格锐线粗体简2.0" panose="02010604000000000000" pitchFamily="2" charset="-122"/>
              </a:rPr>
              <a:t>目标规划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锐字逼格锐线粗体简2.0" panose="02010604000000000000" pitchFamily="2" charset="-122"/>
              <a:ea typeface="锐字逼格锐线粗体简2.0" panose="02010604000000000000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9092997" y="4116662"/>
            <a:ext cx="13790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OBJECT PROGRAM</a:t>
            </a:r>
            <a:endParaRPr lang="en-US" altLang="zh-CN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325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2399</Words>
  <Application>WPS 演示</Application>
  <PresentationFormat>宽屏</PresentationFormat>
  <Paragraphs>356</Paragraphs>
  <Slides>20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1" baseType="lpstr">
      <vt:lpstr>Arial</vt:lpstr>
      <vt:lpstr>宋体</vt:lpstr>
      <vt:lpstr>Wingdings</vt:lpstr>
      <vt:lpstr>禹卫书法行书简体</vt:lpstr>
      <vt:lpstr>锐字逼格锐线粗体简2.0</vt:lpstr>
      <vt:lpstr>Century Gothic</vt:lpstr>
      <vt:lpstr>微软雅黑</vt:lpstr>
      <vt:lpstr>仿宋_GB2312</vt:lpstr>
      <vt:lpstr>Arial Narrow</vt:lpstr>
      <vt:lpstr>钟齐志莽行书</vt:lpstr>
      <vt:lpstr>Calibri</vt:lpstr>
      <vt:lpstr>Segoe Print</vt:lpstr>
      <vt:lpstr>方正清刻本悦宋简体</vt:lpstr>
      <vt:lpstr>等线</vt:lpstr>
      <vt:lpstr>Arial Unicode MS</vt:lpstr>
      <vt:lpstr>等线 Light</vt:lpstr>
      <vt:lpstr>Microsoft YaHei UI</vt:lpstr>
      <vt:lpstr>微软雅黑 Light</vt:lpstr>
      <vt:lpstr>仿宋</vt:lpstr>
      <vt:lpstr>黑体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一颗西柚科科</cp:lastModifiedBy>
  <cp:revision>4</cp:revision>
  <dcterms:created xsi:type="dcterms:W3CDTF">2019-11-27T08:18:00Z</dcterms:created>
  <dcterms:modified xsi:type="dcterms:W3CDTF">2019-12-03T06:00:11Z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